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76" r:id="rId5"/>
    <p:sldId id="318" r:id="rId6"/>
    <p:sldId id="360" r:id="rId7"/>
    <p:sldId id="363" r:id="rId8"/>
    <p:sldId id="361" r:id="rId9"/>
    <p:sldId id="364" r:id="rId10"/>
    <p:sldId id="365" r:id="rId11"/>
    <p:sldId id="457" r:id="rId12"/>
    <p:sldId id="458" r:id="rId13"/>
    <p:sldId id="456" r:id="rId14"/>
    <p:sldId id="425" r:id="rId15"/>
    <p:sldId id="472" r:id="rId16"/>
    <p:sldId id="473" r:id="rId17"/>
    <p:sldId id="325" r:id="rId18"/>
    <p:sldId id="314" r:id="rId19"/>
    <p:sldId id="358" r:id="rId20"/>
    <p:sldId id="352" r:id="rId21"/>
    <p:sldId id="359" r:id="rId22"/>
    <p:sldId id="357" r:id="rId23"/>
    <p:sldId id="35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815E823-1A59-3624-114C-BA9C10303D8F}" name="McMahon, Leanne" initials="ML" userId="S::leanne.mcmahon@kent.fire-uk.org::fdbabc9d-2692-42f8-9376-d473351909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A30"/>
    <a:srgbClr val="2C3436"/>
    <a:srgbClr val="57E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onan, Daniel" userId="S::daniel.noonan@kent.fire-uk.org::d7e0ce52-0110-4160-9811-e489bc222259" providerId="AD" clId="Web-{60F4C63C-5033-FE6E-3DA7-A5E176AE6210}"/>
    <pc:docChg chg="addSld delSld modSld sldOrd">
      <pc:chgData name="Noonan, Daniel" userId="S::daniel.noonan@kent.fire-uk.org::d7e0ce52-0110-4160-9811-e489bc222259" providerId="AD" clId="Web-{60F4C63C-5033-FE6E-3DA7-A5E176AE6210}" dt="2026-05-22T12:22:15.699" v="826" actId="20577"/>
      <pc:docMkLst>
        <pc:docMk/>
      </pc:docMkLst>
      <pc:sldChg chg="addSp delSp modSp">
        <pc:chgData name="Noonan, Daniel" userId="S::daniel.noonan@kent.fire-uk.org::d7e0ce52-0110-4160-9811-e489bc222259" providerId="AD" clId="Web-{60F4C63C-5033-FE6E-3DA7-A5E176AE6210}" dt="2026-05-22T11:36:56.539" v="528" actId="1076"/>
        <pc:sldMkLst>
          <pc:docMk/>
          <pc:sldMk cId="3865427724" sldId="314"/>
        </pc:sldMkLst>
        <pc:spChg chg="mod">
          <ac:chgData name="Noonan, Daniel" userId="S::daniel.noonan@kent.fire-uk.org::d7e0ce52-0110-4160-9811-e489bc222259" providerId="AD" clId="Web-{60F4C63C-5033-FE6E-3DA7-A5E176AE6210}" dt="2026-05-22T11:36:56.539" v="528" actId="1076"/>
          <ac:spMkLst>
            <pc:docMk/>
            <pc:sldMk cId="3865427724" sldId="314"/>
            <ac:spMk id="3" creationId="{B557BFDC-D9CF-6E6E-C360-7CBD55F67908}"/>
          </ac:spMkLst>
        </pc:spChg>
      </pc:sldChg>
      <pc:sldChg chg="addSp delSp modSp ord">
        <pc:chgData name="Noonan, Daniel" userId="S::daniel.noonan@kent.fire-uk.org::d7e0ce52-0110-4160-9811-e489bc222259" providerId="AD" clId="Web-{60F4C63C-5033-FE6E-3DA7-A5E176AE6210}" dt="2026-05-22T11:43:07.178" v="552"/>
        <pc:sldMkLst>
          <pc:docMk/>
          <pc:sldMk cId="341247359" sldId="352"/>
        </pc:sldMkLst>
        <pc:spChg chg="mod">
          <ac:chgData name="Noonan, Daniel" userId="S::daniel.noonan@kent.fire-uk.org::d7e0ce52-0110-4160-9811-e489bc222259" providerId="AD" clId="Web-{60F4C63C-5033-FE6E-3DA7-A5E176AE6210}" dt="2026-05-22T11:32:51.158" v="411" actId="20577"/>
          <ac:spMkLst>
            <pc:docMk/>
            <pc:sldMk cId="341247359" sldId="352"/>
            <ac:spMk id="3" creationId="{C4F54073-22EC-33B3-8C9D-6175D825774B}"/>
          </ac:spMkLst>
        </pc:spChg>
        <pc:picChg chg="add mod modCrop">
          <ac:chgData name="Noonan, Daniel" userId="S::daniel.noonan@kent.fire-uk.org::d7e0ce52-0110-4160-9811-e489bc222259" providerId="AD" clId="Web-{60F4C63C-5033-FE6E-3DA7-A5E176AE6210}" dt="2026-05-22T11:43:07.178" v="552"/>
          <ac:picMkLst>
            <pc:docMk/>
            <pc:sldMk cId="341247359" sldId="352"/>
            <ac:picMk id="4" creationId="{D957F8B8-5C05-7CCF-9CB0-EA11DD00AF26}"/>
          </ac:picMkLst>
        </pc:picChg>
      </pc:sldChg>
      <pc:sldChg chg="addSp delSp modSp">
        <pc:chgData name="Noonan, Daniel" userId="S::daniel.noonan@kent.fire-uk.org::d7e0ce52-0110-4160-9811-e489bc222259" providerId="AD" clId="Web-{60F4C63C-5033-FE6E-3DA7-A5E176AE6210}" dt="2026-05-22T12:17:44.317" v="777" actId="20577"/>
        <pc:sldMkLst>
          <pc:docMk/>
          <pc:sldMk cId="2495480047" sldId="355"/>
        </pc:sldMkLst>
        <pc:spChg chg="mod">
          <ac:chgData name="Noonan, Daniel" userId="S::daniel.noonan@kent.fire-uk.org::d7e0ce52-0110-4160-9811-e489bc222259" providerId="AD" clId="Web-{60F4C63C-5033-FE6E-3DA7-A5E176AE6210}" dt="2026-05-22T12:17:44.317" v="777" actId="20577"/>
          <ac:spMkLst>
            <pc:docMk/>
            <pc:sldMk cId="2495480047" sldId="355"/>
            <ac:spMk id="6" creationId="{21D0A9AB-DCCC-9385-3C45-315881CE22A4}"/>
          </ac:spMkLst>
        </pc:spChg>
        <pc:picChg chg="add mod modCrop">
          <ac:chgData name="Noonan, Daniel" userId="S::daniel.noonan@kent.fire-uk.org::d7e0ce52-0110-4160-9811-e489bc222259" providerId="AD" clId="Web-{60F4C63C-5033-FE6E-3DA7-A5E176AE6210}" dt="2026-05-22T11:56:56.514" v="682" actId="14100"/>
          <ac:picMkLst>
            <pc:docMk/>
            <pc:sldMk cId="2495480047" sldId="355"/>
            <ac:picMk id="9" creationId="{0526D5AD-E779-0F77-EEDC-A3694D02A692}"/>
          </ac:picMkLst>
        </pc:picChg>
      </pc:sldChg>
      <pc:sldChg chg="addSp delSp modSp ord">
        <pc:chgData name="Noonan, Daniel" userId="S::daniel.noonan@kent.fire-uk.org::d7e0ce52-0110-4160-9811-e489bc222259" providerId="AD" clId="Web-{60F4C63C-5033-FE6E-3DA7-A5E176AE6210}" dt="2026-05-22T11:44:44.649" v="558" actId="1076"/>
        <pc:sldMkLst>
          <pc:docMk/>
          <pc:sldMk cId="1959046673" sldId="357"/>
        </pc:sldMkLst>
        <pc:spChg chg="mod">
          <ac:chgData name="Noonan, Daniel" userId="S::daniel.noonan@kent.fire-uk.org::d7e0ce52-0110-4160-9811-e489bc222259" providerId="AD" clId="Web-{60F4C63C-5033-FE6E-3DA7-A5E176AE6210}" dt="2026-05-22T11:43:33.179" v="553" actId="1076"/>
          <ac:spMkLst>
            <pc:docMk/>
            <pc:sldMk cId="1959046673" sldId="357"/>
            <ac:spMk id="6" creationId="{42C627C6-6F8D-A325-345F-0ABA2EB37D6A}"/>
          </ac:spMkLst>
        </pc:spChg>
      </pc:sldChg>
      <pc:sldChg chg="addSp delSp modSp">
        <pc:chgData name="Noonan, Daniel" userId="S::daniel.noonan@kent.fire-uk.org::d7e0ce52-0110-4160-9811-e489bc222259" providerId="AD" clId="Web-{60F4C63C-5033-FE6E-3DA7-A5E176AE6210}" dt="2026-05-22T11:21:12.606" v="336" actId="14100"/>
        <pc:sldMkLst>
          <pc:docMk/>
          <pc:sldMk cId="926216824" sldId="358"/>
        </pc:sldMkLst>
      </pc:sldChg>
      <pc:sldChg chg="addSp delSp modSp add replId">
        <pc:chgData name="Noonan, Daniel" userId="S::daniel.noonan@kent.fire-uk.org::d7e0ce52-0110-4160-9811-e489bc222259" providerId="AD" clId="Web-{60F4C63C-5033-FE6E-3DA7-A5E176AE6210}" dt="2026-05-22T11:21:05.825" v="335" actId="14100"/>
        <pc:sldMkLst>
          <pc:docMk/>
          <pc:sldMk cId="1726891500" sldId="359"/>
        </pc:sldMkLst>
        <pc:spChg chg="mod">
          <ac:chgData name="Noonan, Daniel" userId="S::daniel.noonan@kent.fire-uk.org::d7e0ce52-0110-4160-9811-e489bc222259" providerId="AD" clId="Web-{60F4C63C-5033-FE6E-3DA7-A5E176AE6210}" dt="2026-05-22T11:15:16.971" v="161" actId="20577"/>
          <ac:spMkLst>
            <pc:docMk/>
            <pc:sldMk cId="1726891500" sldId="359"/>
            <ac:spMk id="3" creationId="{EFDA69DC-00D5-577B-4F48-E66E8EB31800}"/>
          </ac:spMkLst>
        </pc:spChg>
        <pc:picChg chg="add mod">
          <ac:chgData name="Noonan, Daniel" userId="S::daniel.noonan@kent.fire-uk.org::d7e0ce52-0110-4160-9811-e489bc222259" providerId="AD" clId="Web-{60F4C63C-5033-FE6E-3DA7-A5E176AE6210}" dt="2026-05-22T11:21:05.825" v="335" actId="14100"/>
          <ac:picMkLst>
            <pc:docMk/>
            <pc:sldMk cId="1726891500" sldId="359"/>
            <ac:picMk id="7" creationId="{D56370F2-9E3C-3D25-0C38-5BA47C993394}"/>
          </ac:picMkLst>
        </pc:picChg>
      </pc:sldChg>
    </pc:docChg>
  </pc:docChgLst>
  <pc:docChgLst>
    <pc:chgData name="McMahon, Leanne" userId="S::leanne.mcmahon@kent.fire-uk.org::fdbabc9d-2692-42f8-9376-d4733519092c" providerId="AD" clId="Web-{C62D12EF-2351-F4A1-DB60-33FFADA13CDE}"/>
    <pc:docChg chg="delSld modSld">
      <pc:chgData name="McMahon, Leanne" userId="S::leanne.mcmahon@kent.fire-uk.org::fdbabc9d-2692-42f8-9376-d4733519092c" providerId="AD" clId="Web-{C62D12EF-2351-F4A1-DB60-33FFADA13CDE}" dt="2026-05-22T16:37:20.911" v="1"/>
      <pc:docMkLst>
        <pc:docMk/>
      </pc:docMkLst>
      <pc:sldChg chg="addSp">
        <pc:chgData name="McMahon, Leanne" userId="S::leanne.mcmahon@kent.fire-uk.org::fdbabc9d-2692-42f8-9376-d4733519092c" providerId="AD" clId="Web-{C62D12EF-2351-F4A1-DB60-33FFADA13CDE}" dt="2026-05-22T16:37:04.535" v="0"/>
        <pc:sldMkLst>
          <pc:docMk/>
          <pc:sldMk cId="2495480047" sldId="355"/>
        </pc:sldMkLst>
        <pc:picChg chg="add">
          <ac:chgData name="McMahon, Leanne" userId="S::leanne.mcmahon@kent.fire-uk.org::fdbabc9d-2692-42f8-9376-d4733519092c" providerId="AD" clId="Web-{C62D12EF-2351-F4A1-DB60-33FFADA13CDE}" dt="2026-05-22T16:37:04.535" v="0"/>
          <ac:picMkLst>
            <pc:docMk/>
            <pc:sldMk cId="2495480047" sldId="355"/>
            <ac:picMk id="5" creationId="{B0561F16-2E45-E353-712A-C816789AB26B}"/>
          </ac:picMkLst>
        </pc:picChg>
      </pc:sldChg>
    </pc:docChg>
  </pc:docChgLst>
  <pc:docChgLst>
    <pc:chgData name="McMahon, Leanne" userId="S::leanne.mcmahon@kent.fire-uk.org::fdbabc9d-2692-42f8-9376-d4733519092c" providerId="AD" clId="Web-{3612BD1C-BE54-F493-3F77-98DB765CA809}"/>
    <pc:docChg chg="modSld">
      <pc:chgData name="McMahon, Leanne" userId="S::leanne.mcmahon@kent.fire-uk.org::fdbabc9d-2692-42f8-9376-d4733519092c" providerId="AD" clId="Web-{3612BD1C-BE54-F493-3F77-98DB765CA809}" dt="2026-06-02T11:19:09.746" v="0" actId="1076"/>
      <pc:docMkLst>
        <pc:docMk/>
      </pc:docMkLst>
      <pc:sldChg chg="modSp">
        <pc:chgData name="McMahon, Leanne" userId="S::leanne.mcmahon@kent.fire-uk.org::fdbabc9d-2692-42f8-9376-d4733519092c" providerId="AD" clId="Web-{3612BD1C-BE54-F493-3F77-98DB765CA809}" dt="2026-06-02T11:19:09.746" v="0" actId="1076"/>
        <pc:sldMkLst>
          <pc:docMk/>
          <pc:sldMk cId="652403171" sldId="472"/>
        </pc:sldMkLst>
        <pc:spChg chg="mod">
          <ac:chgData name="McMahon, Leanne" userId="S::leanne.mcmahon@kent.fire-uk.org::fdbabc9d-2692-42f8-9376-d4733519092c" providerId="AD" clId="Web-{3612BD1C-BE54-F493-3F77-98DB765CA809}" dt="2026-06-02T11:19:09.746" v="0" actId="1076"/>
          <ac:spMkLst>
            <pc:docMk/>
            <pc:sldMk cId="652403171" sldId="472"/>
            <ac:spMk id="3" creationId="{CEFCFE37-1D2E-45F8-B97D-DE09755B118D}"/>
          </ac:spMkLst>
        </pc:spChg>
      </pc:sldChg>
    </pc:docChg>
  </pc:docChgLst>
  <pc:docChgLst>
    <pc:chgData name="Noonan, Daniel" userId="S::daniel.noonan@kent.fire-uk.org::d7e0ce52-0110-4160-9811-e489bc222259" providerId="AD" clId="Web-{0ED72C4C-04C0-5229-3C43-ABC5319E253E}"/>
    <pc:docChg chg="addSld modSld sldOrd">
      <pc:chgData name="Noonan, Daniel" userId="S::daniel.noonan@kent.fire-uk.org::d7e0ce52-0110-4160-9811-e489bc222259" providerId="AD" clId="Web-{0ED72C4C-04C0-5229-3C43-ABC5319E253E}" dt="2026-06-01T13:30:50.789" v="17"/>
      <pc:docMkLst>
        <pc:docMk/>
      </pc:docMkLst>
      <pc:sldChg chg="add">
        <pc:chgData name="Noonan, Daniel" userId="S::daniel.noonan@kent.fire-uk.org::d7e0ce52-0110-4160-9811-e489bc222259" providerId="AD" clId="Web-{0ED72C4C-04C0-5229-3C43-ABC5319E253E}" dt="2026-06-01T13:21:57.004" v="1"/>
        <pc:sldMkLst>
          <pc:docMk/>
          <pc:sldMk cId="2736006802" sldId="425"/>
        </pc:sldMkLst>
      </pc:sldChg>
      <pc:sldChg chg="add">
        <pc:chgData name="Noonan, Daniel" userId="S::daniel.noonan@kent.fire-uk.org::d7e0ce52-0110-4160-9811-e489bc222259" providerId="AD" clId="Web-{0ED72C4C-04C0-5229-3C43-ABC5319E253E}" dt="2026-06-01T13:21:25.347" v="0"/>
        <pc:sldMkLst>
          <pc:docMk/>
          <pc:sldMk cId="4055563803" sldId="456"/>
        </pc:sldMkLst>
      </pc:sldChg>
      <pc:sldChg chg="addSp modSp add ord replId">
        <pc:chgData name="Noonan, Daniel" userId="S::daniel.noonan@kent.fire-uk.org::d7e0ce52-0110-4160-9811-e489bc222259" providerId="AD" clId="Web-{0ED72C4C-04C0-5229-3C43-ABC5319E253E}" dt="2026-06-01T13:30:50.789" v="17"/>
        <pc:sldMkLst>
          <pc:docMk/>
          <pc:sldMk cId="311424676" sldId="457"/>
        </pc:sldMkLst>
        <pc:spChg chg="mod">
          <ac:chgData name="Noonan, Daniel" userId="S::daniel.noonan@kent.fire-uk.org::d7e0ce52-0110-4160-9811-e489bc222259" providerId="AD" clId="Web-{0ED72C4C-04C0-5229-3C43-ABC5319E253E}" dt="2026-06-01T13:29:44.834" v="12" actId="20577"/>
          <ac:spMkLst>
            <pc:docMk/>
            <pc:sldMk cId="311424676" sldId="457"/>
            <ac:spMk id="3" creationId="{A6AAC01D-7946-4D07-A0BB-D06999C95CB4}"/>
          </ac:spMkLst>
        </pc:spChg>
        <pc:spChg chg="mod">
          <ac:chgData name="Noonan, Daniel" userId="S::daniel.noonan@kent.fire-uk.org::d7e0ce52-0110-4160-9811-e489bc222259" providerId="AD" clId="Web-{0ED72C4C-04C0-5229-3C43-ABC5319E253E}" dt="2026-06-01T13:29:37.740" v="10" actId="20577"/>
          <ac:spMkLst>
            <pc:docMk/>
            <pc:sldMk cId="311424676" sldId="457"/>
            <ac:spMk id="4" creationId="{3BCCD2C1-DC87-7A6C-5925-7457DE465BD2}"/>
          </ac:spMkLst>
        </pc:spChg>
        <pc:picChg chg="add mod">
          <ac:chgData name="Noonan, Daniel" userId="S::daniel.noonan@kent.fire-uk.org::d7e0ce52-0110-4160-9811-e489bc222259" providerId="AD" clId="Web-{0ED72C4C-04C0-5229-3C43-ABC5319E253E}" dt="2026-06-01T13:30:19.210" v="16" actId="14100"/>
          <ac:picMkLst>
            <pc:docMk/>
            <pc:sldMk cId="311424676" sldId="457"/>
            <ac:picMk id="2" creationId="{25E57567-3961-1727-9C43-6D491F0A979A}"/>
          </ac:picMkLst>
        </pc:picChg>
      </pc:sldChg>
    </pc:docChg>
  </pc:docChgLst>
  <pc:docChgLst>
    <pc:chgData name="Amberski, Suzanna" userId="S::suzanna.amberski@kent.fire-uk.org::84047acd-8ef9-4537-a28b-9889886bfbb4" providerId="AD" clId="Web-{ACC41100-0868-FF85-96DB-0187A0716DFB}"/>
    <pc:docChg chg="addSld delSld modSld">
      <pc:chgData name="Amberski, Suzanna" userId="S::suzanna.amberski@kent.fire-uk.org::84047acd-8ef9-4537-a28b-9889886bfbb4" providerId="AD" clId="Web-{ACC41100-0868-FF85-96DB-0187A0716DFB}" dt="2026-06-02T10:47:54.944" v="1232" actId="20577"/>
      <pc:docMkLst>
        <pc:docMk/>
      </pc:docMkLst>
      <pc:sldChg chg="modSp">
        <pc:chgData name="Amberski, Suzanna" userId="S::suzanna.amberski@kent.fire-uk.org::84047acd-8ef9-4537-a28b-9889886bfbb4" providerId="AD" clId="Web-{ACC41100-0868-FF85-96DB-0187A0716DFB}" dt="2026-06-02T10:21:31.552" v="289" actId="20577"/>
        <pc:sldMkLst>
          <pc:docMk/>
          <pc:sldMk cId="803198386" sldId="364"/>
        </pc:sldMkLst>
        <pc:spChg chg="mod">
          <ac:chgData name="Amberski, Suzanna" userId="S::suzanna.amberski@kent.fire-uk.org::84047acd-8ef9-4537-a28b-9889886bfbb4" providerId="AD" clId="Web-{ACC41100-0868-FF85-96DB-0187A0716DFB}" dt="2026-06-02T10:21:31.552" v="289" actId="20577"/>
          <ac:spMkLst>
            <pc:docMk/>
            <pc:sldMk cId="803198386" sldId="364"/>
            <ac:spMk id="3" creationId="{C2D2C8DB-49A3-DDA5-8F6E-7D619E95B1DC}"/>
          </ac:spMkLst>
        </pc:spChg>
      </pc:sldChg>
      <pc:sldChg chg="addSp delSp modSp new">
        <pc:chgData name="Amberski, Suzanna" userId="S::suzanna.amberski@kent.fire-uk.org::84047acd-8ef9-4537-a28b-9889886bfbb4" providerId="AD" clId="Web-{ACC41100-0868-FF85-96DB-0187A0716DFB}" dt="2026-06-02T10:47:06.645" v="1229" actId="20577"/>
        <pc:sldMkLst>
          <pc:docMk/>
          <pc:sldMk cId="652403171" sldId="472"/>
        </pc:sldMkLst>
        <pc:spChg chg="mod">
          <ac:chgData name="Amberski, Suzanna" userId="S::suzanna.amberski@kent.fire-uk.org::84047acd-8ef9-4537-a28b-9889886bfbb4" providerId="AD" clId="Web-{ACC41100-0868-FF85-96DB-0187A0716DFB}" dt="2026-06-02T10:13:55.310" v="179" actId="1076"/>
          <ac:spMkLst>
            <pc:docMk/>
            <pc:sldMk cId="652403171" sldId="472"/>
            <ac:spMk id="2" creationId="{3D7CA8AF-8A8F-4B3B-10F6-D32F7FA0C4EC}"/>
          </ac:spMkLst>
        </pc:spChg>
        <pc:spChg chg="mod">
          <ac:chgData name="Amberski, Suzanna" userId="S::suzanna.amberski@kent.fire-uk.org::84047acd-8ef9-4537-a28b-9889886bfbb4" providerId="AD" clId="Web-{ACC41100-0868-FF85-96DB-0187A0716DFB}" dt="2026-06-02T10:47:06.645" v="1229" actId="20577"/>
          <ac:spMkLst>
            <pc:docMk/>
            <pc:sldMk cId="652403171" sldId="472"/>
            <ac:spMk id="3" creationId="{CEFCFE37-1D2E-45F8-B97D-DE09755B118D}"/>
          </ac:spMkLst>
        </pc:spChg>
        <pc:spChg chg="add mod">
          <ac:chgData name="Amberski, Suzanna" userId="S::suzanna.amberski@kent.fire-uk.org::84047acd-8ef9-4537-a28b-9889886bfbb4" providerId="AD" clId="Web-{ACC41100-0868-FF85-96DB-0187A0716DFB}" dt="2026-06-02T10:12:39.227" v="163" actId="20577"/>
          <ac:spMkLst>
            <pc:docMk/>
            <pc:sldMk cId="652403171" sldId="472"/>
            <ac:spMk id="8" creationId="{B432383D-399C-4856-028A-38C12BD74CA1}"/>
          </ac:spMkLst>
        </pc:spChg>
        <pc:picChg chg="add mod ord">
          <ac:chgData name="Amberski, Suzanna" userId="S::suzanna.amberski@kent.fire-uk.org::84047acd-8ef9-4537-a28b-9889886bfbb4" providerId="AD" clId="Web-{ACC41100-0868-FF85-96DB-0187A0716DFB}" dt="2026-06-02T10:14:40.093" v="188" actId="14100"/>
          <ac:picMkLst>
            <pc:docMk/>
            <pc:sldMk cId="652403171" sldId="472"/>
            <ac:picMk id="9" creationId="{B7B5B987-9F76-969A-CF8B-B59BAB6210DF}"/>
          </ac:picMkLst>
        </pc:picChg>
      </pc:sldChg>
      <pc:sldChg chg="addSp delSp modSp new">
        <pc:chgData name="Amberski, Suzanna" userId="S::suzanna.amberski@kent.fire-uk.org::84047acd-8ef9-4537-a28b-9889886bfbb4" providerId="AD" clId="Web-{ACC41100-0868-FF85-96DB-0187A0716DFB}" dt="2026-06-02T10:47:54.944" v="1232" actId="20577"/>
        <pc:sldMkLst>
          <pc:docMk/>
          <pc:sldMk cId="2757786466" sldId="473"/>
        </pc:sldMkLst>
        <pc:spChg chg="mod">
          <ac:chgData name="Amberski, Suzanna" userId="S::suzanna.amberski@kent.fire-uk.org::84047acd-8ef9-4537-a28b-9889886bfbb4" providerId="AD" clId="Web-{ACC41100-0868-FF85-96DB-0187A0716DFB}" dt="2026-06-02T10:47:54.944" v="1232" actId="20577"/>
          <ac:spMkLst>
            <pc:docMk/>
            <pc:sldMk cId="2757786466" sldId="473"/>
            <ac:spMk id="3" creationId="{D96206A7-2388-C718-5319-A354B115AED9}"/>
          </ac:spMkLst>
        </pc:spChg>
        <pc:spChg chg="add mod">
          <ac:chgData name="Amberski, Suzanna" userId="S::suzanna.amberski@kent.fire-uk.org::84047acd-8ef9-4537-a28b-9889886bfbb4" providerId="AD" clId="Web-{ACC41100-0868-FF85-96DB-0187A0716DFB}" dt="2026-06-02T10:12:50.103" v="176" actId="20577"/>
          <ac:spMkLst>
            <pc:docMk/>
            <pc:sldMk cId="2757786466" sldId="473"/>
            <ac:spMk id="6" creationId="{202D25F8-AF3E-E2B3-E429-0269B1F8B5A4}"/>
          </ac:spMkLst>
        </pc:spChg>
        <pc:spChg chg="add mod">
          <ac:chgData name="Amberski, Suzanna" userId="S::suzanna.amberski@kent.fire-uk.org::84047acd-8ef9-4537-a28b-9889886bfbb4" providerId="AD" clId="Web-{ACC41100-0868-FF85-96DB-0187A0716DFB}" dt="2026-06-02T10:41:28.222" v="1208" actId="1076"/>
          <ac:spMkLst>
            <pc:docMk/>
            <pc:sldMk cId="2757786466" sldId="473"/>
            <ac:spMk id="9" creationId="{89883B3C-25F2-9FA8-3BF9-206ED7442063}"/>
          </ac:spMkLst>
        </pc:spChg>
        <pc:picChg chg="add mod ord">
          <ac:chgData name="Amberski, Suzanna" userId="S::suzanna.amberski@kent.fire-uk.org::84047acd-8ef9-4537-a28b-9889886bfbb4" providerId="AD" clId="Web-{ACC41100-0868-FF85-96DB-0187A0716DFB}" dt="2026-06-02T10:18:53.919" v="280" actId="14100"/>
          <ac:picMkLst>
            <pc:docMk/>
            <pc:sldMk cId="2757786466" sldId="473"/>
            <ac:picMk id="7" creationId="{A09A2B2F-6DC5-192B-C47D-FC7F5D73DD65}"/>
          </ac:picMkLst>
        </pc:picChg>
      </pc:sldChg>
    </pc:docChg>
  </pc:docChgLst>
  <pc:docChgLst>
    <pc:chgData name="Noonan, Daniel" userId="S::daniel.noonan@kent.fire-uk.org::d7e0ce52-0110-4160-9811-e489bc222259" providerId="AD" clId="Web-{D4C0B041-11F8-EEB8-73B2-41C2344B5775}"/>
    <pc:docChg chg="addSld delSld modSld">
      <pc:chgData name="Noonan, Daniel" userId="S::daniel.noonan@kent.fire-uk.org::d7e0ce52-0110-4160-9811-e489bc222259" providerId="AD" clId="Web-{D4C0B041-11F8-EEB8-73B2-41C2344B5775}" dt="2026-06-01T14:52:46.192" v="235" actId="20577"/>
      <pc:docMkLst>
        <pc:docMk/>
      </pc:docMkLst>
      <pc:sldChg chg="modSp">
        <pc:chgData name="Noonan, Daniel" userId="S::daniel.noonan@kent.fire-uk.org::d7e0ce52-0110-4160-9811-e489bc222259" providerId="AD" clId="Web-{D4C0B041-11F8-EEB8-73B2-41C2344B5775}" dt="2026-06-01T13:56:06.198" v="147" actId="20577"/>
        <pc:sldMkLst>
          <pc:docMk/>
          <pc:sldMk cId="2736006802" sldId="425"/>
        </pc:sldMkLst>
        <pc:spChg chg="mod">
          <ac:chgData name="Noonan, Daniel" userId="S::daniel.noonan@kent.fire-uk.org::d7e0ce52-0110-4160-9811-e489bc222259" providerId="AD" clId="Web-{D4C0B041-11F8-EEB8-73B2-41C2344B5775}" dt="2026-06-01T13:56:06.198" v="147" actId="20577"/>
          <ac:spMkLst>
            <pc:docMk/>
            <pc:sldMk cId="2736006802" sldId="425"/>
            <ac:spMk id="3" creationId="{28B6E5FD-9485-F7E6-27F1-B7DC4AB62D0D}"/>
          </ac:spMkLst>
        </pc:spChg>
      </pc:sldChg>
      <pc:sldChg chg="addSp modSp">
        <pc:chgData name="Noonan, Daniel" userId="S::daniel.noonan@kent.fire-uk.org::d7e0ce52-0110-4160-9811-e489bc222259" providerId="AD" clId="Web-{D4C0B041-11F8-EEB8-73B2-41C2344B5775}" dt="2026-06-01T14:25:59.074" v="212" actId="14100"/>
        <pc:sldMkLst>
          <pc:docMk/>
          <pc:sldMk cId="311424676" sldId="457"/>
        </pc:sldMkLst>
        <pc:spChg chg="add mod">
          <ac:chgData name="Noonan, Daniel" userId="S::daniel.noonan@kent.fire-uk.org::d7e0ce52-0110-4160-9811-e489bc222259" providerId="AD" clId="Web-{D4C0B041-11F8-EEB8-73B2-41C2344B5775}" dt="2026-06-01T13:47:19.117" v="71" actId="20577"/>
          <ac:spMkLst>
            <pc:docMk/>
            <pc:sldMk cId="311424676" sldId="457"/>
            <ac:spMk id="5" creationId="{EFE784A7-18A1-0319-4B9A-4039911C3924}"/>
          </ac:spMkLst>
        </pc:spChg>
        <pc:picChg chg="mod">
          <ac:chgData name="Noonan, Daniel" userId="S::daniel.noonan@kent.fire-uk.org::d7e0ce52-0110-4160-9811-e489bc222259" providerId="AD" clId="Web-{D4C0B041-11F8-EEB8-73B2-41C2344B5775}" dt="2026-06-01T14:25:59.074" v="212" actId="14100"/>
          <ac:picMkLst>
            <pc:docMk/>
            <pc:sldMk cId="311424676" sldId="457"/>
            <ac:picMk id="2" creationId="{25E57567-3961-1727-9C43-6D491F0A979A}"/>
          </ac:picMkLst>
        </pc:picChg>
      </pc:sldChg>
      <pc:sldChg chg="addSp delSp modSp add replId">
        <pc:chgData name="Noonan, Daniel" userId="S::daniel.noonan@kent.fire-uk.org::d7e0ce52-0110-4160-9811-e489bc222259" providerId="AD" clId="Web-{D4C0B041-11F8-EEB8-73B2-41C2344B5775}" dt="2026-06-01T14:25:41.292" v="211" actId="20577"/>
        <pc:sldMkLst>
          <pc:docMk/>
          <pc:sldMk cId="29105564" sldId="458"/>
        </pc:sldMkLst>
        <pc:spChg chg="add mod">
          <ac:chgData name="Noonan, Daniel" userId="S::daniel.noonan@kent.fire-uk.org::d7e0ce52-0110-4160-9811-e489bc222259" providerId="AD" clId="Web-{D4C0B041-11F8-EEB8-73B2-41C2344B5775}" dt="2026-06-01T14:25:41.292" v="211" actId="20577"/>
          <ac:spMkLst>
            <pc:docMk/>
            <pc:sldMk cId="29105564" sldId="458"/>
            <ac:spMk id="7" creationId="{E621AE40-4724-D5E5-1A10-11DA53D386FE}"/>
          </ac:spMkLst>
        </pc:spChg>
        <pc:picChg chg="add mod modCrop">
          <ac:chgData name="Noonan, Daniel" userId="S::daniel.noonan@kent.fire-uk.org::d7e0ce52-0110-4160-9811-e489bc222259" providerId="AD" clId="Web-{D4C0B041-11F8-EEB8-73B2-41C2344B5775}" dt="2026-06-01T13:42:20.377" v="43" actId="14100"/>
          <ac:picMkLst>
            <pc:docMk/>
            <pc:sldMk cId="29105564" sldId="458"/>
            <ac:picMk id="6" creationId="{88064568-E66F-7DA8-BD79-2C32313C918B}"/>
          </ac:picMkLst>
        </pc:picChg>
      </pc:sldChg>
      <pc:sldChg chg="addSp modSp add replId">
        <pc:chgData name="Noonan, Daniel" userId="S::daniel.noonan@kent.fire-uk.org::d7e0ce52-0110-4160-9811-e489bc222259" providerId="AD" clId="Web-{D4C0B041-11F8-EEB8-73B2-41C2344B5775}" dt="2026-06-01T14:52:46.192" v="235" actId="20577"/>
        <pc:sldMkLst>
          <pc:docMk/>
          <pc:sldMk cId="3129307722" sldId="459"/>
        </pc:sldMkLst>
        <pc:spChg chg="mod">
          <ac:chgData name="Noonan, Daniel" userId="S::daniel.noonan@kent.fire-uk.org::d7e0ce52-0110-4160-9811-e489bc222259" providerId="AD" clId="Web-{D4C0B041-11F8-EEB8-73B2-41C2344B5775}" dt="2026-06-01T14:52:46.192" v="235" actId="20577"/>
          <ac:spMkLst>
            <pc:docMk/>
            <pc:sldMk cId="3129307722" sldId="459"/>
            <ac:spMk id="3" creationId="{CC0243B4-4B8E-CDA0-A6EE-B13424D0B969}"/>
          </ac:spMkLst>
        </pc:spChg>
        <pc:spChg chg="mod">
          <ac:chgData name="Noonan, Daniel" userId="S::daniel.noonan@kent.fire-uk.org::d7e0ce52-0110-4160-9811-e489bc222259" providerId="AD" clId="Web-{D4C0B041-11F8-EEB8-73B2-41C2344B5775}" dt="2026-06-01T14:03:35.237" v="158" actId="14100"/>
          <ac:spMkLst>
            <pc:docMk/>
            <pc:sldMk cId="3129307722" sldId="459"/>
            <ac:spMk id="4" creationId="{E61A6946-E1C4-065E-FF25-3E05CA7294B6}"/>
          </ac:spMkLst>
        </pc:spChg>
        <pc:picChg chg="add mod">
          <ac:chgData name="Noonan, Daniel" userId="S::daniel.noonan@kent.fire-uk.org::d7e0ce52-0110-4160-9811-e489bc222259" providerId="AD" clId="Web-{D4C0B041-11F8-EEB8-73B2-41C2344B5775}" dt="2026-06-01T14:09:56.486" v="194" actId="14100"/>
          <ac:picMkLst>
            <pc:docMk/>
            <pc:sldMk cId="3129307722" sldId="459"/>
            <ac:picMk id="5" creationId="{24385280-0E94-B6D4-5DCD-29B73F386AE0}"/>
          </ac:picMkLst>
        </pc:picChg>
      </pc:sldChg>
    </pc:docChg>
  </pc:docChgLst>
  <pc:docChgLst>
    <pc:chgData name="Deadman, Matthew" userId="6582fb84-66ec-4c0e-9089-d43e6de7a102" providerId="ADAL" clId="{AE771C70-438B-4814-8706-B07F0F52445F}"/>
    <pc:docChg chg="custSel addSld delSld modSld sldOrd">
      <pc:chgData name="Deadman, Matthew" userId="6582fb84-66ec-4c0e-9089-d43e6de7a102" providerId="ADAL" clId="{AE771C70-438B-4814-8706-B07F0F52445F}" dt="2026-06-16T16:35:47.129" v="4021" actId="47"/>
      <pc:docMkLst>
        <pc:docMk/>
      </pc:docMkLst>
      <pc:sldChg chg="modSp mod">
        <pc:chgData name="Deadman, Matthew" userId="6582fb84-66ec-4c0e-9089-d43e6de7a102" providerId="ADAL" clId="{AE771C70-438B-4814-8706-B07F0F52445F}" dt="2026-05-29T08:48:33.873" v="78" actId="20577"/>
        <pc:sldMkLst>
          <pc:docMk/>
          <pc:sldMk cId="2970415663" sldId="318"/>
        </pc:sldMkLst>
        <pc:spChg chg="mod">
          <ac:chgData name="Deadman, Matthew" userId="6582fb84-66ec-4c0e-9089-d43e6de7a102" providerId="ADAL" clId="{AE771C70-438B-4814-8706-B07F0F52445F}" dt="2026-05-29T08:48:33.873" v="78" actId="20577"/>
          <ac:spMkLst>
            <pc:docMk/>
            <pc:sldMk cId="2970415663" sldId="318"/>
            <ac:spMk id="2" creationId="{F059DB31-DAE4-5201-00E1-28CAC2DB9A5C}"/>
          </ac:spMkLst>
        </pc:spChg>
      </pc:sldChg>
      <pc:sldChg chg="addSp delSp modSp add mod ord">
        <pc:chgData name="Deadman, Matthew" userId="6582fb84-66ec-4c0e-9089-d43e6de7a102" providerId="ADAL" clId="{AE771C70-438B-4814-8706-B07F0F52445F}" dt="2026-05-29T12:42:44.437" v="2008" actId="20577"/>
        <pc:sldMkLst>
          <pc:docMk/>
          <pc:sldMk cId="4107253641" sldId="360"/>
        </pc:sldMkLst>
        <pc:spChg chg="mod">
          <ac:chgData name="Deadman, Matthew" userId="6582fb84-66ec-4c0e-9089-d43e6de7a102" providerId="ADAL" clId="{AE771C70-438B-4814-8706-B07F0F52445F}" dt="2026-05-29T12:42:44.437" v="2008" actId="20577"/>
          <ac:spMkLst>
            <pc:docMk/>
            <pc:sldMk cId="4107253641" sldId="360"/>
            <ac:spMk id="3" creationId="{6B40A05A-7D92-6117-E0B2-2838E50FEF21}"/>
          </ac:spMkLst>
        </pc:spChg>
        <pc:spChg chg="add mod ord">
          <ac:chgData name="Deadman, Matthew" userId="6582fb84-66ec-4c0e-9089-d43e6de7a102" providerId="ADAL" clId="{AE771C70-438B-4814-8706-B07F0F52445F}" dt="2026-05-29T08:58:48.269" v="131" actId="14100"/>
          <ac:spMkLst>
            <pc:docMk/>
            <pc:sldMk cId="4107253641" sldId="360"/>
            <ac:spMk id="9" creationId="{6A78B75B-2219-3260-B77D-A9BCF6F92462}"/>
          </ac:spMkLst>
        </pc:spChg>
        <pc:picChg chg="add mod">
          <ac:chgData name="Deadman, Matthew" userId="6582fb84-66ec-4c0e-9089-d43e6de7a102" providerId="ADAL" clId="{AE771C70-438B-4814-8706-B07F0F52445F}" dt="2026-05-29T08:57:03.398" v="117" actId="1076"/>
          <ac:picMkLst>
            <pc:docMk/>
            <pc:sldMk cId="4107253641" sldId="360"/>
            <ac:picMk id="8" creationId="{F1544E3D-D9C1-B55A-B4C7-CF0E10D71EF8}"/>
          </ac:picMkLst>
        </pc:picChg>
      </pc:sldChg>
      <pc:sldChg chg="addSp delSp modSp add mod">
        <pc:chgData name="Deadman, Matthew" userId="6582fb84-66ec-4c0e-9089-d43e6de7a102" providerId="ADAL" clId="{AE771C70-438B-4814-8706-B07F0F52445F}" dt="2026-05-29T12:41:28.164" v="1972" actId="1076"/>
        <pc:sldMkLst>
          <pc:docMk/>
          <pc:sldMk cId="4285927670" sldId="361"/>
        </pc:sldMkLst>
        <pc:spChg chg="mod">
          <ac:chgData name="Deadman, Matthew" userId="6582fb84-66ec-4c0e-9089-d43e6de7a102" providerId="ADAL" clId="{AE771C70-438B-4814-8706-B07F0F52445F}" dt="2026-05-29T12:31:36.175" v="1072" actId="20577"/>
          <ac:spMkLst>
            <pc:docMk/>
            <pc:sldMk cId="4285927670" sldId="361"/>
            <ac:spMk id="2" creationId="{FF86037A-AB50-2146-67FC-B585256FE54F}"/>
          </ac:spMkLst>
        </pc:spChg>
        <pc:spChg chg="mod">
          <ac:chgData name="Deadman, Matthew" userId="6582fb84-66ec-4c0e-9089-d43e6de7a102" providerId="ADAL" clId="{AE771C70-438B-4814-8706-B07F0F52445F}" dt="2026-05-29T12:41:28.164" v="1972" actId="1076"/>
          <ac:spMkLst>
            <pc:docMk/>
            <pc:sldMk cId="4285927670" sldId="361"/>
            <ac:spMk id="3" creationId="{D1F28E8D-CEF8-DA48-B7B2-0C858592C38F}"/>
          </ac:spMkLst>
        </pc:spChg>
        <pc:picChg chg="add mod modCrop">
          <ac:chgData name="Deadman, Matthew" userId="6582fb84-66ec-4c0e-9089-d43e6de7a102" providerId="ADAL" clId="{AE771C70-438B-4814-8706-B07F0F52445F}" dt="2026-05-29T12:32:56.611" v="1079" actId="14100"/>
          <ac:picMkLst>
            <pc:docMk/>
            <pc:sldMk cId="4285927670" sldId="361"/>
            <ac:picMk id="5" creationId="{9F185A41-92F5-50A3-EF22-BB6C606E34DF}"/>
          </ac:picMkLst>
        </pc:picChg>
      </pc:sldChg>
      <pc:sldChg chg="addSp delSp modSp add mod ord">
        <pc:chgData name="Deadman, Matthew" userId="6582fb84-66ec-4c0e-9089-d43e6de7a102" providerId="ADAL" clId="{AE771C70-438B-4814-8706-B07F0F52445F}" dt="2026-05-29T12:31:16.117" v="1053"/>
        <pc:sldMkLst>
          <pc:docMk/>
          <pc:sldMk cId="3796014515" sldId="363"/>
        </pc:sldMkLst>
        <pc:spChg chg="mod">
          <ac:chgData name="Deadman, Matthew" userId="6582fb84-66ec-4c0e-9089-d43e6de7a102" providerId="ADAL" clId="{AE771C70-438B-4814-8706-B07F0F52445F}" dt="2026-05-29T12:31:09.617" v="1051" actId="20577"/>
          <ac:spMkLst>
            <pc:docMk/>
            <pc:sldMk cId="3796014515" sldId="363"/>
            <ac:spMk id="3" creationId="{D4F9B627-9B62-C551-E20F-F9229D0EBB04}"/>
          </ac:spMkLst>
        </pc:spChg>
        <pc:picChg chg="add mod modCrop">
          <ac:chgData name="Deadman, Matthew" userId="6582fb84-66ec-4c0e-9089-d43e6de7a102" providerId="ADAL" clId="{AE771C70-438B-4814-8706-B07F0F52445F}" dt="2026-05-29T12:27:35.926" v="160" actId="732"/>
          <ac:picMkLst>
            <pc:docMk/>
            <pc:sldMk cId="3796014515" sldId="363"/>
            <ac:picMk id="7" creationId="{922F6AE7-9260-9E27-C60A-5C6FBC36B7A9}"/>
          </ac:picMkLst>
        </pc:picChg>
      </pc:sldChg>
      <pc:sldChg chg="addSp delSp modSp add mod">
        <pc:chgData name="Deadman, Matthew" userId="6582fb84-66ec-4c0e-9089-d43e6de7a102" providerId="ADAL" clId="{AE771C70-438B-4814-8706-B07F0F52445F}" dt="2026-05-29T12:47:49.362" v="2891" actId="1076"/>
        <pc:sldMkLst>
          <pc:docMk/>
          <pc:sldMk cId="803198386" sldId="364"/>
        </pc:sldMkLst>
        <pc:spChg chg="mod">
          <ac:chgData name="Deadman, Matthew" userId="6582fb84-66ec-4c0e-9089-d43e6de7a102" providerId="ADAL" clId="{AE771C70-438B-4814-8706-B07F0F52445F}" dt="2026-05-29T12:41:43.733" v="1990" actId="20577"/>
          <ac:spMkLst>
            <pc:docMk/>
            <pc:sldMk cId="803198386" sldId="364"/>
            <ac:spMk id="2" creationId="{2EEB9CEF-C691-C530-C417-DE91305727F9}"/>
          </ac:spMkLst>
        </pc:spChg>
        <pc:spChg chg="mod">
          <ac:chgData name="Deadman, Matthew" userId="6582fb84-66ec-4c0e-9089-d43e6de7a102" providerId="ADAL" clId="{AE771C70-438B-4814-8706-B07F0F52445F}" dt="2026-05-29T12:46:24.925" v="2884" actId="20577"/>
          <ac:spMkLst>
            <pc:docMk/>
            <pc:sldMk cId="803198386" sldId="364"/>
            <ac:spMk id="3" creationId="{C2D2C8DB-49A3-DDA5-8F6E-7D619E95B1DC}"/>
          </ac:spMkLst>
        </pc:spChg>
        <pc:picChg chg="add mod">
          <ac:chgData name="Deadman, Matthew" userId="6582fb84-66ec-4c0e-9089-d43e6de7a102" providerId="ADAL" clId="{AE771C70-438B-4814-8706-B07F0F52445F}" dt="2026-05-29T12:47:49.362" v="2891" actId="1076"/>
          <ac:picMkLst>
            <pc:docMk/>
            <pc:sldMk cId="803198386" sldId="364"/>
            <ac:picMk id="6" creationId="{9F615784-E181-5579-E226-57F950DF014C}"/>
          </ac:picMkLst>
        </pc:picChg>
      </pc:sldChg>
      <pc:sldChg chg="addSp delSp modSp add mod">
        <pc:chgData name="Deadman, Matthew" userId="6582fb84-66ec-4c0e-9089-d43e6de7a102" providerId="ADAL" clId="{AE771C70-438B-4814-8706-B07F0F52445F}" dt="2026-05-29T12:57:59.823" v="4019" actId="14100"/>
        <pc:sldMkLst>
          <pc:docMk/>
          <pc:sldMk cId="4145143471" sldId="365"/>
        </pc:sldMkLst>
        <pc:spChg chg="mod">
          <ac:chgData name="Deadman, Matthew" userId="6582fb84-66ec-4c0e-9089-d43e6de7a102" providerId="ADAL" clId="{AE771C70-438B-4814-8706-B07F0F52445F}" dt="2026-05-29T12:48:32.160" v="2915" actId="20577"/>
          <ac:spMkLst>
            <pc:docMk/>
            <pc:sldMk cId="4145143471" sldId="365"/>
            <ac:spMk id="2" creationId="{C1E39378-0F90-9FDA-127E-31D291FEB451}"/>
          </ac:spMkLst>
        </pc:spChg>
        <pc:spChg chg="mod">
          <ac:chgData name="Deadman, Matthew" userId="6582fb84-66ec-4c0e-9089-d43e6de7a102" providerId="ADAL" clId="{AE771C70-438B-4814-8706-B07F0F52445F}" dt="2026-05-29T12:53:18.497" v="4015" actId="20577"/>
          <ac:spMkLst>
            <pc:docMk/>
            <pc:sldMk cId="4145143471" sldId="365"/>
            <ac:spMk id="3" creationId="{A66B69AC-8C95-D9E3-234E-7A9BDED0CD5D}"/>
          </ac:spMkLst>
        </pc:spChg>
        <pc:picChg chg="add mod">
          <ac:chgData name="Deadman, Matthew" userId="6582fb84-66ec-4c0e-9089-d43e6de7a102" providerId="ADAL" clId="{AE771C70-438B-4814-8706-B07F0F52445F}" dt="2026-05-29T12:57:59.823" v="4019" actId="14100"/>
          <ac:picMkLst>
            <pc:docMk/>
            <pc:sldMk cId="4145143471" sldId="365"/>
            <ac:picMk id="5" creationId="{5FAC564E-4F9A-9F4D-8AEA-C428CB2FF5A0}"/>
          </ac:picMkLst>
        </pc:picChg>
      </pc:sldChg>
      <pc:sldChg chg="del">
        <pc:chgData name="Deadman, Matthew" userId="6582fb84-66ec-4c0e-9089-d43e6de7a102" providerId="ADAL" clId="{AE771C70-438B-4814-8706-B07F0F52445F}" dt="2026-06-16T16:35:47.129" v="4021" actId="47"/>
        <pc:sldMkLst>
          <pc:docMk/>
          <pc:sldMk cId="3129307722" sldId="459"/>
        </pc:sldMkLst>
      </pc:sldChg>
      <pc:sldChg chg="del">
        <pc:chgData name="Deadman, Matthew" userId="6582fb84-66ec-4c0e-9089-d43e6de7a102" providerId="ADAL" clId="{AE771C70-438B-4814-8706-B07F0F52445F}" dt="2026-06-16T16:35:34.760" v="4020" actId="47"/>
        <pc:sldMkLst>
          <pc:docMk/>
          <pc:sldMk cId="285388363" sldId="471"/>
        </pc:sldMkLst>
      </pc:sldChg>
    </pc:docChg>
  </pc:docChgLst>
  <pc:docChgLst>
    <pc:chgData name="McMahon, Leanne" userId="S::leanne.mcmahon@kent.fire-uk.org::fdbabc9d-2692-42f8-9376-d4733519092c" providerId="AD" clId="Web-{F059F7D7-CD43-3F7E-78AD-D54FC549E0C2}"/>
    <pc:docChg chg="modSld">
      <pc:chgData name="McMahon, Leanne" userId="S::leanne.mcmahon@kent.fire-uk.org::fdbabc9d-2692-42f8-9376-d4733519092c" providerId="AD" clId="Web-{F059F7D7-CD43-3F7E-78AD-D54FC549E0C2}" dt="2026-05-22T12:56:48.297" v="1094" actId="20577"/>
      <pc:docMkLst>
        <pc:docMk/>
      </pc:docMkLst>
      <pc:sldChg chg="addSp delSp modSp">
        <pc:chgData name="McMahon, Leanne" userId="S::leanne.mcmahon@kent.fire-uk.org::fdbabc9d-2692-42f8-9376-d4733519092c" providerId="AD" clId="Web-{F059F7D7-CD43-3F7E-78AD-D54FC549E0C2}" dt="2026-05-22T12:32:39.886" v="132" actId="20577"/>
        <pc:sldMkLst>
          <pc:docMk/>
          <pc:sldMk cId="3865427724" sldId="314"/>
        </pc:sldMkLst>
        <pc:spChg chg="mod">
          <ac:chgData name="McMahon, Leanne" userId="S::leanne.mcmahon@kent.fire-uk.org::fdbabc9d-2692-42f8-9376-d4733519092c" providerId="AD" clId="Web-{F059F7D7-CD43-3F7E-78AD-D54FC549E0C2}" dt="2026-05-22T12:31:42.147" v="118" actId="20577"/>
          <ac:spMkLst>
            <pc:docMk/>
            <pc:sldMk cId="3865427724" sldId="314"/>
            <ac:spMk id="2" creationId="{B4281D4F-B40A-4DAB-549E-CBDDA80D3E33}"/>
          </ac:spMkLst>
        </pc:spChg>
        <pc:spChg chg="mod">
          <ac:chgData name="McMahon, Leanne" userId="S::leanne.mcmahon@kent.fire-uk.org::fdbabc9d-2692-42f8-9376-d4733519092c" providerId="AD" clId="Web-{F059F7D7-CD43-3F7E-78AD-D54FC549E0C2}" dt="2026-05-22T12:31:35.474" v="114" actId="20577"/>
          <ac:spMkLst>
            <pc:docMk/>
            <pc:sldMk cId="3865427724" sldId="314"/>
            <ac:spMk id="3" creationId="{B557BFDC-D9CF-6E6E-C360-7CBD55F67908}"/>
          </ac:spMkLst>
        </pc:spChg>
        <pc:spChg chg="add mod">
          <ac:chgData name="McMahon, Leanne" userId="S::leanne.mcmahon@kent.fire-uk.org::fdbabc9d-2692-42f8-9376-d4733519092c" providerId="AD" clId="Web-{F059F7D7-CD43-3F7E-78AD-D54FC549E0C2}" dt="2026-05-22T12:32:39.886" v="132" actId="20577"/>
          <ac:spMkLst>
            <pc:docMk/>
            <pc:sldMk cId="3865427724" sldId="314"/>
            <ac:spMk id="7" creationId="{7BEF90D6-C1F6-68E1-6E57-E39BDF6C3EB7}"/>
          </ac:spMkLst>
        </pc:spChg>
        <pc:picChg chg="add mod modCrop">
          <ac:chgData name="McMahon, Leanne" userId="S::leanne.mcmahon@kent.fire-uk.org::fdbabc9d-2692-42f8-9376-d4733519092c" providerId="AD" clId="Web-{F059F7D7-CD43-3F7E-78AD-D54FC549E0C2}" dt="2026-05-22T12:30:11.420" v="108" actId="1076"/>
          <ac:picMkLst>
            <pc:docMk/>
            <pc:sldMk cId="3865427724" sldId="314"/>
            <ac:picMk id="5" creationId="{AFB89F11-4037-4CB2-4021-BB990E2F00D4}"/>
          </ac:picMkLst>
        </pc:picChg>
      </pc:sldChg>
      <pc:sldChg chg="addSp modSp">
        <pc:chgData name="McMahon, Leanne" userId="S::leanne.mcmahon@kent.fire-uk.org::fdbabc9d-2692-42f8-9376-d4733519092c" providerId="AD" clId="Web-{F059F7D7-CD43-3F7E-78AD-D54FC549E0C2}" dt="2026-05-22T12:44:23.629" v="737"/>
        <pc:sldMkLst>
          <pc:docMk/>
          <pc:sldMk cId="341247359" sldId="352"/>
        </pc:sldMkLst>
        <pc:spChg chg="mod">
          <ac:chgData name="McMahon, Leanne" userId="S::leanne.mcmahon@kent.fire-uk.org::fdbabc9d-2692-42f8-9376-d4733519092c" providerId="AD" clId="Web-{F059F7D7-CD43-3F7E-78AD-D54FC549E0C2}" dt="2026-05-22T12:44:11.440" v="736" actId="20577"/>
          <ac:spMkLst>
            <pc:docMk/>
            <pc:sldMk cId="341247359" sldId="352"/>
            <ac:spMk id="2" creationId="{F6551C3B-5CBF-C694-D096-44C914A96C28}"/>
          </ac:spMkLst>
        </pc:spChg>
        <pc:spChg chg="mod">
          <ac:chgData name="McMahon, Leanne" userId="S::leanne.mcmahon@kent.fire-uk.org::fdbabc9d-2692-42f8-9376-d4733519092c" providerId="AD" clId="Web-{F059F7D7-CD43-3F7E-78AD-D54FC549E0C2}" dt="2026-05-22T12:41:26.507" v="681" actId="20577"/>
          <ac:spMkLst>
            <pc:docMk/>
            <pc:sldMk cId="341247359" sldId="352"/>
            <ac:spMk id="3" creationId="{C4F54073-22EC-33B3-8C9D-6175D825774B}"/>
          </ac:spMkLst>
        </pc:spChg>
        <pc:spChg chg="add">
          <ac:chgData name="McMahon, Leanne" userId="S::leanne.mcmahon@kent.fire-uk.org::fdbabc9d-2692-42f8-9376-d4733519092c" providerId="AD" clId="Web-{F059F7D7-CD43-3F7E-78AD-D54FC549E0C2}" dt="2026-05-22T12:44:23.629" v="737"/>
          <ac:spMkLst>
            <pc:docMk/>
            <pc:sldMk cId="341247359" sldId="352"/>
            <ac:spMk id="6" creationId="{62604FB3-791A-DBF7-A59D-B90CF48DBCBA}"/>
          </ac:spMkLst>
        </pc:spChg>
      </pc:sldChg>
      <pc:sldChg chg="addSp modSp">
        <pc:chgData name="McMahon, Leanne" userId="S::leanne.mcmahon@kent.fire-uk.org::fdbabc9d-2692-42f8-9376-d4733519092c" providerId="AD" clId="Web-{F059F7D7-CD43-3F7E-78AD-D54FC549E0C2}" dt="2026-05-22T12:56:35.703" v="1090" actId="14100"/>
        <pc:sldMkLst>
          <pc:docMk/>
          <pc:sldMk cId="2495480047" sldId="355"/>
        </pc:sldMkLst>
        <pc:spChg chg="mod">
          <ac:chgData name="McMahon, Leanne" userId="S::leanne.mcmahon@kent.fire-uk.org::fdbabc9d-2692-42f8-9376-d4733519092c" providerId="AD" clId="Web-{F059F7D7-CD43-3F7E-78AD-D54FC549E0C2}" dt="2026-05-22T12:46:21.692" v="754" actId="20577"/>
          <ac:spMkLst>
            <pc:docMk/>
            <pc:sldMk cId="2495480047" sldId="355"/>
            <ac:spMk id="2" creationId="{033AE3C8-E626-EEBA-0016-8157172D1499}"/>
          </ac:spMkLst>
        </pc:spChg>
        <pc:spChg chg="add">
          <ac:chgData name="McMahon, Leanne" userId="S::leanne.mcmahon@kent.fire-uk.org::fdbabc9d-2692-42f8-9376-d4733519092c" providerId="AD" clId="Web-{F059F7D7-CD43-3F7E-78AD-D54FC549E0C2}" dt="2026-05-22T12:46:17.051" v="753"/>
          <ac:spMkLst>
            <pc:docMk/>
            <pc:sldMk cId="2495480047" sldId="355"/>
            <ac:spMk id="4" creationId="{FA4E7C72-DE4E-25AB-743B-33717CE91A29}"/>
          </ac:spMkLst>
        </pc:spChg>
        <pc:spChg chg="mod">
          <ac:chgData name="McMahon, Leanne" userId="S::leanne.mcmahon@kent.fire-uk.org::fdbabc9d-2692-42f8-9376-d4733519092c" providerId="AD" clId="Web-{F059F7D7-CD43-3F7E-78AD-D54FC549E0C2}" dt="2026-05-22T12:56:35.703" v="1090" actId="14100"/>
          <ac:spMkLst>
            <pc:docMk/>
            <pc:sldMk cId="2495480047" sldId="355"/>
            <ac:spMk id="6" creationId="{21D0A9AB-DCCC-9385-3C45-315881CE22A4}"/>
          </ac:spMkLst>
        </pc:spChg>
      </pc:sldChg>
      <pc:sldChg chg="addSp delSp modSp">
        <pc:chgData name="McMahon, Leanne" userId="S::leanne.mcmahon@kent.fire-uk.org::fdbabc9d-2692-42f8-9376-d4733519092c" providerId="AD" clId="Web-{F059F7D7-CD43-3F7E-78AD-D54FC549E0C2}" dt="2026-05-22T12:56:48.297" v="1094" actId="20577"/>
        <pc:sldMkLst>
          <pc:docMk/>
          <pc:sldMk cId="1959046673" sldId="357"/>
        </pc:sldMkLst>
        <pc:spChg chg="mod">
          <ac:chgData name="McMahon, Leanne" userId="S::leanne.mcmahon@kent.fire-uk.org::fdbabc9d-2692-42f8-9376-d4733519092c" providerId="AD" clId="Web-{F059F7D7-CD43-3F7E-78AD-D54FC549E0C2}" dt="2026-05-22T12:46:08.331" v="752" actId="20577"/>
          <ac:spMkLst>
            <pc:docMk/>
            <pc:sldMk cId="1959046673" sldId="357"/>
            <ac:spMk id="2" creationId="{5BA9F56F-ECFC-97E6-C6D6-F7E4728123A3}"/>
          </ac:spMkLst>
        </pc:spChg>
        <pc:spChg chg="mod">
          <ac:chgData name="McMahon, Leanne" userId="S::leanne.mcmahon@kent.fire-uk.org::fdbabc9d-2692-42f8-9376-d4733519092c" providerId="AD" clId="Web-{F059F7D7-CD43-3F7E-78AD-D54FC549E0C2}" dt="2026-05-22T12:56:48.297" v="1094" actId="20577"/>
          <ac:spMkLst>
            <pc:docMk/>
            <pc:sldMk cId="1959046673" sldId="357"/>
            <ac:spMk id="6" creationId="{42C627C6-6F8D-A325-345F-0ABA2EB37D6A}"/>
          </ac:spMkLst>
        </pc:spChg>
        <pc:spChg chg="add">
          <ac:chgData name="McMahon, Leanne" userId="S::leanne.mcmahon@kent.fire-uk.org::fdbabc9d-2692-42f8-9376-d4733519092c" providerId="AD" clId="Web-{F059F7D7-CD43-3F7E-78AD-D54FC549E0C2}" dt="2026-05-22T12:44:41.913" v="740"/>
          <ac:spMkLst>
            <pc:docMk/>
            <pc:sldMk cId="1959046673" sldId="357"/>
            <ac:spMk id="8" creationId="{D2E03E9A-40BC-D523-D692-F7FA80E7A9BE}"/>
          </ac:spMkLst>
        </pc:spChg>
        <pc:picChg chg="add mod modCrop">
          <ac:chgData name="McMahon, Leanne" userId="S::leanne.mcmahon@kent.fire-uk.org::fdbabc9d-2692-42f8-9376-d4733519092c" providerId="AD" clId="Web-{F059F7D7-CD43-3F7E-78AD-D54FC549E0C2}" dt="2026-05-22T12:43:50.217" v="731" actId="1076"/>
          <ac:picMkLst>
            <pc:docMk/>
            <pc:sldMk cId="1959046673" sldId="357"/>
            <ac:picMk id="5" creationId="{C420DE1E-15EB-E5C5-A10D-4A37C686B022}"/>
          </ac:picMkLst>
        </pc:picChg>
      </pc:sldChg>
      <pc:sldChg chg="addSp delSp modSp">
        <pc:chgData name="McMahon, Leanne" userId="S::leanne.mcmahon@kent.fire-uk.org::fdbabc9d-2692-42f8-9376-d4733519092c" providerId="AD" clId="Web-{F059F7D7-CD43-3F7E-78AD-D54FC549E0C2}" dt="2026-05-22T12:40:23.082" v="671" actId="1076"/>
        <pc:sldMkLst>
          <pc:docMk/>
          <pc:sldMk cId="926216824" sldId="358"/>
        </pc:sldMkLst>
        <pc:spChg chg="mod">
          <ac:chgData name="McMahon, Leanne" userId="S::leanne.mcmahon@kent.fire-uk.org::fdbabc9d-2692-42f8-9376-d4733519092c" providerId="AD" clId="Web-{F059F7D7-CD43-3F7E-78AD-D54FC549E0C2}" dt="2026-05-22T12:40:23.082" v="671" actId="1076"/>
          <ac:spMkLst>
            <pc:docMk/>
            <pc:sldMk cId="926216824" sldId="358"/>
            <ac:spMk id="3" creationId="{DAD60F65-6147-60BB-08B5-6CEBD8628E78}"/>
          </ac:spMkLst>
        </pc:spChg>
        <pc:spChg chg="add mod">
          <ac:chgData name="McMahon, Leanne" userId="S::leanne.mcmahon@kent.fire-uk.org::fdbabc9d-2692-42f8-9376-d4733519092c" providerId="AD" clId="Web-{F059F7D7-CD43-3F7E-78AD-D54FC549E0C2}" dt="2026-05-22T12:32:57.574" v="133" actId="20577"/>
          <ac:spMkLst>
            <pc:docMk/>
            <pc:sldMk cId="926216824" sldId="358"/>
            <ac:spMk id="8" creationId="{D8390E7C-FDDD-4E1F-B974-C5C9B021F5FF}"/>
          </ac:spMkLst>
        </pc:spChg>
        <pc:picChg chg="add">
          <ac:chgData name="McMahon, Leanne" userId="S::leanne.mcmahon@kent.fire-uk.org::fdbabc9d-2692-42f8-9376-d4733519092c" providerId="AD" clId="Web-{F059F7D7-CD43-3F7E-78AD-D54FC549E0C2}" dt="2026-05-22T12:28:53.615" v="100"/>
          <ac:picMkLst>
            <pc:docMk/>
            <pc:sldMk cId="926216824" sldId="358"/>
            <ac:picMk id="6" creationId="{E37CE444-313E-B9E2-B760-CF2B77531725}"/>
          </ac:picMkLst>
        </pc:picChg>
      </pc:sldChg>
      <pc:sldChg chg="addSp modSp">
        <pc:chgData name="McMahon, Leanne" userId="S::leanne.mcmahon@kent.fire-uk.org::fdbabc9d-2692-42f8-9376-d4733519092c" providerId="AD" clId="Web-{F059F7D7-CD43-3F7E-78AD-D54FC549E0C2}" dt="2026-05-22T12:45:41.344" v="747"/>
        <pc:sldMkLst>
          <pc:docMk/>
          <pc:sldMk cId="1726891500" sldId="359"/>
        </pc:sldMkLst>
        <pc:spChg chg="mod">
          <ac:chgData name="McMahon, Leanne" userId="S::leanne.mcmahon@kent.fire-uk.org::fdbabc9d-2692-42f8-9376-d4733519092c" providerId="AD" clId="Web-{F059F7D7-CD43-3F7E-78AD-D54FC549E0C2}" dt="2026-05-22T12:44:35.037" v="739" actId="20577"/>
          <ac:spMkLst>
            <pc:docMk/>
            <pc:sldMk cId="1726891500" sldId="359"/>
            <ac:spMk id="2" creationId="{29510618-1A36-5075-C6C9-C73523DDD474}"/>
          </ac:spMkLst>
        </pc:spChg>
        <pc:spChg chg="mod">
          <ac:chgData name="McMahon, Leanne" userId="S::leanne.mcmahon@kent.fire-uk.org::fdbabc9d-2692-42f8-9376-d4733519092c" providerId="AD" clId="Web-{F059F7D7-CD43-3F7E-78AD-D54FC549E0C2}" dt="2026-05-22T12:45:41.344" v="747"/>
          <ac:spMkLst>
            <pc:docMk/>
            <pc:sldMk cId="1726891500" sldId="359"/>
            <ac:spMk id="3" creationId="{EFDA69DC-00D5-577B-4F48-E66E8EB31800}"/>
          </ac:spMkLst>
        </pc:spChg>
        <pc:spChg chg="add">
          <ac:chgData name="McMahon, Leanne" userId="S::leanne.mcmahon@kent.fire-uk.org::fdbabc9d-2692-42f8-9376-d4733519092c" providerId="AD" clId="Web-{F059F7D7-CD43-3F7E-78AD-D54FC549E0C2}" dt="2026-05-22T12:44:29.052" v="738"/>
          <ac:spMkLst>
            <pc:docMk/>
            <pc:sldMk cId="1726891500" sldId="359"/>
            <ac:spMk id="5" creationId="{90FB6ACA-9D49-AF03-344B-D9534E2FC39F}"/>
          </ac:spMkLst>
        </pc:spChg>
      </pc:sldChg>
    </pc:docChg>
  </pc:docChgLst>
  <pc:docChgLst>
    <pc:chgData name="Rutherford, James" userId="06e210f5-61a2-4f72-a4ad-40b2a14f3311" providerId="ADAL" clId="{4EDD8171-7B76-4F38-9AC8-01DDB6A0DF0B}"/>
    <pc:docChg chg="undo redo custSel addSld delSld modSld sldOrd">
      <pc:chgData name="Rutherford, James" userId="06e210f5-61a2-4f72-a4ad-40b2a14f3311" providerId="ADAL" clId="{4EDD8171-7B76-4F38-9AC8-01DDB6A0DF0B}" dt="2026-05-21T12:31:44.868" v="181" actId="20577"/>
      <pc:docMkLst>
        <pc:docMk/>
      </pc:docMkLst>
      <pc:sldChg chg="addSp delSp modSp mod">
        <pc:chgData name="Rutherford, James" userId="06e210f5-61a2-4f72-a4ad-40b2a14f3311" providerId="ADAL" clId="{4EDD8171-7B76-4F38-9AC8-01DDB6A0DF0B}" dt="2026-05-21T12:28:23.085" v="140" actId="20577"/>
        <pc:sldMkLst>
          <pc:docMk/>
          <pc:sldMk cId="3865427724" sldId="314"/>
        </pc:sldMkLst>
        <pc:spChg chg="mod">
          <ac:chgData name="Rutherford, James" userId="06e210f5-61a2-4f72-a4ad-40b2a14f3311" providerId="ADAL" clId="{4EDD8171-7B76-4F38-9AC8-01DDB6A0DF0B}" dt="2026-05-21T12:28:23.085" v="140" actId="20577"/>
          <ac:spMkLst>
            <pc:docMk/>
            <pc:sldMk cId="3865427724" sldId="314"/>
            <ac:spMk id="3" creationId="{B557BFDC-D9CF-6E6E-C360-7CBD55F67908}"/>
          </ac:spMkLst>
        </pc:spChg>
      </pc:sldChg>
      <pc:sldChg chg="modSp mod">
        <pc:chgData name="Rutherford, James" userId="06e210f5-61a2-4f72-a4ad-40b2a14f3311" providerId="ADAL" clId="{4EDD8171-7B76-4F38-9AC8-01DDB6A0DF0B}" dt="2026-05-21T12:31:06.147" v="180" actId="20577"/>
        <pc:sldMkLst>
          <pc:docMk/>
          <pc:sldMk cId="3189548746" sldId="325"/>
        </pc:sldMkLst>
        <pc:spChg chg="mod">
          <ac:chgData name="Rutherford, James" userId="06e210f5-61a2-4f72-a4ad-40b2a14f3311" providerId="ADAL" clId="{4EDD8171-7B76-4F38-9AC8-01DDB6A0DF0B}" dt="2026-05-21T12:31:06.147" v="180" actId="20577"/>
          <ac:spMkLst>
            <pc:docMk/>
            <pc:sldMk cId="3189548746" sldId="325"/>
            <ac:spMk id="3" creationId="{6B308602-EB9B-2B9A-2CEE-25D702D8A28B}"/>
          </ac:spMkLst>
        </pc:spChg>
      </pc:sldChg>
      <pc:sldChg chg="addSp delSp modSp add del mod ord">
        <pc:chgData name="Rutherford, James" userId="06e210f5-61a2-4f72-a4ad-40b2a14f3311" providerId="ADAL" clId="{4EDD8171-7B76-4F38-9AC8-01DDB6A0DF0B}" dt="2026-05-21T12:31:00.859" v="174" actId="47"/>
        <pc:sldMkLst>
          <pc:docMk/>
          <pc:sldMk cId="341247359" sldId="352"/>
        </pc:sldMkLst>
        <pc:spChg chg="mod">
          <ac:chgData name="Rutherford, James" userId="06e210f5-61a2-4f72-a4ad-40b2a14f3311" providerId="ADAL" clId="{4EDD8171-7B76-4F38-9AC8-01DDB6A0DF0B}" dt="2026-05-21T12:28:29.163" v="143" actId="20577"/>
          <ac:spMkLst>
            <pc:docMk/>
            <pc:sldMk cId="341247359" sldId="352"/>
            <ac:spMk id="3" creationId="{C4F54073-22EC-33B3-8C9D-6175D825774B}"/>
          </ac:spMkLst>
        </pc:spChg>
      </pc:sldChg>
      <pc:sldChg chg="addSp delSp modSp add del mod">
        <pc:chgData name="Rutherford, James" userId="06e210f5-61a2-4f72-a4ad-40b2a14f3311" providerId="ADAL" clId="{4EDD8171-7B76-4F38-9AC8-01DDB6A0DF0B}" dt="2026-05-21T12:31:44.868" v="181" actId="20577"/>
        <pc:sldMkLst>
          <pc:docMk/>
          <pc:sldMk cId="2495480047" sldId="355"/>
        </pc:sldMkLst>
        <pc:spChg chg="add mod">
          <ac:chgData name="Rutherford, James" userId="06e210f5-61a2-4f72-a4ad-40b2a14f3311" providerId="ADAL" clId="{4EDD8171-7B76-4F38-9AC8-01DDB6A0DF0B}" dt="2026-05-21T12:31:44.868" v="181" actId="20577"/>
          <ac:spMkLst>
            <pc:docMk/>
            <pc:sldMk cId="2495480047" sldId="355"/>
            <ac:spMk id="6" creationId="{21D0A9AB-DCCC-9385-3C45-315881CE22A4}"/>
          </ac:spMkLst>
        </pc:spChg>
      </pc:sldChg>
    </pc:docChg>
  </pc:docChgLst>
  <pc:docChgLst>
    <pc:chgData name="Rutherford, James" userId="S::james.rutherford@kent.fire-uk.org::06e210f5-61a2-4f72-a4ad-40b2a14f3311" providerId="AD" clId="Web-{6DE940A0-F6B3-339D-6A0C-3DFA1BBFE94D}"/>
    <pc:docChg chg="addSld delSld modSld">
      <pc:chgData name="Rutherford, James" userId="S::james.rutherford@kent.fire-uk.org::06e210f5-61a2-4f72-a4ad-40b2a14f3311" providerId="AD" clId="Web-{6DE940A0-F6B3-339D-6A0C-3DFA1BBFE94D}" dt="2026-05-21T12:11:53.541" v="8" actId="20577"/>
      <pc:docMkLst>
        <pc:docMk/>
      </pc:docMkLst>
      <pc:sldChg chg="add">
        <pc:chgData name="Rutherford, James" userId="S::james.rutherford@kent.fire-uk.org::06e210f5-61a2-4f72-a4ad-40b2a14f3311" providerId="AD" clId="Web-{6DE940A0-F6B3-339D-6A0C-3DFA1BBFE94D}" dt="2026-05-21T12:11:28.087" v="0"/>
        <pc:sldMkLst>
          <pc:docMk/>
          <pc:sldMk cId="3865427724" sldId="314"/>
        </pc:sldMkLst>
      </pc:sldChg>
      <pc:sldChg chg="modSp">
        <pc:chgData name="Rutherford, James" userId="S::james.rutherford@kent.fire-uk.org::06e210f5-61a2-4f72-a4ad-40b2a14f3311" providerId="AD" clId="Web-{6DE940A0-F6B3-339D-6A0C-3DFA1BBFE94D}" dt="2026-05-21T12:11:53.541" v="8" actId="20577"/>
        <pc:sldMkLst>
          <pc:docMk/>
          <pc:sldMk cId="3189548746" sldId="325"/>
        </pc:sldMkLst>
        <pc:spChg chg="mod">
          <ac:chgData name="Rutherford, James" userId="S::james.rutherford@kent.fire-uk.org::06e210f5-61a2-4f72-a4ad-40b2a14f3311" providerId="AD" clId="Web-{6DE940A0-F6B3-339D-6A0C-3DFA1BBFE94D}" dt="2026-05-21T12:11:53.541" v="8" actId="20577"/>
          <ac:spMkLst>
            <pc:docMk/>
            <pc:sldMk cId="3189548746" sldId="325"/>
            <ac:spMk id="2" creationId="{F059DB31-DAE4-5201-00E1-28CAC2DB9A5C}"/>
          </ac:spMkLst>
        </pc:spChg>
      </pc:sldChg>
    </pc:docChg>
  </pc:docChgLst>
  <pc:docChgLst>
    <pc:chgData name="McMahon, Leanne" userId="fdbabc9d-2692-42f8-9376-d4733519092c" providerId="ADAL" clId="{B0D132CE-7599-4AB9-8D99-0A328AFEF9E9}"/>
    <pc:docChg chg="custSel modSld">
      <pc:chgData name="McMahon, Leanne" userId="fdbabc9d-2692-42f8-9376-d4733519092c" providerId="ADAL" clId="{B0D132CE-7599-4AB9-8D99-0A328AFEF9E9}" dt="2026-06-01T23:16:36.998" v="154" actId="20577"/>
      <pc:docMkLst>
        <pc:docMk/>
      </pc:docMkLst>
      <pc:sldChg chg="modSp mod">
        <pc:chgData name="McMahon, Leanne" userId="fdbabc9d-2692-42f8-9376-d4733519092c" providerId="ADAL" clId="{B0D132CE-7599-4AB9-8D99-0A328AFEF9E9}" dt="2026-06-01T23:11:36.228" v="45" actId="20577"/>
        <pc:sldMkLst>
          <pc:docMk/>
          <pc:sldMk cId="2736006802" sldId="425"/>
        </pc:sldMkLst>
        <pc:spChg chg="mod">
          <ac:chgData name="McMahon, Leanne" userId="fdbabc9d-2692-42f8-9376-d4733519092c" providerId="ADAL" clId="{B0D132CE-7599-4AB9-8D99-0A328AFEF9E9}" dt="2026-06-01T23:11:36.228" v="45" actId="20577"/>
          <ac:spMkLst>
            <pc:docMk/>
            <pc:sldMk cId="2736006802" sldId="425"/>
            <ac:spMk id="3" creationId="{28B6E5FD-9485-F7E6-27F1-B7DC4AB62D0D}"/>
          </ac:spMkLst>
        </pc:spChg>
      </pc:sldChg>
      <pc:sldChg chg="modSp mod">
        <pc:chgData name="McMahon, Leanne" userId="fdbabc9d-2692-42f8-9376-d4733519092c" providerId="ADAL" clId="{B0D132CE-7599-4AB9-8D99-0A328AFEF9E9}" dt="2026-06-01T23:10:11.763" v="24" actId="1076"/>
        <pc:sldMkLst>
          <pc:docMk/>
          <pc:sldMk cId="311424676" sldId="457"/>
        </pc:sldMkLst>
        <pc:spChg chg="mod">
          <ac:chgData name="McMahon, Leanne" userId="fdbabc9d-2692-42f8-9376-d4733519092c" providerId="ADAL" clId="{B0D132CE-7599-4AB9-8D99-0A328AFEF9E9}" dt="2026-06-01T23:10:11.763" v="24" actId="1076"/>
          <ac:spMkLst>
            <pc:docMk/>
            <pc:sldMk cId="311424676" sldId="457"/>
            <ac:spMk id="5" creationId="{EFE784A7-18A1-0319-4B9A-4039911C3924}"/>
          </ac:spMkLst>
        </pc:spChg>
      </pc:sldChg>
      <pc:sldChg chg="modSp mod">
        <pc:chgData name="McMahon, Leanne" userId="fdbabc9d-2692-42f8-9376-d4733519092c" providerId="ADAL" clId="{B0D132CE-7599-4AB9-8D99-0A328AFEF9E9}" dt="2026-06-01T23:10:29.748" v="26" actId="20577"/>
        <pc:sldMkLst>
          <pc:docMk/>
          <pc:sldMk cId="29105564" sldId="458"/>
        </pc:sldMkLst>
        <pc:spChg chg="mod">
          <ac:chgData name="McMahon, Leanne" userId="fdbabc9d-2692-42f8-9376-d4733519092c" providerId="ADAL" clId="{B0D132CE-7599-4AB9-8D99-0A328AFEF9E9}" dt="2026-06-01T23:10:29.748" v="26" actId="20577"/>
          <ac:spMkLst>
            <pc:docMk/>
            <pc:sldMk cId="29105564" sldId="458"/>
            <ac:spMk id="7" creationId="{E621AE40-4724-D5E5-1A10-11DA53D386FE}"/>
          </ac:spMkLst>
        </pc:spChg>
      </pc:sldChg>
      <pc:sldChg chg="modSp mod">
        <pc:chgData name="McMahon, Leanne" userId="fdbabc9d-2692-42f8-9376-d4733519092c" providerId="ADAL" clId="{B0D132CE-7599-4AB9-8D99-0A328AFEF9E9}" dt="2026-06-01T23:16:36.998" v="154" actId="20577"/>
        <pc:sldMkLst>
          <pc:docMk/>
          <pc:sldMk cId="3129307722" sldId="459"/>
        </pc:sldMkLst>
        <pc:spChg chg="mod">
          <ac:chgData name="McMahon, Leanne" userId="fdbabc9d-2692-42f8-9376-d4733519092c" providerId="ADAL" clId="{B0D132CE-7599-4AB9-8D99-0A328AFEF9E9}" dt="2026-06-01T23:16:36.998" v="154" actId="20577"/>
          <ac:spMkLst>
            <pc:docMk/>
            <pc:sldMk cId="3129307722" sldId="459"/>
            <ac:spMk id="3" creationId="{CC0243B4-4B8E-CDA0-A6EE-B13424D0B969}"/>
          </ac:spMkLst>
        </pc:spChg>
      </pc:sldChg>
    </pc:docChg>
  </pc:docChgLst>
  <pc:docChgLst>
    <pc:chgData name="Noonan, Daniel" userId="S::daniel.noonan@kent.fire-uk.org::d7e0ce52-0110-4160-9811-e489bc222259" providerId="AD" clId="Web-{8025CB50-18DB-88E0-49C0-BEA0E2C1C020}"/>
    <pc:docChg chg="addSld modSld">
      <pc:chgData name="Noonan, Daniel" userId="S::daniel.noonan@kent.fire-uk.org::d7e0ce52-0110-4160-9811-e489bc222259" providerId="AD" clId="Web-{8025CB50-18DB-88E0-49C0-BEA0E2C1C020}" dt="2026-05-21T17:02:20.562" v="107" actId="20577"/>
      <pc:docMkLst>
        <pc:docMk/>
      </pc:docMkLst>
      <pc:sldChg chg="modSp">
        <pc:chgData name="Noonan, Daniel" userId="S::daniel.noonan@kent.fire-uk.org::d7e0ce52-0110-4160-9811-e489bc222259" providerId="AD" clId="Web-{8025CB50-18DB-88E0-49C0-BEA0E2C1C020}" dt="2026-05-21T16:53:43.794" v="32" actId="20577"/>
        <pc:sldMkLst>
          <pc:docMk/>
          <pc:sldMk cId="3865427724" sldId="314"/>
        </pc:sldMkLst>
        <pc:spChg chg="mod">
          <ac:chgData name="Noonan, Daniel" userId="S::daniel.noonan@kent.fire-uk.org::d7e0ce52-0110-4160-9811-e489bc222259" providerId="AD" clId="Web-{8025CB50-18DB-88E0-49C0-BEA0E2C1C020}" dt="2026-05-21T16:53:43.794" v="32" actId="20577"/>
          <ac:spMkLst>
            <pc:docMk/>
            <pc:sldMk cId="3865427724" sldId="314"/>
            <ac:spMk id="3" creationId="{B557BFDC-D9CF-6E6E-C360-7CBD55F67908}"/>
          </ac:spMkLst>
        </pc:spChg>
      </pc:sldChg>
      <pc:sldChg chg="modSp">
        <pc:chgData name="Noonan, Daniel" userId="S::daniel.noonan@kent.fire-uk.org::d7e0ce52-0110-4160-9811-e489bc222259" providerId="AD" clId="Web-{8025CB50-18DB-88E0-49C0-BEA0E2C1C020}" dt="2026-05-21T16:57:51.554" v="61" actId="20577"/>
        <pc:sldMkLst>
          <pc:docMk/>
          <pc:sldMk cId="341247359" sldId="352"/>
        </pc:sldMkLst>
        <pc:spChg chg="mod">
          <ac:chgData name="Noonan, Daniel" userId="S::daniel.noonan@kent.fire-uk.org::d7e0ce52-0110-4160-9811-e489bc222259" providerId="AD" clId="Web-{8025CB50-18DB-88E0-49C0-BEA0E2C1C020}" dt="2026-05-21T16:57:51.554" v="61" actId="20577"/>
          <ac:spMkLst>
            <pc:docMk/>
            <pc:sldMk cId="341247359" sldId="352"/>
            <ac:spMk id="3" creationId="{C4F54073-22EC-33B3-8C9D-6175D825774B}"/>
          </ac:spMkLst>
        </pc:spChg>
      </pc:sldChg>
      <pc:sldChg chg="modSp">
        <pc:chgData name="Noonan, Daniel" userId="S::daniel.noonan@kent.fire-uk.org::d7e0ce52-0110-4160-9811-e489bc222259" providerId="AD" clId="Web-{8025CB50-18DB-88E0-49C0-BEA0E2C1C020}" dt="2026-05-21T17:02:20.562" v="107" actId="20577"/>
        <pc:sldMkLst>
          <pc:docMk/>
          <pc:sldMk cId="2495480047" sldId="355"/>
        </pc:sldMkLst>
        <pc:spChg chg="mod">
          <ac:chgData name="Noonan, Daniel" userId="S::daniel.noonan@kent.fire-uk.org::d7e0ce52-0110-4160-9811-e489bc222259" providerId="AD" clId="Web-{8025CB50-18DB-88E0-49C0-BEA0E2C1C020}" dt="2026-05-21T17:02:20.562" v="107" actId="20577"/>
          <ac:spMkLst>
            <pc:docMk/>
            <pc:sldMk cId="2495480047" sldId="355"/>
            <ac:spMk id="6" creationId="{21D0A9AB-DCCC-9385-3C45-315881CE22A4}"/>
          </ac:spMkLst>
        </pc:spChg>
      </pc:sldChg>
      <pc:sldChg chg="modSp add replId">
        <pc:chgData name="Noonan, Daniel" userId="S::daniel.noonan@kent.fire-uk.org::d7e0ce52-0110-4160-9811-e489bc222259" providerId="AD" clId="Web-{8025CB50-18DB-88E0-49C0-BEA0E2C1C020}" dt="2026-05-21T16:59:22.385" v="86" actId="1076"/>
        <pc:sldMkLst>
          <pc:docMk/>
          <pc:sldMk cId="1959046673" sldId="357"/>
        </pc:sldMkLst>
        <pc:spChg chg="mod">
          <ac:chgData name="Noonan, Daniel" userId="S::daniel.noonan@kent.fire-uk.org::d7e0ce52-0110-4160-9811-e489bc222259" providerId="AD" clId="Web-{8025CB50-18DB-88E0-49C0-BEA0E2C1C020}" dt="2026-05-21T16:59:22.385" v="86" actId="1076"/>
          <ac:spMkLst>
            <pc:docMk/>
            <pc:sldMk cId="1959046673" sldId="357"/>
            <ac:spMk id="6" creationId="{42C627C6-6F8D-A325-345F-0ABA2EB37D6A}"/>
          </ac:spMkLst>
        </pc:spChg>
      </pc:sldChg>
      <pc:sldChg chg="modSp add replId">
        <pc:chgData name="Noonan, Daniel" userId="S::daniel.noonan@kent.fire-uk.org::d7e0ce52-0110-4160-9811-e489bc222259" providerId="AD" clId="Web-{8025CB50-18DB-88E0-49C0-BEA0E2C1C020}" dt="2026-05-21T17:00:56.591" v="92" actId="20577"/>
        <pc:sldMkLst>
          <pc:docMk/>
          <pc:sldMk cId="926216824" sldId="358"/>
        </pc:sldMkLst>
        <pc:spChg chg="mod">
          <ac:chgData name="Noonan, Daniel" userId="S::daniel.noonan@kent.fire-uk.org::d7e0ce52-0110-4160-9811-e489bc222259" providerId="AD" clId="Web-{8025CB50-18DB-88E0-49C0-BEA0E2C1C020}" dt="2026-05-21T17:00:56.591" v="92" actId="20577"/>
          <ac:spMkLst>
            <pc:docMk/>
            <pc:sldMk cId="926216824" sldId="358"/>
            <ac:spMk id="3" creationId="{DAD60F65-6147-60BB-08B5-6CEBD8628E7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F71AC-1076-2FB1-F22E-1BB6520BE2D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75E41B94-1FDA-3F4D-8648-849887F26060}"/>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C2E0E6-B341-4009-A29F-DFCCB418573E}"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16/06/2026</a:t>
            </a:fld>
            <a:endParaRPr lang="en-GB"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41747DEE-EEC5-BCBA-79E0-033CC68648A6}"/>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B36FDED4-4314-856D-109B-6405D6ECDF20}"/>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3B9CC5-1415-453A-90E8-E7B3D7013535}" type="slidenum">
              <a:t>‹#›</a:t>
            </a:fld>
            <a:endParaRPr lang="en-GB"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9733F95C-E912-7232-613E-F0F3E5ED2FFB}"/>
              </a:ext>
            </a:extLst>
          </p:cNvPr>
          <p:cNvSpPr txBox="1">
            <a:spLocks noGrp="1"/>
          </p:cNvSpPr>
          <p:nvPr>
            <p:ph type="hdr" sz="quarter" idx="10"/>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DDDCE3E2-ADE9-F352-C6AD-763179B9ED47}"/>
              </a:ext>
            </a:extLst>
          </p:cNvPr>
          <p:cNvSpPr txBox="1">
            <a:spLocks noGrp="1"/>
          </p:cNvSpPr>
          <p:nvPr>
            <p:ph type="dt" sz="quarter" idx="7"/>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3BF3F2-AB57-483A-858E-7CF10E3C4C77}"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16/06/2026</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508DCAB7-36BC-11F4-A0BA-2310735C8813}"/>
              </a:ext>
            </a:extLst>
          </p:cNvPr>
          <p:cNvSpPr txBox="1">
            <a:spLocks noGrp="1"/>
          </p:cNvSpPr>
          <p:nvPr>
            <p:ph type="ftr" sz="quarter" idx="9"/>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E0F6AD0E-5F3C-67A9-2324-B52650C3DF63}"/>
              </a:ext>
            </a:extLst>
          </p:cNvPr>
          <p:cNvSpPr txBox="1">
            <a:spLocks noGrp="1"/>
          </p:cNvSpPr>
          <p:nvPr>
            <p:ph type="sldNum" sz="quarter" idx="8"/>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3BAB8F-163B-4F75-8762-8F6D233EEBC8}" type="slidenum">
              <a:t>‹#›</a:t>
            </a:fld>
            <a:endParaRPr lang="en-GB" sz="1200" b="0" i="0" u="none" strike="noStrike" kern="1200" cap="none" spc="0" baseline="0">
              <a:solidFill>
                <a:srgbClr val="000000"/>
              </a:solidFill>
              <a:uFillTx/>
              <a:latin typeface="Calibri"/>
            </a:endParaRPr>
          </a:p>
        </p:txBody>
      </p:sp>
      <p:sp>
        <p:nvSpPr>
          <p:cNvPr id="10" name="Header Placeholder 1">
            <a:extLst>
              <a:ext uri="{FF2B5EF4-FFF2-40B4-BE49-F238E27FC236}">
                <a16:creationId xmlns:a16="http://schemas.microsoft.com/office/drawing/2014/main" id="{41E71810-EB28-9093-76C7-0D240F332CDB}"/>
              </a:ext>
            </a:extLst>
          </p:cNvPr>
          <p:cNvSpPr txBox="1">
            <a:spLocks noGrp="1"/>
          </p:cNvSpPr>
          <p:nvPr>
            <p:ph type="hdr" sz="quarter" idx="10"/>
          </p:nvPr>
        </p:nvSpPr>
        <p:spPr>
          <a:xfrm>
            <a:off x="243065" y="229395"/>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11" name="Date Placeholder 2">
            <a:extLst>
              <a:ext uri="{FF2B5EF4-FFF2-40B4-BE49-F238E27FC236}">
                <a16:creationId xmlns:a16="http://schemas.microsoft.com/office/drawing/2014/main" id="{37DAD5D6-30A1-82A9-0DE6-4BDE91431F39}"/>
              </a:ext>
            </a:extLst>
          </p:cNvPr>
          <p:cNvSpPr txBox="1">
            <a:spLocks noGrp="1"/>
          </p:cNvSpPr>
          <p:nvPr>
            <p:ph type="dt" sz="quarter" idx="7"/>
          </p:nvPr>
        </p:nvSpPr>
        <p:spPr>
          <a:xfrm>
            <a:off x="3629966" y="225198"/>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CDCCB9-44AF-4A61-BB3B-4A20166D2432}"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16/06/2026</a:t>
            </a:fld>
            <a:endParaRPr lang="en-GB" sz="1200" b="0" i="0" u="none" strike="noStrike" kern="1200" cap="none" spc="0" baseline="0">
              <a:solidFill>
                <a:srgbClr val="000000"/>
              </a:solidFill>
              <a:uFillTx/>
              <a:latin typeface="Calibri"/>
            </a:endParaRPr>
          </a:p>
        </p:txBody>
      </p:sp>
      <p:sp>
        <p:nvSpPr>
          <p:cNvPr id="12" name="Footer Placeholder 3">
            <a:extLst>
              <a:ext uri="{FF2B5EF4-FFF2-40B4-BE49-F238E27FC236}">
                <a16:creationId xmlns:a16="http://schemas.microsoft.com/office/drawing/2014/main" id="{7170D2BF-CAAA-C52E-A617-80406CDCF306}"/>
              </a:ext>
            </a:extLst>
          </p:cNvPr>
          <p:cNvSpPr txBox="1">
            <a:spLocks noGrp="1"/>
          </p:cNvSpPr>
          <p:nvPr>
            <p:ph type="ftr" sz="quarter" idx="9"/>
          </p:nvPr>
        </p:nvSpPr>
        <p:spPr>
          <a:xfrm>
            <a:off x="243065" y="8471595"/>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13" name="Slide Number Placeholder 4">
            <a:extLst>
              <a:ext uri="{FF2B5EF4-FFF2-40B4-BE49-F238E27FC236}">
                <a16:creationId xmlns:a16="http://schemas.microsoft.com/office/drawing/2014/main" id="{BD4C1F03-9F67-FDF0-544E-89C5B823848B}"/>
              </a:ext>
            </a:extLst>
          </p:cNvPr>
          <p:cNvSpPr txBox="1">
            <a:spLocks noGrp="1"/>
          </p:cNvSpPr>
          <p:nvPr>
            <p:ph type="sldNum" sz="quarter" idx="8"/>
          </p:nvPr>
        </p:nvSpPr>
        <p:spPr>
          <a:xfrm>
            <a:off x="3629966" y="8464216"/>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119853-FDA2-4791-89EF-72A416B970B5}"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81370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C7C22-6512-4130-90F6-03B6979E7B2E}" type="datetimeFigureOut">
              <a:rPr lang="en-GB" smtClean="0"/>
              <a:t>16/06/2026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0C808-952E-4858-9BAF-25F2F5F6F336}" type="slidenum">
              <a:rPr lang="en-GB" smtClean="0"/>
              <a:t>‹#›</a:t>
            </a:fld>
            <a:endParaRPr lang="en-GB"/>
          </a:p>
        </p:txBody>
      </p:sp>
    </p:spTree>
    <p:extLst>
      <p:ext uri="{BB962C8B-B14F-4D97-AF65-F5344CB8AC3E}">
        <p14:creationId xmlns:p14="http://schemas.microsoft.com/office/powerpoint/2010/main" val="175370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1</a:t>
            </a:fld>
            <a:endParaRPr lang="en-GB"/>
          </a:p>
        </p:txBody>
      </p:sp>
    </p:spTree>
    <p:extLst>
      <p:ext uri="{BB962C8B-B14F-4D97-AF65-F5344CB8AC3E}">
        <p14:creationId xmlns:p14="http://schemas.microsoft.com/office/powerpoint/2010/main" val="98500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2</a:t>
            </a:fld>
            <a:endParaRPr lang="en-GB"/>
          </a:p>
        </p:txBody>
      </p:sp>
    </p:spTree>
    <p:extLst>
      <p:ext uri="{BB962C8B-B14F-4D97-AF65-F5344CB8AC3E}">
        <p14:creationId xmlns:p14="http://schemas.microsoft.com/office/powerpoint/2010/main" val="35824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10</a:t>
            </a:fld>
            <a:endParaRPr lang="en-GB"/>
          </a:p>
        </p:txBody>
      </p:sp>
    </p:spTree>
    <p:extLst>
      <p:ext uri="{BB962C8B-B14F-4D97-AF65-F5344CB8AC3E}">
        <p14:creationId xmlns:p14="http://schemas.microsoft.com/office/powerpoint/2010/main" val="306330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14</a:t>
            </a:fld>
            <a:endParaRPr lang="en-GB"/>
          </a:p>
        </p:txBody>
      </p:sp>
    </p:spTree>
    <p:extLst>
      <p:ext uri="{BB962C8B-B14F-4D97-AF65-F5344CB8AC3E}">
        <p14:creationId xmlns:p14="http://schemas.microsoft.com/office/powerpoint/2010/main" val="371285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4466-27CD-0B06-F394-6FF9AB140EC8}"/>
              </a:ext>
            </a:extLst>
          </p:cNvPr>
          <p:cNvSpPr txBox="1">
            <a:spLocks noGrp="1"/>
          </p:cNvSpPr>
          <p:nvPr>
            <p:ph type="ctrTitle"/>
          </p:nvPr>
        </p:nvSpPr>
        <p:spPr>
          <a:xfrm>
            <a:off x="838203" y="1122361"/>
            <a:ext cx="105156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34A59487-8784-226A-7C84-E51764A3461F}"/>
              </a:ext>
            </a:extLst>
          </p:cNvPr>
          <p:cNvSpPr txBox="1">
            <a:spLocks noGrp="1"/>
          </p:cNvSpPr>
          <p:nvPr>
            <p:ph type="subTitle" idx="1"/>
          </p:nvPr>
        </p:nvSpPr>
        <p:spPr>
          <a:xfrm>
            <a:off x="838203" y="3602041"/>
            <a:ext cx="105156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B17F0DB-820C-D6FC-4231-B146857420D4}"/>
              </a:ext>
            </a:extLst>
          </p:cNvPr>
          <p:cNvSpPr txBox="1">
            <a:spLocks noGrp="1"/>
          </p:cNvSpPr>
          <p:nvPr>
            <p:ph type="dt" sz="half" idx="7"/>
          </p:nvPr>
        </p:nvSpPr>
        <p:spPr/>
        <p:txBody>
          <a:bodyPr/>
          <a:lstStyle>
            <a:lvl1pPr>
              <a:defRPr/>
            </a:lvl1pPr>
          </a:lstStyle>
          <a:p>
            <a:pPr lvl="0"/>
            <a:fld id="{3BD49E59-0665-442B-91B4-2A599F161F58}" type="datetime1">
              <a:rPr lang="en-GB"/>
              <a:pPr lvl="0"/>
              <a:t>16/06/2026</a:t>
            </a:fld>
            <a:endParaRPr lang="en-GB"/>
          </a:p>
        </p:txBody>
      </p:sp>
      <p:sp>
        <p:nvSpPr>
          <p:cNvPr id="5" name="Footer Placeholder 4">
            <a:extLst>
              <a:ext uri="{FF2B5EF4-FFF2-40B4-BE49-F238E27FC236}">
                <a16:creationId xmlns:a16="http://schemas.microsoft.com/office/drawing/2014/main" id="{B8B2F9AF-3F76-45D1-3024-1073A39EF5C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5FFD022-4CFE-9C4F-CFBF-9BA82DB71920}"/>
              </a:ext>
            </a:extLst>
          </p:cNvPr>
          <p:cNvSpPr txBox="1">
            <a:spLocks noGrp="1"/>
          </p:cNvSpPr>
          <p:nvPr>
            <p:ph type="sldNum" sz="quarter" idx="8"/>
          </p:nvPr>
        </p:nvSpPr>
        <p:spPr/>
        <p:txBody>
          <a:bodyPr/>
          <a:lstStyle>
            <a:lvl1pPr>
              <a:defRPr/>
            </a:lvl1pPr>
          </a:lstStyle>
          <a:p>
            <a:pPr lvl="0"/>
            <a:fld id="{941C032C-3BCB-4874-9C10-44F2D878D1B9}" type="slidenum">
              <a:t>‹#›</a:t>
            </a:fld>
            <a:endParaRPr lang="en-GB"/>
          </a:p>
        </p:txBody>
      </p:sp>
    </p:spTree>
    <p:extLst>
      <p:ext uri="{BB962C8B-B14F-4D97-AF65-F5344CB8AC3E}">
        <p14:creationId xmlns:p14="http://schemas.microsoft.com/office/powerpoint/2010/main" val="41224756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C807-0BA6-8251-6397-06C3F8B4B1E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BCC0A455-2951-6F1D-5DF2-AF1CDF5CF97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A22F0-5C71-EB78-2958-6DF94CB76D40}"/>
              </a:ext>
            </a:extLst>
          </p:cNvPr>
          <p:cNvSpPr txBox="1">
            <a:spLocks noGrp="1"/>
          </p:cNvSpPr>
          <p:nvPr>
            <p:ph type="dt" sz="half" idx="7"/>
          </p:nvPr>
        </p:nvSpPr>
        <p:spPr/>
        <p:txBody>
          <a:bodyPr/>
          <a:lstStyle>
            <a:lvl1pPr>
              <a:defRPr/>
            </a:lvl1pPr>
          </a:lstStyle>
          <a:p>
            <a:pPr lvl="0"/>
            <a:fld id="{86D62525-6A1B-4691-8409-91D15C065FAB}" type="datetime1">
              <a:rPr lang="en-GB"/>
              <a:pPr lvl="0"/>
              <a:t>16/06/2026</a:t>
            </a:fld>
            <a:endParaRPr lang="en-GB"/>
          </a:p>
        </p:txBody>
      </p:sp>
      <p:sp>
        <p:nvSpPr>
          <p:cNvPr id="5" name="Footer Placeholder 4">
            <a:extLst>
              <a:ext uri="{FF2B5EF4-FFF2-40B4-BE49-F238E27FC236}">
                <a16:creationId xmlns:a16="http://schemas.microsoft.com/office/drawing/2014/main" id="{2C5735B7-604A-446B-27CE-5115C1839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9CB9932-F718-6D6C-96D5-BDF3B7BEC87A}"/>
              </a:ext>
            </a:extLst>
          </p:cNvPr>
          <p:cNvSpPr txBox="1">
            <a:spLocks noGrp="1"/>
          </p:cNvSpPr>
          <p:nvPr>
            <p:ph type="sldNum" sz="quarter" idx="8"/>
          </p:nvPr>
        </p:nvSpPr>
        <p:spPr/>
        <p:txBody>
          <a:bodyPr/>
          <a:lstStyle>
            <a:lvl1pPr>
              <a:defRPr/>
            </a:lvl1pPr>
          </a:lstStyle>
          <a:p>
            <a:pPr lvl="0"/>
            <a:fld id="{D3F16527-A162-493B-8546-C8FB731789A4}" type="slidenum">
              <a:t>‹#›</a:t>
            </a:fld>
            <a:endParaRPr lang="en-GB"/>
          </a:p>
        </p:txBody>
      </p:sp>
    </p:spTree>
    <p:extLst>
      <p:ext uri="{BB962C8B-B14F-4D97-AF65-F5344CB8AC3E}">
        <p14:creationId xmlns:p14="http://schemas.microsoft.com/office/powerpoint/2010/main" val="294156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8A40A-6FB6-9D79-294A-A998B39BE905}"/>
              </a:ext>
            </a:extLst>
          </p:cNvPr>
          <p:cNvSpPr txBox="1">
            <a:spLocks noGrp="1"/>
          </p:cNvSpPr>
          <p:nvPr>
            <p:ph type="title" orient="vert"/>
          </p:nvPr>
        </p:nvSpPr>
        <p:spPr>
          <a:xfrm>
            <a:off x="8724903" y="365129"/>
            <a:ext cx="2628899" cy="4921245"/>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9CE2EAC4-581E-0513-A2E7-96661AC0FE88}"/>
              </a:ext>
            </a:extLst>
          </p:cNvPr>
          <p:cNvSpPr txBox="1">
            <a:spLocks noGrp="1"/>
          </p:cNvSpPr>
          <p:nvPr>
            <p:ph type="body" orient="vert" idx="1"/>
          </p:nvPr>
        </p:nvSpPr>
        <p:spPr>
          <a:xfrm>
            <a:off x="838203" y="365129"/>
            <a:ext cx="7734296" cy="492124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EC928D-C226-368D-D41E-C21A1B26082B}"/>
              </a:ext>
            </a:extLst>
          </p:cNvPr>
          <p:cNvSpPr txBox="1">
            <a:spLocks noGrp="1"/>
          </p:cNvSpPr>
          <p:nvPr>
            <p:ph type="dt" sz="half" idx="7"/>
          </p:nvPr>
        </p:nvSpPr>
        <p:spPr/>
        <p:txBody>
          <a:bodyPr/>
          <a:lstStyle>
            <a:lvl1pPr>
              <a:defRPr/>
            </a:lvl1pPr>
          </a:lstStyle>
          <a:p>
            <a:pPr lvl="0"/>
            <a:fld id="{8ACA966C-4F75-4AFF-8007-6C14DB275CD1}" type="datetime1">
              <a:rPr lang="en-GB"/>
              <a:pPr lvl="0"/>
              <a:t>16/06/2026</a:t>
            </a:fld>
            <a:endParaRPr lang="en-GB"/>
          </a:p>
        </p:txBody>
      </p:sp>
      <p:sp>
        <p:nvSpPr>
          <p:cNvPr id="5" name="Footer Placeholder 4">
            <a:extLst>
              <a:ext uri="{FF2B5EF4-FFF2-40B4-BE49-F238E27FC236}">
                <a16:creationId xmlns:a16="http://schemas.microsoft.com/office/drawing/2014/main" id="{05E80E39-0C43-DE0C-402B-8DD45ABE943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0E5FE6C-62CE-972E-A3A7-DAAD405EC896}"/>
              </a:ext>
            </a:extLst>
          </p:cNvPr>
          <p:cNvSpPr txBox="1">
            <a:spLocks noGrp="1"/>
          </p:cNvSpPr>
          <p:nvPr>
            <p:ph type="sldNum" sz="quarter" idx="8"/>
          </p:nvPr>
        </p:nvSpPr>
        <p:spPr/>
        <p:txBody>
          <a:bodyPr/>
          <a:lstStyle>
            <a:lvl1pPr>
              <a:defRPr/>
            </a:lvl1pPr>
          </a:lstStyle>
          <a:p>
            <a:pPr lvl="0"/>
            <a:fld id="{5B73957A-FE9B-4C03-B4C5-D20C127AD4AC}" type="slidenum">
              <a:t>‹#›</a:t>
            </a:fld>
            <a:endParaRPr lang="en-GB"/>
          </a:p>
        </p:txBody>
      </p:sp>
    </p:spTree>
    <p:extLst>
      <p:ext uri="{BB962C8B-B14F-4D97-AF65-F5344CB8AC3E}">
        <p14:creationId xmlns:p14="http://schemas.microsoft.com/office/powerpoint/2010/main" val="385135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A757-092D-50F0-7DFD-03797B71DBE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4D5CA1E-02BF-80D0-D3B8-54237C46A46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5C1FA-3351-838C-EF58-204B22F0C308}"/>
              </a:ext>
            </a:extLst>
          </p:cNvPr>
          <p:cNvSpPr txBox="1">
            <a:spLocks noGrp="1"/>
          </p:cNvSpPr>
          <p:nvPr>
            <p:ph type="dt" sz="half" idx="7"/>
          </p:nvPr>
        </p:nvSpPr>
        <p:spPr/>
        <p:txBody>
          <a:bodyPr/>
          <a:lstStyle>
            <a:lvl1pPr>
              <a:defRPr/>
            </a:lvl1pPr>
          </a:lstStyle>
          <a:p>
            <a:pPr lvl="0"/>
            <a:fld id="{9A49FE0B-AEE6-479A-A437-96042D3098C5}" type="datetime1">
              <a:rPr lang="en-GB"/>
              <a:pPr lvl="0"/>
              <a:t>16/06/2026</a:t>
            </a:fld>
            <a:endParaRPr lang="en-GB"/>
          </a:p>
        </p:txBody>
      </p:sp>
      <p:sp>
        <p:nvSpPr>
          <p:cNvPr id="5" name="Footer Placeholder 4">
            <a:extLst>
              <a:ext uri="{FF2B5EF4-FFF2-40B4-BE49-F238E27FC236}">
                <a16:creationId xmlns:a16="http://schemas.microsoft.com/office/drawing/2014/main" id="{EB186558-FA26-FD1E-EEC4-F60FDF196C9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5ACE6B8-CC96-C696-55CB-75AA70559C96}"/>
              </a:ext>
            </a:extLst>
          </p:cNvPr>
          <p:cNvSpPr txBox="1">
            <a:spLocks noGrp="1"/>
          </p:cNvSpPr>
          <p:nvPr>
            <p:ph type="sldNum" sz="quarter" idx="8"/>
          </p:nvPr>
        </p:nvSpPr>
        <p:spPr/>
        <p:txBody>
          <a:bodyPr/>
          <a:lstStyle>
            <a:lvl1pPr>
              <a:defRPr/>
            </a:lvl1pPr>
          </a:lstStyle>
          <a:p>
            <a:pPr lvl="0"/>
            <a:fld id="{B7A1B967-5378-4B8A-BE57-85A4C94E5854}" type="slidenum">
              <a:t>‹#›</a:t>
            </a:fld>
            <a:endParaRPr lang="en-GB"/>
          </a:p>
        </p:txBody>
      </p:sp>
    </p:spTree>
    <p:extLst>
      <p:ext uri="{BB962C8B-B14F-4D97-AF65-F5344CB8AC3E}">
        <p14:creationId xmlns:p14="http://schemas.microsoft.com/office/powerpoint/2010/main" val="11777390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1085-8311-D166-FFA8-AC2F89A95036}"/>
              </a:ext>
            </a:extLst>
          </p:cNvPr>
          <p:cNvSpPr txBox="1">
            <a:spLocks noGrp="1"/>
          </p:cNvSpPr>
          <p:nvPr>
            <p:ph type="title"/>
          </p:nvPr>
        </p:nvSpPr>
        <p:spPr>
          <a:xfrm>
            <a:off x="831847" y="938201"/>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7184204-AE1B-13C3-9E52-A4EDAC8AD894}"/>
              </a:ext>
            </a:extLst>
          </p:cNvPr>
          <p:cNvSpPr txBox="1">
            <a:spLocks noGrp="1"/>
          </p:cNvSpPr>
          <p:nvPr>
            <p:ph type="body" idx="1"/>
          </p:nvPr>
        </p:nvSpPr>
        <p:spPr>
          <a:xfrm>
            <a:off x="831847" y="3817930"/>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37F7BFA-89A4-4630-F61B-0EBD68A7C264}"/>
              </a:ext>
            </a:extLst>
          </p:cNvPr>
          <p:cNvSpPr txBox="1">
            <a:spLocks noGrp="1"/>
          </p:cNvSpPr>
          <p:nvPr>
            <p:ph type="dt" sz="half" idx="7"/>
          </p:nvPr>
        </p:nvSpPr>
        <p:spPr/>
        <p:txBody>
          <a:bodyPr/>
          <a:lstStyle>
            <a:lvl1pPr>
              <a:defRPr/>
            </a:lvl1pPr>
          </a:lstStyle>
          <a:p>
            <a:pPr lvl="0"/>
            <a:fld id="{3B2C8D43-4014-45BE-8D03-A4D71658FFEC}" type="datetime1">
              <a:rPr lang="en-GB"/>
              <a:pPr lvl="0"/>
              <a:t>16/06/2026</a:t>
            </a:fld>
            <a:endParaRPr lang="en-GB"/>
          </a:p>
        </p:txBody>
      </p:sp>
      <p:sp>
        <p:nvSpPr>
          <p:cNvPr id="5" name="Footer Placeholder 4">
            <a:extLst>
              <a:ext uri="{FF2B5EF4-FFF2-40B4-BE49-F238E27FC236}">
                <a16:creationId xmlns:a16="http://schemas.microsoft.com/office/drawing/2014/main" id="{4A7A5F7D-6D47-AC98-AD46-1B497302BEE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36D59DD-6F1F-8970-4B0F-BAB8E1C17B5E}"/>
              </a:ext>
            </a:extLst>
          </p:cNvPr>
          <p:cNvSpPr txBox="1">
            <a:spLocks noGrp="1"/>
          </p:cNvSpPr>
          <p:nvPr>
            <p:ph type="sldNum" sz="quarter" idx="8"/>
          </p:nvPr>
        </p:nvSpPr>
        <p:spPr/>
        <p:txBody>
          <a:bodyPr/>
          <a:lstStyle>
            <a:lvl1pPr>
              <a:defRPr/>
            </a:lvl1pPr>
          </a:lstStyle>
          <a:p>
            <a:pPr lvl="0"/>
            <a:fld id="{4452A7E0-D2B2-48B0-A9AB-947DEEE3042B}" type="slidenum">
              <a:t>‹#›</a:t>
            </a:fld>
            <a:endParaRPr lang="en-GB"/>
          </a:p>
        </p:txBody>
      </p:sp>
    </p:spTree>
    <p:extLst>
      <p:ext uri="{BB962C8B-B14F-4D97-AF65-F5344CB8AC3E}">
        <p14:creationId xmlns:p14="http://schemas.microsoft.com/office/powerpoint/2010/main" val="179785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E093-979B-D4AE-6391-59070265210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58AD884-4C8E-96C9-E927-19CCC5B797BD}"/>
              </a:ext>
            </a:extLst>
          </p:cNvPr>
          <p:cNvSpPr txBox="1">
            <a:spLocks noGrp="1"/>
          </p:cNvSpPr>
          <p:nvPr>
            <p:ph idx="1"/>
          </p:nvPr>
        </p:nvSpPr>
        <p:spPr>
          <a:xfrm>
            <a:off x="838203" y="1825627"/>
            <a:ext cx="5181603" cy="34607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CFDA04-20C0-FD6D-0685-F0EB7F54A702}"/>
              </a:ext>
            </a:extLst>
          </p:cNvPr>
          <p:cNvSpPr txBox="1">
            <a:spLocks noGrp="1"/>
          </p:cNvSpPr>
          <p:nvPr>
            <p:ph idx="2"/>
          </p:nvPr>
        </p:nvSpPr>
        <p:spPr>
          <a:xfrm>
            <a:off x="6172200" y="1825627"/>
            <a:ext cx="5181603" cy="34607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CE1228-291D-528B-3900-31A79B1F5C8A}"/>
              </a:ext>
            </a:extLst>
          </p:cNvPr>
          <p:cNvSpPr txBox="1">
            <a:spLocks noGrp="1"/>
          </p:cNvSpPr>
          <p:nvPr>
            <p:ph type="dt" sz="half" idx="7"/>
          </p:nvPr>
        </p:nvSpPr>
        <p:spPr/>
        <p:txBody>
          <a:bodyPr/>
          <a:lstStyle>
            <a:lvl1pPr>
              <a:defRPr/>
            </a:lvl1pPr>
          </a:lstStyle>
          <a:p>
            <a:pPr lvl="0"/>
            <a:fld id="{2F44112E-9161-453F-8E82-FACEDFC9FBC3}" type="datetime1">
              <a:rPr lang="en-GB"/>
              <a:pPr lvl="0"/>
              <a:t>16/06/2026</a:t>
            </a:fld>
            <a:endParaRPr lang="en-GB"/>
          </a:p>
        </p:txBody>
      </p:sp>
      <p:sp>
        <p:nvSpPr>
          <p:cNvPr id="6" name="Footer Placeholder 5">
            <a:extLst>
              <a:ext uri="{FF2B5EF4-FFF2-40B4-BE49-F238E27FC236}">
                <a16:creationId xmlns:a16="http://schemas.microsoft.com/office/drawing/2014/main" id="{6BE6EDFB-8BD0-0E17-1931-B5DD3A9A845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07DA74E-D12C-1BEC-7350-8F7CFDA635DC}"/>
              </a:ext>
            </a:extLst>
          </p:cNvPr>
          <p:cNvSpPr txBox="1">
            <a:spLocks noGrp="1"/>
          </p:cNvSpPr>
          <p:nvPr>
            <p:ph type="sldNum" sz="quarter" idx="8"/>
          </p:nvPr>
        </p:nvSpPr>
        <p:spPr/>
        <p:txBody>
          <a:bodyPr/>
          <a:lstStyle>
            <a:lvl1pPr>
              <a:defRPr/>
            </a:lvl1pPr>
          </a:lstStyle>
          <a:p>
            <a:pPr lvl="0"/>
            <a:fld id="{9D12DD34-981E-4AF6-AF01-DF0A5F0850A1}" type="slidenum">
              <a:t>‹#›</a:t>
            </a:fld>
            <a:endParaRPr lang="en-GB"/>
          </a:p>
        </p:txBody>
      </p:sp>
    </p:spTree>
    <p:extLst>
      <p:ext uri="{BB962C8B-B14F-4D97-AF65-F5344CB8AC3E}">
        <p14:creationId xmlns:p14="http://schemas.microsoft.com/office/powerpoint/2010/main" val="221055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F2B1-229D-41F6-4A14-2B5F46E7BE55}"/>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CEF575F-9D2E-6833-F36F-7FAA649FC0A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7DEEFBD0-B3C1-38C0-6934-CAB93B8C6CAB}"/>
              </a:ext>
            </a:extLst>
          </p:cNvPr>
          <p:cNvSpPr txBox="1">
            <a:spLocks noGrp="1"/>
          </p:cNvSpPr>
          <p:nvPr>
            <p:ph idx="2"/>
          </p:nvPr>
        </p:nvSpPr>
        <p:spPr>
          <a:xfrm>
            <a:off x="839784" y="2505071"/>
            <a:ext cx="5157782" cy="27813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F988E5-23C4-74C3-EF5A-946EAAFA127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CB2737B-98D2-1D9E-D908-C2A2CD2DDAA9}"/>
              </a:ext>
            </a:extLst>
          </p:cNvPr>
          <p:cNvSpPr txBox="1">
            <a:spLocks noGrp="1"/>
          </p:cNvSpPr>
          <p:nvPr>
            <p:ph idx="4"/>
          </p:nvPr>
        </p:nvSpPr>
        <p:spPr>
          <a:xfrm>
            <a:off x="6172200" y="2505071"/>
            <a:ext cx="5183184" cy="27813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3CD6A6-3767-0047-B88E-1D266FB1E3F0}"/>
              </a:ext>
            </a:extLst>
          </p:cNvPr>
          <p:cNvSpPr txBox="1">
            <a:spLocks noGrp="1"/>
          </p:cNvSpPr>
          <p:nvPr>
            <p:ph type="dt" sz="half" idx="7"/>
          </p:nvPr>
        </p:nvSpPr>
        <p:spPr/>
        <p:txBody>
          <a:bodyPr/>
          <a:lstStyle>
            <a:lvl1pPr>
              <a:defRPr/>
            </a:lvl1pPr>
          </a:lstStyle>
          <a:p>
            <a:pPr lvl="0"/>
            <a:fld id="{E56B4FB3-8C98-49D2-8225-ACB905A62EC7}" type="datetime1">
              <a:rPr lang="en-GB"/>
              <a:pPr lvl="0"/>
              <a:t>16/06/2026</a:t>
            </a:fld>
            <a:endParaRPr lang="en-GB"/>
          </a:p>
        </p:txBody>
      </p:sp>
      <p:sp>
        <p:nvSpPr>
          <p:cNvPr id="8" name="Footer Placeholder 7">
            <a:extLst>
              <a:ext uri="{FF2B5EF4-FFF2-40B4-BE49-F238E27FC236}">
                <a16:creationId xmlns:a16="http://schemas.microsoft.com/office/drawing/2014/main" id="{CB670235-EC2C-E980-084A-77808DBAE6DF}"/>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9421705-DBDA-F609-B24C-E9E9A6E56544}"/>
              </a:ext>
            </a:extLst>
          </p:cNvPr>
          <p:cNvSpPr txBox="1">
            <a:spLocks noGrp="1"/>
          </p:cNvSpPr>
          <p:nvPr>
            <p:ph type="sldNum" sz="quarter" idx="8"/>
          </p:nvPr>
        </p:nvSpPr>
        <p:spPr/>
        <p:txBody>
          <a:bodyPr/>
          <a:lstStyle>
            <a:lvl1pPr>
              <a:defRPr/>
            </a:lvl1pPr>
          </a:lstStyle>
          <a:p>
            <a:pPr lvl="0"/>
            <a:fld id="{85C50F47-D05B-4996-AF57-D145CA71CCD0}" type="slidenum">
              <a:t>‹#›</a:t>
            </a:fld>
            <a:endParaRPr lang="en-GB"/>
          </a:p>
        </p:txBody>
      </p:sp>
    </p:spTree>
    <p:extLst>
      <p:ext uri="{BB962C8B-B14F-4D97-AF65-F5344CB8AC3E}">
        <p14:creationId xmlns:p14="http://schemas.microsoft.com/office/powerpoint/2010/main" val="230432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B508-9A22-BD6D-9110-DA0BD159D36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59062EDB-FE58-D3B6-1389-CCD3557ABB3E}"/>
              </a:ext>
            </a:extLst>
          </p:cNvPr>
          <p:cNvSpPr txBox="1">
            <a:spLocks noGrp="1"/>
          </p:cNvSpPr>
          <p:nvPr>
            <p:ph type="dt" sz="half" idx="7"/>
          </p:nvPr>
        </p:nvSpPr>
        <p:spPr/>
        <p:txBody>
          <a:bodyPr/>
          <a:lstStyle>
            <a:lvl1pPr>
              <a:defRPr/>
            </a:lvl1pPr>
          </a:lstStyle>
          <a:p>
            <a:pPr lvl="0"/>
            <a:fld id="{6196BA63-F5E8-4DD9-A70C-1FC49FC93696}" type="datetime1">
              <a:rPr lang="en-GB"/>
              <a:pPr lvl="0"/>
              <a:t>16/06/2026</a:t>
            </a:fld>
            <a:endParaRPr lang="en-GB"/>
          </a:p>
        </p:txBody>
      </p:sp>
      <p:sp>
        <p:nvSpPr>
          <p:cNvPr id="4" name="Footer Placeholder 3">
            <a:extLst>
              <a:ext uri="{FF2B5EF4-FFF2-40B4-BE49-F238E27FC236}">
                <a16:creationId xmlns:a16="http://schemas.microsoft.com/office/drawing/2014/main" id="{5DEB69B5-E05C-8D50-FA17-E1580D8AB77C}"/>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9916DFC8-09D8-2502-223F-60F9AA90AF7E}"/>
              </a:ext>
            </a:extLst>
          </p:cNvPr>
          <p:cNvSpPr txBox="1">
            <a:spLocks noGrp="1"/>
          </p:cNvSpPr>
          <p:nvPr>
            <p:ph type="sldNum" sz="quarter" idx="8"/>
          </p:nvPr>
        </p:nvSpPr>
        <p:spPr/>
        <p:txBody>
          <a:bodyPr/>
          <a:lstStyle>
            <a:lvl1pPr>
              <a:defRPr/>
            </a:lvl1pPr>
          </a:lstStyle>
          <a:p>
            <a:pPr lvl="0"/>
            <a:fld id="{37DB8458-A608-4D86-8DA0-6CE27E4DA855}" type="slidenum">
              <a:t>‹#›</a:t>
            </a:fld>
            <a:endParaRPr lang="en-GB"/>
          </a:p>
        </p:txBody>
      </p:sp>
    </p:spTree>
    <p:extLst>
      <p:ext uri="{BB962C8B-B14F-4D97-AF65-F5344CB8AC3E}">
        <p14:creationId xmlns:p14="http://schemas.microsoft.com/office/powerpoint/2010/main" val="102549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8C666-39B9-3E2E-C7EC-5164E7532B7D}"/>
              </a:ext>
            </a:extLst>
          </p:cNvPr>
          <p:cNvSpPr txBox="1">
            <a:spLocks noGrp="1"/>
          </p:cNvSpPr>
          <p:nvPr>
            <p:ph type="dt" sz="half" idx="7"/>
          </p:nvPr>
        </p:nvSpPr>
        <p:spPr/>
        <p:txBody>
          <a:bodyPr/>
          <a:lstStyle>
            <a:lvl1pPr>
              <a:defRPr/>
            </a:lvl1pPr>
          </a:lstStyle>
          <a:p>
            <a:pPr lvl="0"/>
            <a:fld id="{F4671742-4AA6-44AE-9F0E-4F690E05B8A3}" type="datetime1">
              <a:rPr lang="en-GB"/>
              <a:pPr lvl="0"/>
              <a:t>16/06/2026</a:t>
            </a:fld>
            <a:endParaRPr lang="en-GB"/>
          </a:p>
        </p:txBody>
      </p:sp>
      <p:sp>
        <p:nvSpPr>
          <p:cNvPr id="3" name="Footer Placeholder 2">
            <a:extLst>
              <a:ext uri="{FF2B5EF4-FFF2-40B4-BE49-F238E27FC236}">
                <a16:creationId xmlns:a16="http://schemas.microsoft.com/office/drawing/2014/main" id="{0191C8BE-CCEB-A32B-BFF2-E29072713AF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670E601B-4DC7-AEE3-21A8-9754EC0ED834}"/>
              </a:ext>
            </a:extLst>
          </p:cNvPr>
          <p:cNvSpPr txBox="1">
            <a:spLocks noGrp="1"/>
          </p:cNvSpPr>
          <p:nvPr>
            <p:ph type="sldNum" sz="quarter" idx="8"/>
          </p:nvPr>
        </p:nvSpPr>
        <p:spPr/>
        <p:txBody>
          <a:bodyPr/>
          <a:lstStyle>
            <a:lvl1pPr>
              <a:defRPr/>
            </a:lvl1pPr>
          </a:lstStyle>
          <a:p>
            <a:pPr lvl="0"/>
            <a:fld id="{85ED7228-125B-4955-949E-CF25729AE4BF}" type="slidenum">
              <a:t>‹#›</a:t>
            </a:fld>
            <a:endParaRPr lang="en-GB"/>
          </a:p>
        </p:txBody>
      </p:sp>
    </p:spTree>
    <p:extLst>
      <p:ext uri="{BB962C8B-B14F-4D97-AF65-F5344CB8AC3E}">
        <p14:creationId xmlns:p14="http://schemas.microsoft.com/office/powerpoint/2010/main" val="287990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0550-0FB5-E96C-1A84-B1B41E60250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4DF52E1-3E2E-EAAD-BFA8-799B1ED213AC}"/>
              </a:ext>
            </a:extLst>
          </p:cNvPr>
          <p:cNvSpPr txBox="1">
            <a:spLocks noGrp="1"/>
          </p:cNvSpPr>
          <p:nvPr>
            <p:ph idx="1"/>
          </p:nvPr>
        </p:nvSpPr>
        <p:spPr>
          <a:xfrm>
            <a:off x="5183184" y="987423"/>
            <a:ext cx="6172200" cy="412867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DE1D23-D3A9-C8D5-6160-7D1B3FBAD70B}"/>
              </a:ext>
            </a:extLst>
          </p:cNvPr>
          <p:cNvSpPr txBox="1">
            <a:spLocks noGrp="1"/>
          </p:cNvSpPr>
          <p:nvPr>
            <p:ph type="body" idx="2"/>
          </p:nvPr>
        </p:nvSpPr>
        <p:spPr>
          <a:xfrm>
            <a:off x="839784" y="2057400"/>
            <a:ext cx="3932240" cy="322897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6EC2368-0959-DE84-D98F-6B18DFDF9E01}"/>
              </a:ext>
            </a:extLst>
          </p:cNvPr>
          <p:cNvSpPr txBox="1">
            <a:spLocks noGrp="1"/>
          </p:cNvSpPr>
          <p:nvPr>
            <p:ph type="dt" sz="half" idx="7"/>
          </p:nvPr>
        </p:nvSpPr>
        <p:spPr/>
        <p:txBody>
          <a:bodyPr/>
          <a:lstStyle>
            <a:lvl1pPr>
              <a:defRPr/>
            </a:lvl1pPr>
          </a:lstStyle>
          <a:p>
            <a:pPr lvl="0"/>
            <a:fld id="{9131B64C-4295-43A6-B055-47713434DCFD}" type="datetime1">
              <a:rPr lang="en-GB"/>
              <a:pPr lvl="0"/>
              <a:t>16/06/2026</a:t>
            </a:fld>
            <a:endParaRPr lang="en-GB"/>
          </a:p>
        </p:txBody>
      </p:sp>
      <p:sp>
        <p:nvSpPr>
          <p:cNvPr id="6" name="Footer Placeholder 5">
            <a:extLst>
              <a:ext uri="{FF2B5EF4-FFF2-40B4-BE49-F238E27FC236}">
                <a16:creationId xmlns:a16="http://schemas.microsoft.com/office/drawing/2014/main" id="{15D9E400-A41D-942E-8525-BCEA166D6E9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FE7A7DDE-712B-519C-5BB0-A94A8CD89EF8}"/>
              </a:ext>
            </a:extLst>
          </p:cNvPr>
          <p:cNvSpPr txBox="1">
            <a:spLocks noGrp="1"/>
          </p:cNvSpPr>
          <p:nvPr>
            <p:ph type="sldNum" sz="quarter" idx="8"/>
          </p:nvPr>
        </p:nvSpPr>
        <p:spPr/>
        <p:txBody>
          <a:bodyPr/>
          <a:lstStyle>
            <a:lvl1pPr>
              <a:defRPr/>
            </a:lvl1pPr>
          </a:lstStyle>
          <a:p>
            <a:pPr lvl="0"/>
            <a:fld id="{A519B4C1-1F35-4E41-B3E9-79A2612F5834}" type="slidenum">
              <a:t>‹#›</a:t>
            </a:fld>
            <a:endParaRPr lang="en-GB"/>
          </a:p>
        </p:txBody>
      </p:sp>
    </p:spTree>
    <p:extLst>
      <p:ext uri="{BB962C8B-B14F-4D97-AF65-F5344CB8AC3E}">
        <p14:creationId xmlns:p14="http://schemas.microsoft.com/office/powerpoint/2010/main" val="60504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3CC0-F312-BE7C-07BF-D06C4575C3A0}"/>
              </a:ext>
            </a:extLst>
          </p:cNvPr>
          <p:cNvSpPr txBox="1">
            <a:spLocks noGrp="1"/>
          </p:cNvSpPr>
          <p:nvPr>
            <p:ph type="title"/>
          </p:nvPr>
        </p:nvSpPr>
        <p:spPr>
          <a:xfrm>
            <a:off x="839784" y="457200"/>
            <a:ext cx="4838337"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F3C233C1-FBE3-245D-4793-3581170EA2DD}"/>
              </a:ext>
            </a:extLst>
          </p:cNvPr>
          <p:cNvSpPr txBox="1">
            <a:spLocks noGrp="1"/>
          </p:cNvSpPr>
          <p:nvPr>
            <p:ph type="pic" idx="1"/>
          </p:nvPr>
        </p:nvSpPr>
        <p:spPr>
          <a:xfrm>
            <a:off x="5987847" y="0"/>
            <a:ext cx="6204158" cy="6858000"/>
          </a:xfrm>
        </p:spPr>
        <p:txBody>
          <a:bodyPr/>
          <a:lstStyle>
            <a:lvl1pPr marL="0" indent="0">
              <a:buNone/>
              <a:defRPr sz="3200"/>
            </a:lvl1pPr>
          </a:lstStyle>
          <a:p>
            <a:pPr lvl="0"/>
            <a:r>
              <a:rPr lang="en-US"/>
              <a:t>Click icon to add picture</a:t>
            </a:r>
            <a:endParaRPr lang="en-GB"/>
          </a:p>
        </p:txBody>
      </p:sp>
      <p:sp>
        <p:nvSpPr>
          <p:cNvPr id="4" name="Text Placeholder 3">
            <a:extLst>
              <a:ext uri="{FF2B5EF4-FFF2-40B4-BE49-F238E27FC236}">
                <a16:creationId xmlns:a16="http://schemas.microsoft.com/office/drawing/2014/main" id="{9CB95319-6B1F-C6EC-8D96-FD24C25524BE}"/>
              </a:ext>
            </a:extLst>
          </p:cNvPr>
          <p:cNvSpPr txBox="1">
            <a:spLocks noGrp="1"/>
          </p:cNvSpPr>
          <p:nvPr>
            <p:ph type="body" idx="2"/>
          </p:nvPr>
        </p:nvSpPr>
        <p:spPr>
          <a:xfrm>
            <a:off x="838203" y="2057400"/>
            <a:ext cx="4839928" cy="3200400"/>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F844281-4308-2B3A-8F46-C90A19636959}"/>
              </a:ext>
            </a:extLst>
          </p:cNvPr>
          <p:cNvSpPr txBox="1">
            <a:spLocks noGrp="1"/>
          </p:cNvSpPr>
          <p:nvPr>
            <p:ph type="dt" sz="half" idx="7"/>
          </p:nvPr>
        </p:nvSpPr>
        <p:spPr>
          <a:xfrm>
            <a:off x="838203" y="5399065"/>
            <a:ext cx="975847" cy="365129"/>
          </a:xfrm>
        </p:spPr>
        <p:txBody>
          <a:bodyPr/>
          <a:lstStyle>
            <a:lvl1pPr>
              <a:defRPr/>
            </a:lvl1pPr>
          </a:lstStyle>
          <a:p>
            <a:pPr lvl="0"/>
            <a:fld id="{C017F408-C8A9-4617-B2B9-9F0EF661B125}" type="datetime1">
              <a:rPr lang="en-GB"/>
              <a:pPr lvl="0"/>
              <a:t>16/06/2026</a:t>
            </a:fld>
            <a:endParaRPr lang="en-GB"/>
          </a:p>
        </p:txBody>
      </p:sp>
      <p:sp>
        <p:nvSpPr>
          <p:cNvPr id="6" name="Footer Placeholder 5">
            <a:extLst>
              <a:ext uri="{FF2B5EF4-FFF2-40B4-BE49-F238E27FC236}">
                <a16:creationId xmlns:a16="http://schemas.microsoft.com/office/drawing/2014/main" id="{0AEFA52B-217D-E56F-68A6-F99450CBEA3D}"/>
              </a:ext>
            </a:extLst>
          </p:cNvPr>
          <p:cNvSpPr txBox="1">
            <a:spLocks noGrp="1"/>
          </p:cNvSpPr>
          <p:nvPr>
            <p:ph type="ftr" sz="quarter" idx="9"/>
          </p:nvPr>
        </p:nvSpPr>
        <p:spPr>
          <a:xfrm>
            <a:off x="1981203" y="5399065"/>
            <a:ext cx="1705895" cy="365129"/>
          </a:xfrm>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DDE7276-F61F-D843-FF2A-41BE8EE578C4}"/>
              </a:ext>
            </a:extLst>
          </p:cNvPr>
          <p:cNvSpPr txBox="1">
            <a:spLocks noGrp="1"/>
          </p:cNvSpPr>
          <p:nvPr>
            <p:ph type="sldNum" sz="quarter" idx="8"/>
          </p:nvPr>
        </p:nvSpPr>
        <p:spPr>
          <a:xfrm>
            <a:off x="3854241" y="5399065"/>
            <a:ext cx="1823880" cy="365129"/>
          </a:xfrm>
        </p:spPr>
        <p:txBody>
          <a:bodyPr/>
          <a:lstStyle>
            <a:lvl1pPr>
              <a:defRPr/>
            </a:lvl1pPr>
          </a:lstStyle>
          <a:p>
            <a:pPr lvl="0"/>
            <a:fld id="{DDB1F086-C56C-4BFE-9EC0-89BC0E09B787}" type="slidenum">
              <a:t>‹#›</a:t>
            </a:fld>
            <a:endParaRPr lang="en-GB"/>
          </a:p>
        </p:txBody>
      </p:sp>
    </p:spTree>
    <p:extLst>
      <p:ext uri="{BB962C8B-B14F-4D97-AF65-F5344CB8AC3E}">
        <p14:creationId xmlns:p14="http://schemas.microsoft.com/office/powerpoint/2010/main" val="331011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69E4D-2312-1486-2476-1249DCD8997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372C4A86-10A8-B446-248B-4AAA93840583}"/>
              </a:ext>
            </a:extLst>
          </p:cNvPr>
          <p:cNvSpPr txBox="1">
            <a:spLocks noGrp="1"/>
          </p:cNvSpPr>
          <p:nvPr>
            <p:ph type="body" idx="1"/>
          </p:nvPr>
        </p:nvSpPr>
        <p:spPr>
          <a:xfrm>
            <a:off x="838203" y="1825627"/>
            <a:ext cx="10515600" cy="347504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6E078-68E0-7A1A-D108-46FD93B61ACA}"/>
              </a:ext>
            </a:extLst>
          </p:cNvPr>
          <p:cNvSpPr txBox="1">
            <a:spLocks noGrp="1"/>
          </p:cNvSpPr>
          <p:nvPr>
            <p:ph type="dt" sz="half" idx="2"/>
          </p:nvPr>
        </p:nvSpPr>
        <p:spPr>
          <a:xfrm>
            <a:off x="838203" y="5399065"/>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fld id="{B964002B-56E1-4F32-AFBF-504B3526C635}" type="datetime1">
              <a:rPr lang="en-GB"/>
              <a:pPr lvl="0"/>
              <a:t>16/06/2026</a:t>
            </a:fld>
            <a:endParaRPr lang="en-GB"/>
          </a:p>
        </p:txBody>
      </p:sp>
      <p:sp>
        <p:nvSpPr>
          <p:cNvPr id="5" name="Footer Placeholder 4">
            <a:extLst>
              <a:ext uri="{FF2B5EF4-FFF2-40B4-BE49-F238E27FC236}">
                <a16:creationId xmlns:a16="http://schemas.microsoft.com/office/drawing/2014/main" id="{AE225E37-2978-640B-8AFA-9CA0092918D9}"/>
              </a:ext>
            </a:extLst>
          </p:cNvPr>
          <p:cNvSpPr txBox="1">
            <a:spLocks noGrp="1"/>
          </p:cNvSpPr>
          <p:nvPr>
            <p:ph type="ftr" sz="quarter" idx="3"/>
          </p:nvPr>
        </p:nvSpPr>
        <p:spPr>
          <a:xfrm>
            <a:off x="4038603" y="5399065"/>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endParaRPr lang="en-GB"/>
          </a:p>
        </p:txBody>
      </p:sp>
      <p:sp>
        <p:nvSpPr>
          <p:cNvPr id="6" name="Slide Number Placeholder 5">
            <a:extLst>
              <a:ext uri="{FF2B5EF4-FFF2-40B4-BE49-F238E27FC236}">
                <a16:creationId xmlns:a16="http://schemas.microsoft.com/office/drawing/2014/main" id="{C6D2E21E-48F1-D25C-32A2-105B25C1387B}"/>
              </a:ext>
            </a:extLst>
          </p:cNvPr>
          <p:cNvSpPr txBox="1">
            <a:spLocks noGrp="1"/>
          </p:cNvSpPr>
          <p:nvPr>
            <p:ph type="sldNum" sz="quarter" idx="4"/>
          </p:nvPr>
        </p:nvSpPr>
        <p:spPr>
          <a:xfrm>
            <a:off x="8610603" y="5399065"/>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fld id="{3D259F23-6444-4C02-82A5-1A5C616EC1BE}"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0"/>
            <a:ext cx="10515600" cy="2560639"/>
          </a:xfrm>
        </p:spPr>
        <p:txBody>
          <a:bodyPr>
            <a:normAutofit fontScale="90000"/>
          </a:bodyPr>
          <a:lstStyle/>
          <a:p>
            <a:pPr lvl="0"/>
            <a:br>
              <a:rPr lang="en-GB"/>
            </a:br>
            <a:br>
              <a:rPr lang="en-GB"/>
            </a:br>
            <a:br>
              <a:rPr lang="en-GB"/>
            </a:br>
            <a:br>
              <a:rPr lang="en-GB"/>
            </a:br>
            <a:br>
              <a:rPr lang="en-GB"/>
            </a:br>
            <a:r>
              <a:rPr lang="en-GB"/>
              <a:t>C2 Activity update</a:t>
            </a:r>
            <a:br>
              <a:rPr lang="en-GB"/>
            </a:br>
            <a:br>
              <a:rPr lang="en-GB"/>
            </a:br>
            <a:r>
              <a:rPr lang="en-GB" sz="4900"/>
              <a:t>1. Operational incident</a:t>
            </a:r>
            <a:br>
              <a:rPr lang="en-GB" sz="4900"/>
            </a:br>
            <a:r>
              <a:rPr lang="en-GB" sz="4900"/>
              <a:t>2. Building Safety prosecution</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25000" lnSpcReduction="20000"/>
          </a:bodyPr>
          <a:lstStyle/>
          <a:p>
            <a:pPr lvl="0">
              <a:lnSpc>
                <a:spcPct val="80000"/>
              </a:lnSpc>
            </a:pPr>
            <a:endParaRPr lang="en-GB"/>
          </a:p>
          <a:p>
            <a:pPr>
              <a:lnSpc>
                <a:spcPct val="80000"/>
              </a:lnSpc>
            </a:pPr>
            <a:r>
              <a:rPr lang="en-GB" sz="7000"/>
              <a:t>February 2026 </a:t>
            </a:r>
            <a:endParaRPr lang="en-GB" sz="7000">
              <a:cs typeface="Arial"/>
            </a:endParaRPr>
          </a:p>
          <a:p>
            <a:pPr lvl="0">
              <a:lnSpc>
                <a:spcPct val="80000"/>
              </a:lnSpc>
            </a:pPr>
            <a:endParaRPr lang="en-GB" sz="5500">
              <a:cs typeface="Arial"/>
            </a:endParaRPr>
          </a:p>
          <a:p>
            <a:pPr lvl="0">
              <a:lnSpc>
                <a:spcPct val="80000"/>
              </a:lnSpc>
            </a:pPr>
            <a:r>
              <a:rPr lang="en-GB" sz="5500"/>
              <a:t>For further information please contact: </a:t>
            </a:r>
            <a:endParaRPr lang="en-GB" sz="5500">
              <a:cs typeface="Arial"/>
            </a:endParaRPr>
          </a:p>
          <a:p>
            <a:pPr>
              <a:lnSpc>
                <a:spcPct val="80000"/>
              </a:lnSpc>
            </a:pPr>
            <a:r>
              <a:rPr lang="en-GB" sz="5500"/>
              <a:t>Matt Deadman, Director – Response and Resilience</a:t>
            </a:r>
            <a:endParaRPr lang="en-GB" sz="5500">
              <a:cs typeface="Arial"/>
            </a:endParaRPr>
          </a:p>
          <a:p>
            <a:pPr>
              <a:lnSpc>
                <a:spcPct val="80000"/>
              </a:lnSpc>
            </a:pPr>
            <a:r>
              <a:rPr lang="en-GB" sz="5500"/>
              <a:t>Leanne McMahon, Director – Prevention, Protection, Customer Engagement and Safety</a:t>
            </a:r>
            <a:endParaRPr lang="en-GB" sz="5500">
              <a:cs typeface="Arial"/>
            </a:endParaRPr>
          </a:p>
          <a:p>
            <a:pPr lvl="0">
              <a:lnSpc>
                <a:spcPct val="80000"/>
              </a:lnSpc>
            </a:pPr>
            <a:endParaRPr lang="en-GB"/>
          </a:p>
          <a:p>
            <a:pPr lvl="0">
              <a:lnSpc>
                <a:spcPct val="80000"/>
              </a:lnSpc>
            </a:pPr>
            <a:r>
              <a:rPr lang="en-GB"/>
              <a:t> </a:t>
            </a:r>
            <a:endParaRPr lang="en-GB">
              <a:cs typeface="Arial"/>
            </a:endParaRPr>
          </a:p>
        </p:txBody>
      </p:sp>
    </p:spTree>
    <p:extLst>
      <p:ext uri="{BB962C8B-B14F-4D97-AF65-F5344CB8AC3E}">
        <p14:creationId xmlns:p14="http://schemas.microsoft.com/office/powerpoint/2010/main" val="273283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01BB6-2589-5044-3DA8-AD4186F20E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10CE1C-42EC-689A-32E7-51954636FD33}"/>
              </a:ext>
            </a:extLst>
          </p:cNvPr>
          <p:cNvSpPr txBox="1"/>
          <p:nvPr/>
        </p:nvSpPr>
        <p:spPr>
          <a:xfrm>
            <a:off x="889518" y="5965371"/>
            <a:ext cx="82087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Building Safety – Business Engagement – The Odeon </a:t>
            </a:r>
          </a:p>
        </p:txBody>
      </p:sp>
      <p:pic>
        <p:nvPicPr>
          <p:cNvPr id="2050" name="Picture 2" descr="What next for former Odeon cinema in Canterbury after devastating fire ...">
            <a:extLst>
              <a:ext uri="{FF2B5EF4-FFF2-40B4-BE49-F238E27FC236}">
                <a16:creationId xmlns:a16="http://schemas.microsoft.com/office/drawing/2014/main" id="{63F50E97-374B-DB13-C148-8630154FE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80" b="14948"/>
          <a:stretch>
            <a:fillRect/>
          </a:stretch>
        </p:blipFill>
        <p:spPr bwMode="auto">
          <a:xfrm>
            <a:off x="0" y="5386"/>
            <a:ext cx="12193562" cy="584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63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1E0E-CD94-4FAC-8AE1-D28CEFD560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6E5FD-9485-F7E6-27F1-B7DC4AB62D0D}"/>
              </a:ext>
            </a:extLst>
          </p:cNvPr>
          <p:cNvSpPr>
            <a:spLocks noGrp="1"/>
          </p:cNvSpPr>
          <p:nvPr>
            <p:ph idx="1"/>
          </p:nvPr>
        </p:nvSpPr>
        <p:spPr>
          <a:xfrm>
            <a:off x="889518" y="613844"/>
            <a:ext cx="10449042" cy="5229172"/>
          </a:xfrm>
        </p:spPr>
        <p:txBody>
          <a:bodyPr vert="horz" wrap="square" lIns="91440" tIns="45720" rIns="91440" bIns="45720" rtlCol="0" anchor="t" anchorCtr="0" compatLnSpc="1">
            <a:noAutofit/>
          </a:bodyPr>
          <a:lstStyle/>
          <a:p>
            <a:r>
              <a:rPr lang="en-US" sz="1800">
                <a:cs typeface="Arial"/>
              </a:rPr>
              <a:t>On the Monday 16th February 2026 the business engagement team were tasked to carry out post incident duties in response to the Odeon Cinema incident.</a:t>
            </a:r>
          </a:p>
          <a:p>
            <a:r>
              <a:rPr lang="en-US" sz="1800">
                <a:cs typeface="Arial"/>
              </a:rPr>
              <a:t>The team engaged with business in the vicinity of the fire to provide reassurance, offer fire safety advice and guidance, and whilst there validate information to update Dynamics.</a:t>
            </a:r>
          </a:p>
          <a:p>
            <a:r>
              <a:rPr lang="en-US" sz="1800">
                <a:cs typeface="Arial"/>
              </a:rPr>
              <a:t>A total of 40 business premises were visited over 3 days. Seven businesses were impacted by the fire due to restrictions on the use of their rear fire exits. Additional advice was provided regarding occupancy capacity, evacuation procedures, and the updating of Fire Risk Assessments.</a:t>
            </a:r>
          </a:p>
          <a:p>
            <a:r>
              <a:rPr lang="en-US" sz="1800">
                <a:cs typeface="Arial"/>
              </a:rPr>
              <a:t>A small number of businesses were provided with specific advice regarding defects identified during visits, namely blocked fire exits and missing or misplaced fire extinguishers. </a:t>
            </a:r>
          </a:p>
          <a:p>
            <a:r>
              <a:rPr lang="en-US" sz="1800">
                <a:cs typeface="Arial"/>
              </a:rPr>
              <a:t>One business was escalated due to concerns with fire detection and a sleeping risk above the premises. This premises is now subject to a full regulatory inspection.</a:t>
            </a:r>
          </a:p>
          <a:p>
            <a:r>
              <a:rPr lang="en-US" sz="1800">
                <a:cs typeface="Arial"/>
              </a:rPr>
              <a:t>One of the visits was to a business </a:t>
            </a:r>
            <a:r>
              <a:rPr lang="en-US" sz="1800" err="1">
                <a:cs typeface="Arial"/>
              </a:rPr>
              <a:t>centre</a:t>
            </a:r>
            <a:r>
              <a:rPr lang="en-US" sz="1800">
                <a:cs typeface="Arial"/>
              </a:rPr>
              <a:t> containing 50 individual business premises. Following joint work with the building manager, all occupiers are in the process of receiving fire safety advice.</a:t>
            </a:r>
          </a:p>
          <a:p>
            <a:endParaRPr lang="en-US"/>
          </a:p>
          <a:p>
            <a:endParaRPr lang="en-US"/>
          </a:p>
          <a:p>
            <a:endParaRPr lang="en-US"/>
          </a:p>
          <a:p>
            <a:endParaRPr lang="en-GB"/>
          </a:p>
        </p:txBody>
      </p:sp>
      <p:sp>
        <p:nvSpPr>
          <p:cNvPr id="4" name="TextBox 3">
            <a:extLst>
              <a:ext uri="{FF2B5EF4-FFF2-40B4-BE49-F238E27FC236}">
                <a16:creationId xmlns:a16="http://schemas.microsoft.com/office/drawing/2014/main" id="{4E37E663-DF78-281B-262F-9D3A4DAF1B85}"/>
              </a:ext>
            </a:extLst>
          </p:cNvPr>
          <p:cNvSpPr txBox="1"/>
          <p:nvPr/>
        </p:nvSpPr>
        <p:spPr>
          <a:xfrm>
            <a:off x="889518" y="5965371"/>
            <a:ext cx="82087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Building Safety – Business Engagement – The Odeon </a:t>
            </a:r>
          </a:p>
        </p:txBody>
      </p:sp>
    </p:spTree>
    <p:extLst>
      <p:ext uri="{BB962C8B-B14F-4D97-AF65-F5344CB8AC3E}">
        <p14:creationId xmlns:p14="http://schemas.microsoft.com/office/powerpoint/2010/main" val="273600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A8AF-8A8F-4B3B-10F6-D32F7FA0C4EC}"/>
              </a:ext>
            </a:extLst>
          </p:cNvPr>
          <p:cNvSpPr>
            <a:spLocks noGrp="1"/>
          </p:cNvSpPr>
          <p:nvPr>
            <p:ph type="title"/>
          </p:nvPr>
        </p:nvSpPr>
        <p:spPr>
          <a:xfrm>
            <a:off x="238596" y="177752"/>
            <a:ext cx="5231568" cy="1338050"/>
          </a:xfrm>
        </p:spPr>
        <p:txBody>
          <a:bodyPr>
            <a:normAutofit fontScale="90000"/>
          </a:bodyPr>
          <a:lstStyle/>
          <a:p>
            <a:r>
              <a:rPr lang="en-GB">
                <a:solidFill>
                  <a:srgbClr val="000000"/>
                </a:solidFill>
                <a:cs typeface="Arial"/>
              </a:rPr>
              <a:t>Managing the Risk: Derelict Buildings </a:t>
            </a:r>
            <a:endParaRPr lang="en-US"/>
          </a:p>
        </p:txBody>
      </p:sp>
      <p:sp>
        <p:nvSpPr>
          <p:cNvPr id="3" name="Content Placeholder 2">
            <a:extLst>
              <a:ext uri="{FF2B5EF4-FFF2-40B4-BE49-F238E27FC236}">
                <a16:creationId xmlns:a16="http://schemas.microsoft.com/office/drawing/2014/main" id="{CEFCFE37-1D2E-45F8-B97D-DE09755B118D}"/>
              </a:ext>
            </a:extLst>
          </p:cNvPr>
          <p:cNvSpPr>
            <a:spLocks noGrp="1"/>
          </p:cNvSpPr>
          <p:nvPr>
            <p:ph idx="1"/>
          </p:nvPr>
        </p:nvSpPr>
        <p:spPr>
          <a:xfrm>
            <a:off x="238595" y="1618108"/>
            <a:ext cx="5669334" cy="4205108"/>
          </a:xfrm>
        </p:spPr>
        <p:txBody>
          <a:bodyPr>
            <a:normAutofit lnSpcReduction="10000"/>
          </a:bodyPr>
          <a:lstStyle/>
          <a:p>
            <a:r>
              <a:rPr lang="en-GB" sz="1800">
                <a:cs typeface="Arial"/>
              </a:rPr>
              <a:t>Managing the risk posed by derelict buildings in Canterbury requires coordinated approach balancing heritage consideration, public safety and urban regeneration</a:t>
            </a:r>
            <a:endParaRPr lang="en-GB">
              <a:cs typeface="Arial"/>
            </a:endParaRPr>
          </a:p>
          <a:p>
            <a:r>
              <a:rPr lang="en-GB" sz="1800">
                <a:cs typeface="Arial"/>
              </a:rPr>
              <a:t>Through partnership work we identify at risk premises and choose the most appropriate  action from monitoring to enforcement, coordinated with building  control, planning departments and other stakeholders  </a:t>
            </a:r>
            <a:endParaRPr lang="en-GB">
              <a:cs typeface="Arial"/>
            </a:endParaRPr>
          </a:p>
          <a:p>
            <a:r>
              <a:rPr lang="en-GB" sz="1800">
                <a:cs typeface="Arial"/>
              </a:rPr>
              <a:t>The challenges are in identifying ownership and absentee landlords as well as challenges posed by enforcement</a:t>
            </a:r>
            <a:endParaRPr lang="en-GB">
              <a:cs typeface="Arial"/>
            </a:endParaRPr>
          </a:p>
          <a:p>
            <a:r>
              <a:rPr lang="en-GB" sz="1800">
                <a:cs typeface="Arial"/>
              </a:rPr>
              <a:t>In Canterbury the partnership team are monitoring  16 premises by attending bi-monthly meetings with Kent Police and  Canterbury City Council </a:t>
            </a:r>
            <a:endParaRPr lang="en-GB">
              <a:cs typeface="Arial"/>
            </a:endParaRPr>
          </a:p>
          <a:p>
            <a:endParaRPr lang="en-GB">
              <a:cs typeface="Arial"/>
            </a:endParaRPr>
          </a:p>
        </p:txBody>
      </p:sp>
      <p:pic>
        <p:nvPicPr>
          <p:cNvPr id="9" name="Content Placeholder 8" descr="A map of a city&#10;&#10;AI-generated content may be incorrect.">
            <a:extLst>
              <a:ext uri="{FF2B5EF4-FFF2-40B4-BE49-F238E27FC236}">
                <a16:creationId xmlns:a16="http://schemas.microsoft.com/office/drawing/2014/main" id="{B7B5B987-9F76-969A-CF8B-B59BAB6210DF}"/>
              </a:ext>
            </a:extLst>
          </p:cNvPr>
          <p:cNvPicPr>
            <a:picLocks noGrp="1" noChangeAspect="1"/>
          </p:cNvPicPr>
          <p:nvPr>
            <p:ph idx="2"/>
          </p:nvPr>
        </p:nvPicPr>
        <p:blipFill>
          <a:blip r:embed="rId2"/>
          <a:stretch>
            <a:fillRect/>
          </a:stretch>
        </p:blipFill>
        <p:spPr>
          <a:xfrm>
            <a:off x="6108235" y="1824"/>
            <a:ext cx="6059040" cy="5821696"/>
          </a:xfrm>
          <a:prstGeom prst="rect">
            <a:avLst/>
          </a:prstGeom>
          <a:noFill/>
          <a:ln>
            <a:noFill/>
          </a:ln>
        </p:spPr>
      </p:pic>
      <p:sp>
        <p:nvSpPr>
          <p:cNvPr id="8" name="TextBox 7">
            <a:extLst>
              <a:ext uri="{FF2B5EF4-FFF2-40B4-BE49-F238E27FC236}">
                <a16:creationId xmlns:a16="http://schemas.microsoft.com/office/drawing/2014/main" id="{B432383D-399C-4856-028A-38C12BD74CA1}"/>
              </a:ext>
            </a:extLst>
          </p:cNvPr>
          <p:cNvSpPr txBox="1"/>
          <p:nvPr/>
        </p:nvSpPr>
        <p:spPr>
          <a:xfrm>
            <a:off x="241250" y="5965371"/>
            <a:ext cx="9311955" cy="461665"/>
          </a:xfrm>
          <a:prstGeom prst="rect">
            <a:avLst/>
          </a:prstGeom>
          <a:noFill/>
        </p:spPr>
        <p:txBody>
          <a:bodyPr wrap="square" lIns="91440" tIns="45720" rIns="91440" bIns="45720" rtlCol="0" anchor="t">
            <a:spAutoFit/>
          </a:bodyPr>
          <a:lstStyle/>
          <a:p>
            <a:pPr>
              <a:defRPr/>
            </a:pPr>
            <a:r>
              <a:rPr lang="en-US" sz="2400" b="1">
                <a:solidFill>
                  <a:prstClr val="white"/>
                </a:solidFill>
                <a:latin typeface="Arial" panose="020B0604020202020204"/>
                <a:cs typeface="Arial"/>
              </a:rPr>
              <a:t>Community Intelligence and Partnership – Derelict premises</a:t>
            </a:r>
            <a:endParaRPr lang="en-US" sz="2400" b="1" i="0" u="none" strike="noStrike" kern="1200" cap="none" spc="0" normalizeH="0" baseline="0" noProof="0">
              <a:ln>
                <a:noFill/>
              </a:ln>
              <a:solidFill>
                <a:prstClr val="white"/>
              </a:solidFill>
              <a:effectLst/>
              <a:uLnTx/>
              <a:uFillTx/>
              <a:latin typeface="Arial" panose="020B0604020202020204"/>
              <a:cs typeface="Arial"/>
            </a:endParaRPr>
          </a:p>
        </p:txBody>
      </p:sp>
    </p:spTree>
    <p:extLst>
      <p:ext uri="{BB962C8B-B14F-4D97-AF65-F5344CB8AC3E}">
        <p14:creationId xmlns:p14="http://schemas.microsoft.com/office/powerpoint/2010/main" val="652403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206A7-2388-C718-5319-A354B115AED9}"/>
              </a:ext>
            </a:extLst>
          </p:cNvPr>
          <p:cNvSpPr>
            <a:spLocks noGrp="1"/>
          </p:cNvSpPr>
          <p:nvPr>
            <p:ph idx="1"/>
          </p:nvPr>
        </p:nvSpPr>
        <p:spPr>
          <a:xfrm>
            <a:off x="8970" y="1018803"/>
            <a:ext cx="6638362" cy="4771833"/>
          </a:xfrm>
        </p:spPr>
        <p:txBody>
          <a:bodyPr/>
          <a:lstStyle/>
          <a:p>
            <a:r>
              <a:rPr lang="en-GB" sz="1800">
                <a:cs typeface="Arial"/>
              </a:rPr>
              <a:t>Identification  - Building are identified following incidents, reports and referrals  from partner agencies</a:t>
            </a:r>
            <a:endParaRPr lang="en-US"/>
          </a:p>
          <a:p>
            <a:r>
              <a:rPr lang="en-US" sz="1800">
                <a:cs typeface="Arial"/>
              </a:rPr>
              <a:t>Site assessment - visit is undertaken to determine the level of risk and </a:t>
            </a:r>
            <a:r>
              <a:rPr lang="en-US" sz="1800" err="1">
                <a:cs typeface="Arial"/>
              </a:rPr>
              <a:t>categorise</a:t>
            </a:r>
            <a:r>
              <a:rPr lang="en-US" sz="1800">
                <a:cs typeface="Arial"/>
              </a:rPr>
              <a:t> the premises </a:t>
            </a:r>
          </a:p>
          <a:p>
            <a:r>
              <a:rPr lang="en-US" sz="1800">
                <a:cs typeface="Arial"/>
              </a:rPr>
              <a:t>Information sharing – Relevant information is shared internally with operational, prevention and protection teams and community safety team as well partner agencies </a:t>
            </a:r>
          </a:p>
          <a:p>
            <a:r>
              <a:rPr lang="en-US" sz="1800">
                <a:cs typeface="Arial"/>
              </a:rPr>
              <a:t>Data Collection </a:t>
            </a:r>
            <a:r>
              <a:rPr lang="en-US" sz="1800" b="1">
                <a:cs typeface="Arial"/>
              </a:rPr>
              <a:t>-</a:t>
            </a:r>
            <a:r>
              <a:rPr lang="en-US" sz="1800">
                <a:cs typeface="Arial"/>
              </a:rPr>
              <a:t> incident history, antisocial </a:t>
            </a:r>
            <a:r>
              <a:rPr lang="en-US" sz="1800" err="1">
                <a:cs typeface="Arial"/>
              </a:rPr>
              <a:t>behavioure</a:t>
            </a:r>
            <a:r>
              <a:rPr lang="en-US" sz="1800">
                <a:cs typeface="Arial"/>
              </a:rPr>
              <a:t> trends, ownership details </a:t>
            </a:r>
          </a:p>
          <a:p>
            <a:r>
              <a:rPr lang="en-US" sz="1800">
                <a:cs typeface="Arial"/>
              </a:rPr>
              <a:t>Multi -agency working</a:t>
            </a:r>
            <a:r>
              <a:rPr lang="en-US" sz="1800" b="1">
                <a:cs typeface="Arial"/>
              </a:rPr>
              <a:t> – </a:t>
            </a:r>
            <a:r>
              <a:rPr lang="en-US" sz="1800">
                <a:cs typeface="Arial"/>
              </a:rPr>
              <a:t>Partnership meetings held to develop </a:t>
            </a:r>
            <a:r>
              <a:rPr lang="en-US" sz="1800" err="1">
                <a:cs typeface="Arial"/>
              </a:rPr>
              <a:t>co-ordinated</a:t>
            </a:r>
            <a:r>
              <a:rPr lang="en-US" sz="1800">
                <a:cs typeface="Arial"/>
              </a:rPr>
              <a:t> prevention plans </a:t>
            </a:r>
          </a:p>
          <a:p>
            <a:r>
              <a:rPr lang="en-US" sz="1800">
                <a:cs typeface="Arial"/>
              </a:rPr>
              <a:t>Community safety measures – increased patrols of the area, CCTV, community engagement  activities</a:t>
            </a:r>
          </a:p>
          <a:p>
            <a:r>
              <a:rPr lang="en-US" sz="1800">
                <a:cs typeface="Arial"/>
              </a:rPr>
              <a:t>Monitoring </a:t>
            </a:r>
            <a:r>
              <a:rPr lang="en-US" sz="1800" b="1">
                <a:cs typeface="Arial"/>
              </a:rPr>
              <a:t>– </a:t>
            </a:r>
            <a:r>
              <a:rPr lang="en-US" sz="1800">
                <a:cs typeface="Arial"/>
              </a:rPr>
              <a:t>regular review with prevention plans updated and long-term solutions pursued </a:t>
            </a:r>
          </a:p>
          <a:p>
            <a:endParaRPr lang="en-US" sz="1800">
              <a:cs typeface="Arial"/>
            </a:endParaRPr>
          </a:p>
          <a:p>
            <a:endParaRPr lang="en-GB" sz="1800">
              <a:cs typeface="Arial"/>
            </a:endParaRPr>
          </a:p>
          <a:p>
            <a:endParaRPr lang="en-GB">
              <a:cs typeface="Arial"/>
            </a:endParaRPr>
          </a:p>
        </p:txBody>
      </p:sp>
      <p:pic>
        <p:nvPicPr>
          <p:cNvPr id="7" name="Content Placeholder 6">
            <a:extLst>
              <a:ext uri="{FF2B5EF4-FFF2-40B4-BE49-F238E27FC236}">
                <a16:creationId xmlns:a16="http://schemas.microsoft.com/office/drawing/2014/main" id="{A09A2B2F-6DC5-192B-C47D-FC7F5D73DD65}"/>
              </a:ext>
            </a:extLst>
          </p:cNvPr>
          <p:cNvPicPr>
            <a:picLocks noGrp="1" noChangeAspect="1"/>
          </p:cNvPicPr>
          <p:nvPr>
            <p:ph idx="2"/>
          </p:nvPr>
        </p:nvPicPr>
        <p:blipFill>
          <a:blip r:embed="rId2"/>
          <a:stretch>
            <a:fillRect/>
          </a:stretch>
        </p:blipFill>
        <p:spPr>
          <a:xfrm>
            <a:off x="6358071" y="1825"/>
            <a:ext cx="5796713" cy="5796712"/>
          </a:xfrm>
          <a:prstGeom prst="rect">
            <a:avLst/>
          </a:prstGeom>
          <a:noFill/>
          <a:ln>
            <a:noFill/>
          </a:ln>
        </p:spPr>
      </p:pic>
      <p:sp>
        <p:nvSpPr>
          <p:cNvPr id="6" name="TextBox 5">
            <a:extLst>
              <a:ext uri="{FF2B5EF4-FFF2-40B4-BE49-F238E27FC236}">
                <a16:creationId xmlns:a16="http://schemas.microsoft.com/office/drawing/2014/main" id="{202D25F8-AF3E-E2B3-E429-0269B1F8B5A4}"/>
              </a:ext>
            </a:extLst>
          </p:cNvPr>
          <p:cNvSpPr txBox="1"/>
          <p:nvPr/>
        </p:nvSpPr>
        <p:spPr>
          <a:xfrm>
            <a:off x="241250" y="5965371"/>
            <a:ext cx="9311955" cy="461665"/>
          </a:xfrm>
          <a:prstGeom prst="rect">
            <a:avLst/>
          </a:prstGeom>
          <a:noFill/>
        </p:spPr>
        <p:txBody>
          <a:bodyPr wrap="square" lIns="91440" tIns="45720" rIns="91440" bIns="45720" rtlCol="0" anchor="t">
            <a:spAutoFit/>
          </a:bodyPr>
          <a:lstStyle/>
          <a:p>
            <a:pPr>
              <a:defRPr/>
            </a:pPr>
            <a:r>
              <a:rPr lang="en-US" sz="2400" b="1">
                <a:solidFill>
                  <a:prstClr val="white"/>
                </a:solidFill>
                <a:latin typeface="Arial" panose="020B0604020202020204"/>
                <a:cs typeface="Arial"/>
              </a:rPr>
              <a:t>Community Intelligence and Partnership – Derelict premises </a:t>
            </a:r>
            <a:endParaRPr lang="en-US" sz="2400" b="1" i="0" u="none" strike="noStrike" kern="1200" cap="none" spc="0" normalizeH="0" baseline="0" noProof="0">
              <a:ln>
                <a:noFill/>
              </a:ln>
              <a:solidFill>
                <a:prstClr val="white"/>
              </a:solidFill>
              <a:effectLst/>
              <a:uLnTx/>
              <a:uFillTx/>
              <a:latin typeface="Arial" panose="020B0604020202020204"/>
              <a:cs typeface="Arial"/>
            </a:endParaRPr>
          </a:p>
        </p:txBody>
      </p:sp>
      <p:sp>
        <p:nvSpPr>
          <p:cNvPr id="9" name="Title 1">
            <a:extLst>
              <a:ext uri="{FF2B5EF4-FFF2-40B4-BE49-F238E27FC236}">
                <a16:creationId xmlns:a16="http://schemas.microsoft.com/office/drawing/2014/main" id="{89883B3C-25F2-9FA8-3BF9-206ED7442063}"/>
              </a:ext>
            </a:extLst>
          </p:cNvPr>
          <p:cNvSpPr>
            <a:spLocks noGrp="1"/>
          </p:cNvSpPr>
          <p:nvPr>
            <p:ph type="title"/>
          </p:nvPr>
        </p:nvSpPr>
        <p:spPr>
          <a:xfrm>
            <a:off x="3272" y="-1542"/>
            <a:ext cx="5231568" cy="1338050"/>
          </a:xfrm>
        </p:spPr>
        <p:txBody>
          <a:bodyPr>
            <a:normAutofit/>
          </a:bodyPr>
          <a:lstStyle/>
          <a:p>
            <a:r>
              <a:rPr lang="en-US">
                <a:cs typeface="Arial"/>
              </a:rPr>
              <a:t>Our Approach </a:t>
            </a:r>
            <a:endParaRPr lang="en-US"/>
          </a:p>
        </p:txBody>
      </p:sp>
    </p:spTree>
    <p:extLst>
      <p:ext uri="{BB962C8B-B14F-4D97-AF65-F5344CB8AC3E}">
        <p14:creationId xmlns:p14="http://schemas.microsoft.com/office/powerpoint/2010/main" val="2757786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DB31-DAE4-5201-00E1-28CAC2DB9A5C}"/>
              </a:ext>
            </a:extLst>
          </p:cNvPr>
          <p:cNvSpPr>
            <a:spLocks noGrp="1"/>
          </p:cNvSpPr>
          <p:nvPr>
            <p:ph type="title"/>
          </p:nvPr>
        </p:nvSpPr>
        <p:spPr>
          <a:xfrm>
            <a:off x="890649" y="878774"/>
            <a:ext cx="10463153" cy="3336966"/>
          </a:xfrm>
        </p:spPr>
        <p:txBody>
          <a:bodyPr>
            <a:normAutofit fontScale="90000"/>
          </a:bodyPr>
          <a:lstStyle/>
          <a:p>
            <a:pPr algn="ctr">
              <a:lnSpc>
                <a:spcPct val="100000"/>
              </a:lnSpc>
            </a:pPr>
            <a:br>
              <a:rPr lang="en-US" sz="4000">
                <a:cs typeface="Arial"/>
              </a:rPr>
            </a:br>
            <a:br>
              <a:rPr lang="en-US" sz="4000">
                <a:cs typeface="Arial"/>
              </a:rPr>
            </a:br>
            <a:br>
              <a:rPr lang="en-US" sz="6000">
                <a:cs typeface="Arial"/>
              </a:rPr>
            </a:br>
            <a:r>
              <a:rPr lang="en-US" sz="6700"/>
              <a:t>Building Safety Enforcement </a:t>
            </a:r>
            <a:br>
              <a:rPr lang="en-US" sz="6700">
                <a:cs typeface="Arial"/>
              </a:rPr>
            </a:br>
            <a:br>
              <a:rPr lang="en-US" sz="4400">
                <a:cs typeface="Arial"/>
              </a:rPr>
            </a:br>
            <a:br>
              <a:rPr lang="en-US">
                <a:cs typeface="Arial"/>
              </a:rPr>
            </a:br>
            <a:endParaRPr lang="en-GB"/>
          </a:p>
        </p:txBody>
      </p:sp>
      <p:sp>
        <p:nvSpPr>
          <p:cNvPr id="3" name="Content Placeholder 2">
            <a:extLst>
              <a:ext uri="{FF2B5EF4-FFF2-40B4-BE49-F238E27FC236}">
                <a16:creationId xmlns:a16="http://schemas.microsoft.com/office/drawing/2014/main" id="{6B308602-EB9B-2B9A-2CEE-25D702D8A28B}"/>
              </a:ext>
            </a:extLst>
          </p:cNvPr>
          <p:cNvSpPr>
            <a:spLocks noGrp="1"/>
          </p:cNvSpPr>
          <p:nvPr>
            <p:ph idx="1"/>
          </p:nvPr>
        </p:nvSpPr>
        <p:spPr>
          <a:xfrm>
            <a:off x="1211284" y="3157538"/>
            <a:ext cx="10151589" cy="1548946"/>
          </a:xfrm>
        </p:spPr>
        <p:txBody>
          <a:bodyPr>
            <a:normAutofit/>
          </a:bodyPr>
          <a:lstStyle/>
          <a:p>
            <a:pPr marL="0" indent="0" algn="ctr">
              <a:buNone/>
            </a:pPr>
            <a:endParaRPr lang="en-US" sz="4000">
              <a:cs typeface="Arial"/>
            </a:endParaRPr>
          </a:p>
          <a:p>
            <a:pPr marL="0" indent="0" algn="ctr">
              <a:buNone/>
            </a:pPr>
            <a:r>
              <a:rPr lang="en-GB" sz="4000">
                <a:cs typeface="Arial"/>
              </a:rPr>
              <a:t>Miller Heights, Maidstone</a:t>
            </a:r>
          </a:p>
        </p:txBody>
      </p:sp>
    </p:spTree>
    <p:extLst>
      <p:ext uri="{BB962C8B-B14F-4D97-AF65-F5344CB8AC3E}">
        <p14:creationId xmlns:p14="http://schemas.microsoft.com/office/powerpoint/2010/main" val="318954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D4F-B40A-4DAB-549E-CBDDA80D3E33}"/>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Background</a:t>
            </a:r>
            <a:endParaRPr lang="en-GB" noProof="0">
              <a:solidFill>
                <a:srgbClr val="000000"/>
              </a:solidFill>
              <a:cs typeface="Arial"/>
            </a:endParaRPr>
          </a:p>
        </p:txBody>
      </p:sp>
      <p:sp>
        <p:nvSpPr>
          <p:cNvPr id="3" name="Content Placeholder 2">
            <a:extLst>
              <a:ext uri="{FF2B5EF4-FFF2-40B4-BE49-F238E27FC236}">
                <a16:creationId xmlns:a16="http://schemas.microsoft.com/office/drawing/2014/main" id="{B557BFDC-D9CF-6E6E-C360-7CBD55F67908}"/>
              </a:ext>
            </a:extLst>
          </p:cNvPr>
          <p:cNvSpPr>
            <a:spLocks noGrp="1"/>
          </p:cNvSpPr>
          <p:nvPr>
            <p:ph idx="1"/>
          </p:nvPr>
        </p:nvSpPr>
        <p:spPr>
          <a:xfrm>
            <a:off x="285209" y="880923"/>
            <a:ext cx="5299707" cy="3475040"/>
          </a:xfrm>
        </p:spPr>
        <p:txBody>
          <a:bodyPr vert="horz" wrap="square" lIns="91440" tIns="45720" rIns="91440" bIns="45720" anchor="t" anchorCtr="0" compatLnSpc="1">
            <a:noAutofit/>
          </a:bodyPr>
          <a:lstStyle/>
          <a:p>
            <a:pPr marL="0" indent="0">
              <a:buNone/>
            </a:pPr>
            <a:endParaRPr lang="en-GB" sz="1800" b="1">
              <a:cs typeface="Arial"/>
            </a:endParaRPr>
          </a:p>
          <a:p>
            <a:r>
              <a:rPr lang="en-GB" sz="1800"/>
              <a:t>On Monday, May 11, 2026, KFRS responded to reports of a burst pipe in the basement of Miller Heights, a converted multi-story block of flats in Maidstone town centre.</a:t>
            </a:r>
            <a:endParaRPr lang="en-GB" sz="1800">
              <a:cs typeface="Arial"/>
            </a:endParaRPr>
          </a:p>
          <a:p>
            <a:r>
              <a:rPr lang="en-GB" sz="1800">
                <a:cs typeface="Arial"/>
              </a:rPr>
              <a:t>KFRS was originally called to support pumping water from the flooded basement; however, the incident escalated beyond water removal and developed into a wider operational issue affecting all residents in Millers Heights.</a:t>
            </a:r>
          </a:p>
          <a:p>
            <a:r>
              <a:rPr lang="en-GB" sz="1800"/>
              <a:t>The flood heavily impacted the building's critical electrical infrastructure, wiping out the power supply and triggering widespread fire safety concerns.</a:t>
            </a:r>
          </a:p>
          <a:p>
            <a:r>
              <a:rPr lang="en-GB" sz="1800">
                <a:cs typeface="Arial"/>
              </a:rPr>
              <a:t>The impact on the power supply was critical, requiring UK Power to terminate the supply to the entire building</a:t>
            </a:r>
          </a:p>
          <a:p>
            <a:endParaRPr lang="en-GB" sz="1800">
              <a:cs typeface="Arial"/>
            </a:endParaRPr>
          </a:p>
          <a:p>
            <a:endParaRPr lang="en-GB" sz="1800">
              <a:cs typeface="Arial"/>
            </a:endParaRPr>
          </a:p>
        </p:txBody>
      </p:sp>
      <p:pic>
        <p:nvPicPr>
          <p:cNvPr id="5" name="Picture 4" descr="Hundreds of homes plunged into darkness at Miller Heights in Maidstone ...">
            <a:extLst>
              <a:ext uri="{FF2B5EF4-FFF2-40B4-BE49-F238E27FC236}">
                <a16:creationId xmlns:a16="http://schemas.microsoft.com/office/drawing/2014/main" id="{AFB89F11-4037-4CB2-4021-BB990E2F00D4}"/>
              </a:ext>
            </a:extLst>
          </p:cNvPr>
          <p:cNvPicPr>
            <a:picLocks noChangeAspect="1"/>
          </p:cNvPicPr>
          <p:nvPr/>
        </p:nvPicPr>
        <p:blipFill>
          <a:blip r:embed="rId2"/>
          <a:srcRect l="8933" t="69" r="9677"/>
          <a:stretch>
            <a:fillRect/>
          </a:stretch>
        </p:blipFill>
        <p:spPr>
          <a:xfrm>
            <a:off x="6013215" y="-290"/>
            <a:ext cx="6175855" cy="5856006"/>
          </a:xfrm>
          <a:prstGeom prst="rect">
            <a:avLst/>
          </a:prstGeom>
        </p:spPr>
      </p:pic>
      <p:sp>
        <p:nvSpPr>
          <p:cNvPr id="7" name="Title 1">
            <a:extLst>
              <a:ext uri="{FF2B5EF4-FFF2-40B4-BE49-F238E27FC236}">
                <a16:creationId xmlns:a16="http://schemas.microsoft.com/office/drawing/2014/main" id="{7BEF90D6-C1F6-68E1-6E57-E39BDF6C3EB7}"/>
              </a:ext>
            </a:extLst>
          </p:cNvPr>
          <p:cNvSpPr txBox="1">
            <a:spLocks/>
          </p:cNvSpPr>
          <p:nvPr/>
        </p:nvSpPr>
        <p:spPr>
          <a:xfrm>
            <a:off x="438012" y="5756719"/>
            <a:ext cx="10515600" cy="8772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sz="1800">
                <a:solidFill>
                  <a:srgbClr val="FFFFFF"/>
                </a:solidFill>
                <a:cs typeface="Arial"/>
              </a:rPr>
              <a:t>Miller Heights</a:t>
            </a:r>
          </a:p>
        </p:txBody>
      </p:sp>
    </p:spTree>
    <p:extLst>
      <p:ext uri="{BB962C8B-B14F-4D97-AF65-F5344CB8AC3E}">
        <p14:creationId xmlns:p14="http://schemas.microsoft.com/office/powerpoint/2010/main" val="3865427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14620-607B-9F37-452F-9B6BFDCE7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FFD31-A250-E3A0-65BF-E20D37806B9B}"/>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Enforcement</a:t>
            </a:r>
          </a:p>
        </p:txBody>
      </p:sp>
      <p:sp>
        <p:nvSpPr>
          <p:cNvPr id="3" name="Content Placeholder 2">
            <a:extLst>
              <a:ext uri="{FF2B5EF4-FFF2-40B4-BE49-F238E27FC236}">
                <a16:creationId xmlns:a16="http://schemas.microsoft.com/office/drawing/2014/main" id="{DAD60F65-6147-60BB-08B5-6CEBD8628E78}"/>
              </a:ext>
            </a:extLst>
          </p:cNvPr>
          <p:cNvSpPr>
            <a:spLocks noGrp="1"/>
          </p:cNvSpPr>
          <p:nvPr>
            <p:ph idx="1"/>
          </p:nvPr>
        </p:nvSpPr>
        <p:spPr>
          <a:xfrm>
            <a:off x="379687" y="1025797"/>
            <a:ext cx="5299707" cy="3475040"/>
          </a:xfrm>
        </p:spPr>
        <p:txBody>
          <a:bodyPr vert="horz" wrap="square" lIns="91440" tIns="45720" rIns="91440" bIns="45720" anchor="t" anchorCtr="0" compatLnSpc="1">
            <a:noAutofit/>
          </a:bodyPr>
          <a:lstStyle/>
          <a:p>
            <a:pPr marL="0" indent="0">
              <a:buNone/>
            </a:pPr>
            <a:endParaRPr lang="en-GB" sz="1800" b="1">
              <a:cs typeface="Arial"/>
            </a:endParaRPr>
          </a:p>
          <a:p>
            <a:r>
              <a:rPr lang="en-GB" sz="1800">
                <a:cs typeface="Arial"/>
              </a:rPr>
              <a:t>The power loss affected basic necessities for the residents. The lack of water, electricity, toilet or cooking facilities resulted in a number of humanitarian issues.</a:t>
            </a:r>
          </a:p>
          <a:p>
            <a:r>
              <a:rPr lang="en-GB" sz="1800">
                <a:cs typeface="Arial"/>
              </a:rPr>
              <a:t>Over 24 hours the immediate life safety systems, such as fire alarms, automatic opening vents, emergency lighting, firefighting lifts, and sprinklers, became non-operational due to the power failure. This posed a serious risk to the residents in the building.</a:t>
            </a:r>
            <a:endParaRPr lang="en-GB"/>
          </a:p>
          <a:p>
            <a:r>
              <a:rPr lang="en-GB" sz="1800">
                <a:cs typeface="Arial"/>
              </a:rPr>
              <a:t>KFRS took the necessary steps to prohibit people entering or staying in the building, implementing the major decant process.</a:t>
            </a:r>
          </a:p>
          <a:p>
            <a:endParaRPr lang="en-GB" sz="1800">
              <a:cs typeface="Arial"/>
            </a:endParaRPr>
          </a:p>
          <a:p>
            <a:endParaRPr lang="en-GB" sz="1800">
              <a:cs typeface="Arial"/>
            </a:endParaRPr>
          </a:p>
        </p:txBody>
      </p:sp>
      <p:pic>
        <p:nvPicPr>
          <p:cNvPr id="6" name="Picture 5" descr="A group of men wearing helmets and vests&#10;&#10;AI-generated content may be incorrect.">
            <a:extLst>
              <a:ext uri="{FF2B5EF4-FFF2-40B4-BE49-F238E27FC236}">
                <a16:creationId xmlns:a16="http://schemas.microsoft.com/office/drawing/2014/main" id="{E37CE444-313E-B9E2-B760-CF2B77531725}"/>
              </a:ext>
            </a:extLst>
          </p:cNvPr>
          <p:cNvPicPr>
            <a:picLocks noChangeAspect="1"/>
          </p:cNvPicPr>
          <p:nvPr/>
        </p:nvPicPr>
        <p:blipFill>
          <a:blip r:embed="rId2"/>
          <a:stretch>
            <a:fillRect/>
          </a:stretch>
        </p:blipFill>
        <p:spPr>
          <a:xfrm>
            <a:off x="6094328" y="0"/>
            <a:ext cx="6099344" cy="5834743"/>
          </a:xfrm>
          <a:prstGeom prst="rect">
            <a:avLst/>
          </a:prstGeom>
        </p:spPr>
      </p:pic>
      <p:sp>
        <p:nvSpPr>
          <p:cNvPr id="8" name="Title 1">
            <a:extLst>
              <a:ext uri="{FF2B5EF4-FFF2-40B4-BE49-F238E27FC236}">
                <a16:creationId xmlns:a16="http://schemas.microsoft.com/office/drawing/2014/main" id="{D8390E7C-FDDD-4E1F-B974-C5C9B021F5FF}"/>
              </a:ext>
            </a:extLst>
          </p:cNvPr>
          <p:cNvSpPr txBox="1">
            <a:spLocks/>
          </p:cNvSpPr>
          <p:nvPr/>
        </p:nvSpPr>
        <p:spPr>
          <a:xfrm>
            <a:off x="438012" y="5756719"/>
            <a:ext cx="10515600" cy="8772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sz="1800">
                <a:solidFill>
                  <a:srgbClr val="FFFFFF"/>
                </a:solidFill>
                <a:cs typeface="Arial"/>
              </a:rPr>
              <a:t>Miller</a:t>
            </a:r>
            <a:r>
              <a:rPr lang="en-GB" sz="2000">
                <a:solidFill>
                  <a:srgbClr val="FFFFFF"/>
                </a:solidFill>
                <a:cs typeface="Arial"/>
              </a:rPr>
              <a:t> </a:t>
            </a:r>
            <a:r>
              <a:rPr lang="en-GB" sz="1800">
                <a:solidFill>
                  <a:srgbClr val="FFFFFF"/>
                </a:solidFill>
                <a:cs typeface="Arial"/>
              </a:rPr>
              <a:t>Heights</a:t>
            </a:r>
          </a:p>
        </p:txBody>
      </p:sp>
    </p:spTree>
    <p:extLst>
      <p:ext uri="{BB962C8B-B14F-4D97-AF65-F5344CB8AC3E}">
        <p14:creationId xmlns:p14="http://schemas.microsoft.com/office/powerpoint/2010/main" val="92621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D893A-ABED-CA96-FF96-985630724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551C3B-5CBF-C694-D096-44C914A96C28}"/>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Enforcement</a:t>
            </a:r>
            <a:endParaRPr lang="en-GB" noProof="0">
              <a:solidFill>
                <a:srgbClr val="000000"/>
              </a:solidFill>
              <a:cs typeface="Arial"/>
            </a:endParaRPr>
          </a:p>
        </p:txBody>
      </p:sp>
      <p:sp>
        <p:nvSpPr>
          <p:cNvPr id="3" name="Content Placeholder 2">
            <a:extLst>
              <a:ext uri="{FF2B5EF4-FFF2-40B4-BE49-F238E27FC236}">
                <a16:creationId xmlns:a16="http://schemas.microsoft.com/office/drawing/2014/main" id="{C4F54073-22EC-33B3-8C9D-6175D825774B}"/>
              </a:ext>
            </a:extLst>
          </p:cNvPr>
          <p:cNvSpPr>
            <a:spLocks noGrp="1"/>
          </p:cNvSpPr>
          <p:nvPr>
            <p:ph idx="1"/>
          </p:nvPr>
        </p:nvSpPr>
        <p:spPr>
          <a:xfrm>
            <a:off x="274324" y="782953"/>
            <a:ext cx="5948223" cy="3475040"/>
          </a:xfrm>
        </p:spPr>
        <p:txBody>
          <a:bodyPr vert="horz" wrap="square" lIns="91440" tIns="45720" rIns="91440" bIns="45720" anchor="t" anchorCtr="0" compatLnSpc="1">
            <a:noAutofit/>
          </a:bodyPr>
          <a:lstStyle/>
          <a:p>
            <a:pPr marL="0" indent="0">
              <a:buNone/>
            </a:pPr>
            <a:endParaRPr lang="en-GB" sz="1800" b="1" noProof="0">
              <a:cs typeface="Arial"/>
            </a:endParaRPr>
          </a:p>
          <a:p>
            <a:r>
              <a:rPr lang="en-GB" sz="1800">
                <a:cs typeface="Arial"/>
              </a:rPr>
              <a:t>Working as a multi-agency partnership through the Local Resilience Forum command and control structure, KFRS coordinated the serving of the notice and the provision of support required for residents being displaced.</a:t>
            </a:r>
          </a:p>
          <a:p>
            <a:r>
              <a:rPr lang="en-GB" sz="1800">
                <a:cs typeface="Arial"/>
              </a:rPr>
              <a:t>The Prohibition Notice legally prevents anyone from living, sleeping, or entering the premises for anything other than strictly supervised remedial works. </a:t>
            </a:r>
          </a:p>
          <a:p>
            <a:r>
              <a:rPr lang="en-GB" sz="1800" noProof="0"/>
              <a:t>Around </a:t>
            </a:r>
            <a:r>
              <a:rPr lang="en-GB" sz="1800"/>
              <a:t>250 residents were displaced from their homes due and were relocated to either the welfare centre set up by the local authority or to temporary accommodation provided by landlords.</a:t>
            </a:r>
            <a:endParaRPr lang="en-GB" sz="1800" noProof="0">
              <a:cs typeface="Arial"/>
            </a:endParaRPr>
          </a:p>
          <a:p>
            <a:r>
              <a:rPr lang="en-GB" sz="1800"/>
              <a:t>Maidstone Borough Council (MBC) initially declared a major incident and worked to arrange emergency temporary accommodation and animal welfare support for displaced families.</a:t>
            </a:r>
          </a:p>
          <a:p>
            <a:endParaRPr lang="en-GB" sz="1800">
              <a:cs typeface="Arial"/>
            </a:endParaRPr>
          </a:p>
          <a:p>
            <a:endParaRPr lang="en-GB" sz="1800">
              <a:cs typeface="Arial"/>
            </a:endParaRPr>
          </a:p>
        </p:txBody>
      </p:sp>
      <p:pic>
        <p:nvPicPr>
          <p:cNvPr id="4" name="Picture 3" descr="A person holding a red bag&#10;&#10;AI-generated content may be incorrect.">
            <a:extLst>
              <a:ext uri="{FF2B5EF4-FFF2-40B4-BE49-F238E27FC236}">
                <a16:creationId xmlns:a16="http://schemas.microsoft.com/office/drawing/2014/main" id="{D957F8B8-5C05-7CCF-9CB0-EA11DD00AF26}"/>
              </a:ext>
            </a:extLst>
          </p:cNvPr>
          <p:cNvPicPr>
            <a:picLocks noChangeAspect="1"/>
          </p:cNvPicPr>
          <p:nvPr/>
        </p:nvPicPr>
        <p:blipFill>
          <a:blip r:embed="rId2"/>
          <a:srcRect l="8318" r="-181" b="15856"/>
          <a:stretch>
            <a:fillRect/>
          </a:stretch>
        </p:blipFill>
        <p:spPr>
          <a:xfrm>
            <a:off x="6661528" y="0"/>
            <a:ext cx="5536235" cy="5835957"/>
          </a:xfrm>
          <a:prstGeom prst="rect">
            <a:avLst/>
          </a:prstGeom>
        </p:spPr>
      </p:pic>
      <p:sp>
        <p:nvSpPr>
          <p:cNvPr id="6" name="Title 1">
            <a:extLst>
              <a:ext uri="{FF2B5EF4-FFF2-40B4-BE49-F238E27FC236}">
                <a16:creationId xmlns:a16="http://schemas.microsoft.com/office/drawing/2014/main" id="{62604FB3-791A-DBF7-A59D-B90CF48DBCBA}"/>
              </a:ext>
            </a:extLst>
          </p:cNvPr>
          <p:cNvSpPr txBox="1">
            <a:spLocks/>
          </p:cNvSpPr>
          <p:nvPr/>
        </p:nvSpPr>
        <p:spPr>
          <a:xfrm>
            <a:off x="438012" y="5756719"/>
            <a:ext cx="10515600" cy="8772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sz="1800">
                <a:solidFill>
                  <a:srgbClr val="FFFFFF"/>
                </a:solidFill>
                <a:cs typeface="Arial"/>
              </a:rPr>
              <a:t>Miller</a:t>
            </a:r>
            <a:r>
              <a:rPr lang="en-GB" sz="2000">
                <a:solidFill>
                  <a:srgbClr val="FFFFFF"/>
                </a:solidFill>
                <a:cs typeface="Arial"/>
              </a:rPr>
              <a:t> </a:t>
            </a:r>
            <a:r>
              <a:rPr lang="en-GB" sz="1800">
                <a:solidFill>
                  <a:srgbClr val="FFFFFF"/>
                </a:solidFill>
                <a:cs typeface="Arial"/>
              </a:rPr>
              <a:t>Heights</a:t>
            </a:r>
          </a:p>
        </p:txBody>
      </p:sp>
    </p:spTree>
    <p:extLst>
      <p:ext uri="{BB962C8B-B14F-4D97-AF65-F5344CB8AC3E}">
        <p14:creationId xmlns:p14="http://schemas.microsoft.com/office/powerpoint/2010/main" val="341247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363B2-4381-B194-C1D8-8D83E2C1C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10618-1A36-5075-C6C9-C73523DDD474}"/>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Decision Making</a:t>
            </a:r>
            <a:endParaRPr lang="en-GB" noProof="0">
              <a:solidFill>
                <a:srgbClr val="000000"/>
              </a:solidFill>
              <a:cs typeface="Arial"/>
            </a:endParaRPr>
          </a:p>
        </p:txBody>
      </p:sp>
      <p:sp>
        <p:nvSpPr>
          <p:cNvPr id="3" name="Content Placeholder 2">
            <a:extLst>
              <a:ext uri="{FF2B5EF4-FFF2-40B4-BE49-F238E27FC236}">
                <a16:creationId xmlns:a16="http://schemas.microsoft.com/office/drawing/2014/main" id="{EFDA69DC-00D5-577B-4F48-E66E8EB31800}"/>
              </a:ext>
            </a:extLst>
          </p:cNvPr>
          <p:cNvSpPr>
            <a:spLocks noGrp="1"/>
          </p:cNvSpPr>
          <p:nvPr>
            <p:ph idx="1"/>
          </p:nvPr>
        </p:nvSpPr>
        <p:spPr>
          <a:xfrm>
            <a:off x="426723" y="924466"/>
            <a:ext cx="5299707" cy="3475040"/>
          </a:xfrm>
        </p:spPr>
        <p:txBody>
          <a:bodyPr vert="horz" wrap="square" lIns="91440" tIns="45720" rIns="91440" bIns="45720" anchor="t" anchorCtr="0" compatLnSpc="1">
            <a:noAutofit/>
          </a:bodyPr>
          <a:lstStyle/>
          <a:p>
            <a:pPr marL="0" indent="0">
              <a:buNone/>
            </a:pPr>
            <a:endParaRPr lang="en-GB" sz="1800" b="1">
              <a:cs typeface="Arial"/>
            </a:endParaRPr>
          </a:p>
          <a:p>
            <a:pPr eaLnBrk="0" fontAlgn="base" hangingPunct="0"/>
            <a:r>
              <a:rPr lang="en-GB" sz="1800">
                <a:cs typeface="Arial"/>
              </a:rPr>
              <a:t>When KFRS serves a prohibition notice on a high-rise residential building, this is not something taken lightly and is always a last resort to protect the life and safety of residents. All available mitigation options are explored first to ensure residents are protected.</a:t>
            </a:r>
          </a:p>
          <a:p>
            <a:pPr eaLnBrk="0" fontAlgn="base" hangingPunct="0"/>
            <a:r>
              <a:rPr lang="en-GB" sz="1800">
                <a:cs typeface="Arial"/>
              </a:rPr>
              <a:t>Prior to serving the notice, KFRS consulted with the Government Liaison Officer and MHCLG (Resilience and Emergencies Division). Our decisions were peer reviewed by Essex Fire and Rescue Service and the National Fire Chiefs Council.</a:t>
            </a:r>
          </a:p>
          <a:p>
            <a:pPr eaLnBrk="0" fontAlgn="base" hangingPunct="0"/>
            <a:r>
              <a:rPr lang="en-GB" sz="1800">
                <a:cs typeface="Arial"/>
              </a:rPr>
              <a:t>The premises has a range of other fire safety defects which will form a schedule of works detailed  by a number of enforcement notices.</a:t>
            </a:r>
          </a:p>
          <a:p>
            <a:endParaRPr lang="en-GB" sz="1800">
              <a:cs typeface="Arial"/>
            </a:endParaRPr>
          </a:p>
          <a:p>
            <a:pPr marL="0" indent="0">
              <a:buNone/>
            </a:pPr>
            <a:endParaRPr lang="en-GB" sz="1800">
              <a:cs typeface="Arial"/>
            </a:endParaRPr>
          </a:p>
          <a:p>
            <a:endParaRPr lang="en-GB" sz="1800">
              <a:cs typeface="Arial"/>
            </a:endParaRPr>
          </a:p>
        </p:txBody>
      </p:sp>
      <p:pic>
        <p:nvPicPr>
          <p:cNvPr id="7" name="Picture 6" descr="A person holding a gavel&#10;&#10;AI-generated content may be incorrect.">
            <a:extLst>
              <a:ext uri="{FF2B5EF4-FFF2-40B4-BE49-F238E27FC236}">
                <a16:creationId xmlns:a16="http://schemas.microsoft.com/office/drawing/2014/main" id="{D56370F2-9E3C-3D25-0C38-5BA47C993394}"/>
              </a:ext>
            </a:extLst>
          </p:cNvPr>
          <p:cNvPicPr>
            <a:picLocks noChangeAspect="1"/>
          </p:cNvPicPr>
          <p:nvPr/>
        </p:nvPicPr>
        <p:blipFill>
          <a:blip r:embed="rId2"/>
          <a:stretch>
            <a:fillRect/>
          </a:stretch>
        </p:blipFill>
        <p:spPr>
          <a:xfrm>
            <a:off x="6231237" y="0"/>
            <a:ext cx="5956156" cy="5823858"/>
          </a:xfrm>
          <a:prstGeom prst="rect">
            <a:avLst/>
          </a:prstGeom>
        </p:spPr>
      </p:pic>
      <p:sp>
        <p:nvSpPr>
          <p:cNvPr id="5" name="Title 1">
            <a:extLst>
              <a:ext uri="{FF2B5EF4-FFF2-40B4-BE49-F238E27FC236}">
                <a16:creationId xmlns:a16="http://schemas.microsoft.com/office/drawing/2014/main" id="{90FB6ACA-9D49-AF03-344B-D9534E2FC39F}"/>
              </a:ext>
            </a:extLst>
          </p:cNvPr>
          <p:cNvSpPr txBox="1">
            <a:spLocks/>
          </p:cNvSpPr>
          <p:nvPr/>
        </p:nvSpPr>
        <p:spPr>
          <a:xfrm>
            <a:off x="438012" y="5756719"/>
            <a:ext cx="10515600" cy="8772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sz="1800">
                <a:solidFill>
                  <a:srgbClr val="FFFFFF"/>
                </a:solidFill>
                <a:cs typeface="Arial"/>
              </a:rPr>
              <a:t>Miller</a:t>
            </a:r>
            <a:r>
              <a:rPr lang="en-GB" sz="2000">
                <a:solidFill>
                  <a:srgbClr val="FFFFFF"/>
                </a:solidFill>
                <a:cs typeface="Arial"/>
              </a:rPr>
              <a:t> </a:t>
            </a:r>
            <a:r>
              <a:rPr lang="en-GB" sz="1800">
                <a:solidFill>
                  <a:srgbClr val="FFFFFF"/>
                </a:solidFill>
                <a:cs typeface="Arial"/>
              </a:rPr>
              <a:t>Heights</a:t>
            </a:r>
          </a:p>
        </p:txBody>
      </p:sp>
    </p:spTree>
    <p:extLst>
      <p:ext uri="{BB962C8B-B14F-4D97-AF65-F5344CB8AC3E}">
        <p14:creationId xmlns:p14="http://schemas.microsoft.com/office/powerpoint/2010/main" val="1726891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669F-3E9A-7ADF-C53F-69816CD72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9F56F-ECFC-97E6-C6D6-F7E4728123A3}"/>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Recovery</a:t>
            </a:r>
          </a:p>
        </p:txBody>
      </p:sp>
      <p:sp>
        <p:nvSpPr>
          <p:cNvPr id="6" name="Rectangle 2">
            <a:extLst>
              <a:ext uri="{FF2B5EF4-FFF2-40B4-BE49-F238E27FC236}">
                <a16:creationId xmlns:a16="http://schemas.microsoft.com/office/drawing/2014/main" id="{42C627C6-6F8D-A325-345F-0ABA2EB37D6A}"/>
              </a:ext>
            </a:extLst>
          </p:cNvPr>
          <p:cNvSpPr>
            <a:spLocks noGrp="1" noChangeArrowheads="1"/>
          </p:cNvSpPr>
          <p:nvPr>
            <p:ph idx="1"/>
          </p:nvPr>
        </p:nvSpPr>
        <p:spPr bwMode="auto">
          <a:xfrm>
            <a:off x="104356" y="641927"/>
            <a:ext cx="6383651"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SzTx/>
              <a:buFontTx/>
              <a:buNone/>
            </a:pPr>
            <a:endParaRPr lang="en-US" altLang="en-US" sz="1800">
              <a:cs typeface="Arial"/>
            </a:endParaRPr>
          </a:p>
          <a:p>
            <a:pPr marL="285750" indent="-285750">
              <a:lnSpc>
                <a:spcPct val="100000"/>
              </a:lnSpc>
              <a:spcBef>
                <a:spcPct val="0"/>
              </a:spcBef>
              <a:spcAft>
                <a:spcPct val="0"/>
              </a:spcAft>
              <a:buSzTx/>
            </a:pPr>
            <a:r>
              <a:rPr lang="en-GB" sz="1800">
                <a:cs typeface="Arial"/>
              </a:rPr>
              <a:t>The electrical intake systems have suffered significant damage, causing issues with a return of the power supply.</a:t>
            </a:r>
          </a:p>
          <a:p>
            <a:pPr marL="285750" indent="-285750">
              <a:lnSpc>
                <a:spcPct val="100000"/>
              </a:lnSpc>
              <a:spcBef>
                <a:spcPct val="0"/>
              </a:spcBef>
              <a:spcAft>
                <a:spcPct val="0"/>
              </a:spcAft>
              <a:buSzTx/>
            </a:pPr>
            <a:endParaRPr lang="en-GB" sz="1800">
              <a:cs typeface="Arial"/>
            </a:endParaRPr>
          </a:p>
          <a:p>
            <a:pPr marL="285750" indent="-285750">
              <a:lnSpc>
                <a:spcPct val="100000"/>
              </a:lnSpc>
              <a:spcBef>
                <a:spcPct val="0"/>
              </a:spcBef>
              <a:spcAft>
                <a:spcPct val="0"/>
              </a:spcAft>
              <a:buSzTx/>
            </a:pPr>
            <a:r>
              <a:rPr lang="en-GB" sz="1800">
                <a:cs typeface="Arial"/>
              </a:rPr>
              <a:t>The managing agents are unable to address concerns relating to the life safety systems until power has been restored.</a:t>
            </a:r>
          </a:p>
          <a:p>
            <a:pPr marL="285750" indent="-285750">
              <a:lnSpc>
                <a:spcPct val="100000"/>
              </a:lnSpc>
              <a:spcBef>
                <a:spcPct val="0"/>
              </a:spcBef>
              <a:spcAft>
                <a:spcPct val="0"/>
              </a:spcAft>
              <a:buSzTx/>
            </a:pPr>
            <a:endParaRPr lang="en-GB" sz="1800">
              <a:cs typeface="Arial"/>
            </a:endParaRPr>
          </a:p>
          <a:p>
            <a:pPr marL="285750" indent="-285750">
              <a:lnSpc>
                <a:spcPct val="100000"/>
              </a:lnSpc>
              <a:spcBef>
                <a:spcPct val="0"/>
              </a:spcBef>
              <a:spcAft>
                <a:spcPct val="0"/>
              </a:spcAft>
              <a:buSzTx/>
            </a:pPr>
            <a:r>
              <a:rPr lang="en-GB" sz="1800">
                <a:cs typeface="Arial"/>
              </a:rPr>
              <a:t>KFRS continues to work with the Local Resilience Forum Recovery Co-ordination Group to ensure the safety of residents remains the priority, alongside the building being remediated.</a:t>
            </a:r>
          </a:p>
          <a:p>
            <a:pPr marL="285750" indent="-285750">
              <a:lnSpc>
                <a:spcPct val="100000"/>
              </a:lnSpc>
              <a:spcBef>
                <a:spcPct val="0"/>
              </a:spcBef>
              <a:spcAft>
                <a:spcPct val="0"/>
              </a:spcAft>
              <a:buSzTx/>
            </a:pPr>
            <a:endParaRPr lang="en-GB" sz="1800">
              <a:cs typeface="Arial"/>
            </a:endParaRPr>
          </a:p>
          <a:p>
            <a:pPr marL="285750" indent="-285750">
              <a:lnSpc>
                <a:spcPct val="100000"/>
              </a:lnSpc>
              <a:spcBef>
                <a:spcPct val="0"/>
              </a:spcBef>
              <a:spcAft>
                <a:spcPct val="0"/>
              </a:spcAft>
              <a:buSzTx/>
            </a:pPr>
            <a:r>
              <a:rPr lang="en-GB" sz="1800">
                <a:cs typeface="Arial"/>
              </a:rPr>
              <a:t>We know that anxiety can arise when concerns are identified within tall buildings. Our customer safety teams supported neighbouring residents of tall buildings and completed a number of home fire safety visits.</a:t>
            </a:r>
          </a:p>
          <a:p>
            <a:pPr marL="285750" indent="-285750">
              <a:lnSpc>
                <a:spcPct val="100000"/>
              </a:lnSpc>
              <a:spcBef>
                <a:spcPct val="0"/>
              </a:spcBef>
              <a:spcAft>
                <a:spcPct val="0"/>
              </a:spcAft>
              <a:buSzTx/>
            </a:pPr>
            <a:endParaRPr lang="en-GB" sz="1800">
              <a:solidFill>
                <a:schemeClr val="tx1"/>
              </a:solidFill>
              <a:latin typeface="Arial" panose="020B0604020202020204" pitchFamily="34" charset="0"/>
              <a:cs typeface="Arial" panose="020B0604020202020204" pitchFamily="34" charset="0"/>
            </a:endParaRPr>
          </a:p>
          <a:p>
            <a:pPr marL="285750" indent="-285750">
              <a:lnSpc>
                <a:spcPct val="100000"/>
              </a:lnSpc>
              <a:spcBef>
                <a:spcPct val="0"/>
              </a:spcBef>
              <a:spcAft>
                <a:spcPct val="0"/>
              </a:spcAft>
              <a:buSzTx/>
            </a:pPr>
            <a:endParaRPr lang="en-GB" sz="1800">
              <a:solidFill>
                <a:schemeClr val="tx1"/>
              </a:solidFill>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SzTx/>
              <a:buNone/>
            </a:pPr>
            <a:endParaRPr lang="en-US" altLang="en-US" sz="1800">
              <a:solidFill>
                <a:schemeClr val="tx1"/>
              </a:solidFill>
              <a:latin typeface="Arial" panose="020B0604020202020204" pitchFamily="34" charset="0"/>
              <a:cs typeface="Arial" panose="020B0604020202020204" pitchFamily="34" charset="0"/>
            </a:endParaRPr>
          </a:p>
        </p:txBody>
      </p:sp>
      <p:pic>
        <p:nvPicPr>
          <p:cNvPr id="5" name="Picture 4" descr="Hundreds of homes plunged into darkness at Miller Heights in Maidstone ...">
            <a:extLst>
              <a:ext uri="{FF2B5EF4-FFF2-40B4-BE49-F238E27FC236}">
                <a16:creationId xmlns:a16="http://schemas.microsoft.com/office/drawing/2014/main" id="{C420DE1E-15EB-E5C5-A10D-4A37C686B022}"/>
              </a:ext>
            </a:extLst>
          </p:cNvPr>
          <p:cNvPicPr>
            <a:picLocks noChangeAspect="1"/>
          </p:cNvPicPr>
          <p:nvPr/>
        </p:nvPicPr>
        <p:blipFill>
          <a:blip r:embed="rId2"/>
          <a:srcRect l="11290" r="18983"/>
          <a:stretch>
            <a:fillRect/>
          </a:stretch>
        </p:blipFill>
        <p:spPr>
          <a:xfrm>
            <a:off x="6897512" y="-290"/>
            <a:ext cx="5290878" cy="5860049"/>
          </a:xfrm>
          <a:prstGeom prst="rect">
            <a:avLst/>
          </a:prstGeom>
        </p:spPr>
      </p:pic>
      <p:sp>
        <p:nvSpPr>
          <p:cNvPr id="8" name="Title 1">
            <a:extLst>
              <a:ext uri="{FF2B5EF4-FFF2-40B4-BE49-F238E27FC236}">
                <a16:creationId xmlns:a16="http://schemas.microsoft.com/office/drawing/2014/main" id="{D2E03E9A-40BC-D523-D692-F7FA80E7A9BE}"/>
              </a:ext>
            </a:extLst>
          </p:cNvPr>
          <p:cNvSpPr txBox="1">
            <a:spLocks/>
          </p:cNvSpPr>
          <p:nvPr/>
        </p:nvSpPr>
        <p:spPr>
          <a:xfrm>
            <a:off x="438012" y="5756719"/>
            <a:ext cx="10515600" cy="8772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sz="1800">
                <a:solidFill>
                  <a:srgbClr val="FFFFFF"/>
                </a:solidFill>
                <a:cs typeface="Arial"/>
              </a:rPr>
              <a:t>Miller</a:t>
            </a:r>
            <a:r>
              <a:rPr lang="en-GB" sz="2000">
                <a:solidFill>
                  <a:srgbClr val="FFFFFF"/>
                </a:solidFill>
                <a:cs typeface="Arial"/>
              </a:rPr>
              <a:t> </a:t>
            </a:r>
            <a:r>
              <a:rPr lang="en-GB" sz="1800">
                <a:solidFill>
                  <a:srgbClr val="FFFFFF"/>
                </a:solidFill>
                <a:cs typeface="Arial"/>
              </a:rPr>
              <a:t>Heights</a:t>
            </a:r>
          </a:p>
        </p:txBody>
      </p:sp>
    </p:spTree>
    <p:extLst>
      <p:ext uri="{BB962C8B-B14F-4D97-AF65-F5344CB8AC3E}">
        <p14:creationId xmlns:p14="http://schemas.microsoft.com/office/powerpoint/2010/main" val="1959046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DB31-DAE4-5201-00E1-28CAC2DB9A5C}"/>
              </a:ext>
            </a:extLst>
          </p:cNvPr>
          <p:cNvSpPr>
            <a:spLocks noGrp="1"/>
          </p:cNvSpPr>
          <p:nvPr>
            <p:ph type="title"/>
          </p:nvPr>
        </p:nvSpPr>
        <p:spPr>
          <a:xfrm>
            <a:off x="864423" y="1424685"/>
            <a:ext cx="10463153" cy="3717158"/>
          </a:xfrm>
        </p:spPr>
        <p:txBody>
          <a:bodyPr>
            <a:normAutofit fontScale="90000"/>
          </a:bodyPr>
          <a:lstStyle/>
          <a:p>
            <a:pPr algn="ctr">
              <a:lnSpc>
                <a:spcPct val="100000"/>
              </a:lnSpc>
            </a:pPr>
            <a:br>
              <a:rPr lang="en-US" sz="4000">
                <a:cs typeface="Arial"/>
              </a:rPr>
            </a:br>
            <a:br>
              <a:rPr lang="en-US" sz="4000">
                <a:cs typeface="Arial"/>
              </a:rPr>
            </a:br>
            <a:r>
              <a:rPr lang="en-US" sz="8000"/>
              <a:t>Operational Incident</a:t>
            </a:r>
            <a:br>
              <a:rPr lang="en-US" sz="8000">
                <a:cs typeface="Arial"/>
              </a:rPr>
            </a:br>
            <a:br>
              <a:rPr lang="en-US" sz="4400">
                <a:cs typeface="Arial"/>
              </a:rPr>
            </a:br>
            <a:r>
              <a:rPr lang="en-US" sz="3100" b="0"/>
              <a:t>Odeon Cinema, St George’s Place, Canterbury</a:t>
            </a:r>
            <a:br>
              <a:rPr lang="en-US" sz="3100" b="0"/>
            </a:br>
            <a:r>
              <a:rPr lang="en-US" sz="3100" b="0"/>
              <a:t>14</a:t>
            </a:r>
            <a:r>
              <a:rPr lang="en-US" sz="3100" b="0" baseline="30000"/>
              <a:t>th</a:t>
            </a:r>
            <a:r>
              <a:rPr lang="en-US" sz="3100" b="0"/>
              <a:t> February 2026</a:t>
            </a:r>
            <a:br>
              <a:rPr lang="en-US" sz="4400">
                <a:highlight>
                  <a:srgbClr val="FFFF00"/>
                </a:highlight>
                <a:cs typeface="Arial"/>
              </a:rPr>
            </a:br>
            <a:endParaRPr lang="en-GB">
              <a:highlight>
                <a:srgbClr val="FFFF00"/>
              </a:highlight>
            </a:endParaRPr>
          </a:p>
        </p:txBody>
      </p:sp>
    </p:spTree>
    <p:extLst>
      <p:ext uri="{BB962C8B-B14F-4D97-AF65-F5344CB8AC3E}">
        <p14:creationId xmlns:p14="http://schemas.microsoft.com/office/powerpoint/2010/main" val="2970415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91C0B-F206-4BAB-ED56-9EE13279C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AE3C8-E626-EEBA-0016-8157172D1499}"/>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Recovery</a:t>
            </a:r>
            <a:endParaRPr lang="en-GB" noProof="0">
              <a:solidFill>
                <a:srgbClr val="000000"/>
              </a:solidFill>
              <a:cs typeface="Arial"/>
            </a:endParaRPr>
          </a:p>
        </p:txBody>
      </p:sp>
      <p:sp>
        <p:nvSpPr>
          <p:cNvPr id="6" name="Rectangle 2">
            <a:extLst>
              <a:ext uri="{FF2B5EF4-FFF2-40B4-BE49-F238E27FC236}">
                <a16:creationId xmlns:a16="http://schemas.microsoft.com/office/drawing/2014/main" id="{21D0A9AB-DCCC-9385-3C45-315881CE22A4}"/>
              </a:ext>
            </a:extLst>
          </p:cNvPr>
          <p:cNvSpPr>
            <a:spLocks noGrp="1" noChangeArrowheads="1"/>
          </p:cNvSpPr>
          <p:nvPr>
            <p:ph idx="1"/>
          </p:nvPr>
        </p:nvSpPr>
        <p:spPr bwMode="auto">
          <a:xfrm>
            <a:off x="197919" y="944770"/>
            <a:ext cx="6664932" cy="64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eaLnBrk="0" fontAlgn="base" hangingPunct="0">
              <a:lnSpc>
                <a:spcPct val="100000"/>
              </a:lnSpc>
              <a:spcBef>
                <a:spcPct val="0"/>
              </a:spcBef>
              <a:spcAft>
                <a:spcPct val="0"/>
              </a:spcAft>
              <a:buSzTx/>
              <a:buFont typeface="Arial"/>
              <a:buChar char="•"/>
            </a:pPr>
            <a:r>
              <a:rPr lang="en-US" altLang="en-US" sz="1800">
                <a:solidFill>
                  <a:schemeClr val="tx1"/>
                </a:solidFill>
                <a:cs typeface="Arial"/>
              </a:rPr>
              <a:t>Welfare </a:t>
            </a:r>
            <a:r>
              <a:rPr lang="en-US" altLang="en-US" sz="1800" err="1">
                <a:solidFill>
                  <a:schemeClr val="tx1"/>
                </a:solidFill>
                <a:cs typeface="Arial"/>
              </a:rPr>
              <a:t>centres</a:t>
            </a:r>
            <a:r>
              <a:rPr kumimoji="0" lang="en-US" altLang="en-US" sz="1800" b="0" i="0" u="none" strike="noStrike" cap="none" normalizeH="0" baseline="0">
                <a:ln>
                  <a:noFill/>
                </a:ln>
                <a:solidFill>
                  <a:schemeClr val="tx1"/>
                </a:solidFill>
                <a:effectLst/>
                <a:cs typeface="Arial"/>
              </a:rPr>
              <a:t> have been stood down, but the recovery phase is complex</a:t>
            </a:r>
            <a:r>
              <a:rPr lang="en-US" altLang="en-US" sz="1800">
                <a:solidFill>
                  <a:schemeClr val="tx1"/>
                </a:solidFill>
                <a:cs typeface="Arial"/>
              </a:rPr>
              <a:t>.</a:t>
            </a:r>
            <a:endParaRPr lang="en-US">
              <a:solidFill>
                <a:schemeClr val="tx1"/>
              </a:solidFill>
              <a:cs typeface="Arial"/>
            </a:endParaRPr>
          </a:p>
          <a:p>
            <a:pPr marR="0" lvl="0" algn="l" defTabSz="914400">
              <a:lnSpc>
                <a:spcPct val="100000"/>
              </a:lnSpc>
              <a:spcBef>
                <a:spcPct val="0"/>
              </a:spcBef>
              <a:spcAft>
                <a:spcPct val="0"/>
              </a:spcAft>
              <a:buClrTx/>
              <a:buSzTx/>
              <a:buFont typeface="Arial"/>
              <a:buChar char="•"/>
              <a:tabLst/>
            </a:pPr>
            <a:endParaRPr lang="en-US" altLang="en-US" sz="1800" b="1" i="0" u="none" strike="noStrike" cap="none" normalizeH="0" baseline="0">
              <a:ln>
                <a:noFill/>
              </a:ln>
              <a:solidFill>
                <a:schemeClr val="tx1"/>
              </a:solidFill>
              <a:effectLst/>
              <a:cs typeface="Arial"/>
            </a:endParaRPr>
          </a:p>
          <a:p>
            <a:pPr>
              <a:lnSpc>
                <a:spcPct val="100000"/>
              </a:lnSpc>
              <a:spcBef>
                <a:spcPct val="0"/>
              </a:spcBef>
              <a:spcAft>
                <a:spcPct val="0"/>
              </a:spcAft>
              <a:buSzTx/>
              <a:buFont typeface="Arial"/>
              <a:buChar char="•"/>
            </a:pPr>
            <a:r>
              <a:rPr lang="en-US" sz="1800">
                <a:solidFill>
                  <a:schemeClr val="tx1"/>
                </a:solidFill>
                <a:cs typeface="Arial"/>
              </a:rPr>
              <a:t>KFRS supported the managing agents between 12 and 24 May opening heavily restricted, supervised access windows for residents to retrieve essential belongings and pets. </a:t>
            </a:r>
          </a:p>
          <a:p>
            <a:pPr>
              <a:lnSpc>
                <a:spcPct val="100000"/>
              </a:lnSpc>
              <a:spcBef>
                <a:spcPct val="0"/>
              </a:spcBef>
              <a:spcAft>
                <a:spcPct val="0"/>
              </a:spcAft>
              <a:buSzTx/>
              <a:buFont typeface="Arial"/>
              <a:buChar char="•"/>
            </a:pPr>
            <a:endParaRPr lang="en-US" sz="1800">
              <a:solidFill>
                <a:schemeClr val="tx1"/>
              </a:solidFill>
              <a:cs typeface="Arial"/>
            </a:endParaRPr>
          </a:p>
          <a:p>
            <a:pPr>
              <a:lnSpc>
                <a:spcPct val="100000"/>
              </a:lnSpc>
              <a:spcBef>
                <a:spcPct val="0"/>
              </a:spcBef>
              <a:spcAft>
                <a:spcPct val="0"/>
              </a:spcAft>
              <a:buSzTx/>
              <a:buFont typeface="Arial"/>
              <a:buChar char="•"/>
            </a:pPr>
            <a:r>
              <a:rPr lang="en-US" sz="1800">
                <a:solidFill>
                  <a:schemeClr val="tx1"/>
                </a:solidFill>
                <a:cs typeface="Arial"/>
              </a:rPr>
              <a:t>Following detailed investigations, specialist engineers have confirmed that the building's electrical system cannot be repaired, and a full replacement is required. It is predicted that Miller Heights is predicted to be uninhabitable for some time.</a:t>
            </a:r>
            <a:br>
              <a:rPr lang="en-US" sz="1800">
                <a:solidFill>
                  <a:schemeClr val="tx1"/>
                </a:solidFill>
                <a:cs typeface="Arial"/>
              </a:rPr>
            </a:br>
            <a:endParaRPr lang="en-US" sz="2000">
              <a:solidFill>
                <a:schemeClr val="tx1"/>
              </a:solidFill>
              <a:cs typeface="Arial"/>
            </a:endParaRPr>
          </a:p>
          <a:p>
            <a:pPr>
              <a:lnSpc>
                <a:spcPct val="100000"/>
              </a:lnSpc>
              <a:spcBef>
                <a:spcPct val="0"/>
              </a:spcBef>
              <a:spcAft>
                <a:spcPct val="0"/>
              </a:spcAft>
              <a:buSzTx/>
              <a:buFont typeface="Arial"/>
              <a:buChar char="•"/>
            </a:pPr>
            <a:r>
              <a:rPr lang="en-GB" sz="1800">
                <a:solidFill>
                  <a:schemeClr val="tx1"/>
                </a:solidFill>
                <a:cs typeface="Arial"/>
              </a:rPr>
              <a:t>KFRS continue to work with Maidstone Borough Council, the Building Safety Regulator, MHCLG, and our Government Liaison Officer to ensure the building issues are resolved swiftly, so that residents can return to their homes.</a:t>
            </a:r>
            <a:endParaRPr lang="en-US" sz="1800">
              <a:solidFill>
                <a:schemeClr val="tx1"/>
              </a:solidFill>
              <a:cs typeface="Arial"/>
            </a:endParaRPr>
          </a:p>
          <a:p>
            <a:pPr marL="0" indent="0" eaLnBrk="0" fontAlgn="base" hangingPunct="0">
              <a:lnSpc>
                <a:spcPct val="100000"/>
              </a:lnSpc>
              <a:spcBef>
                <a:spcPct val="0"/>
              </a:spcBef>
              <a:spcAft>
                <a:spcPct val="0"/>
              </a:spcAft>
              <a:buSzTx/>
              <a:buNone/>
            </a:pPr>
            <a:endParaRPr lang="en-US" altLang="en-US" sz="1800" b="0" i="0" u="none" strike="noStrike" cap="none" normalizeH="0" baseline="0">
              <a:ln>
                <a:noFill/>
              </a:ln>
              <a:solidFill>
                <a:schemeClr val="tx1"/>
              </a:solidFill>
              <a:effectLst/>
              <a:cs typeface="Arial"/>
            </a:endParaRPr>
          </a:p>
          <a:p>
            <a:pPr marR="0" lvl="0" algn="l" defTabSz="914400" eaLnBrk="0" fontAlgn="base" hangingPunct="0">
              <a:lnSpc>
                <a:spcPct val="100000"/>
              </a:lnSpc>
              <a:spcBef>
                <a:spcPct val="0"/>
              </a:spcBef>
              <a:spcAft>
                <a:spcPct val="0"/>
              </a:spcAft>
              <a:buClrTx/>
              <a:buSzTx/>
              <a:tabLst/>
            </a:pPr>
            <a:endParaRPr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a:lnSpc>
                <a:spcPct val="100000"/>
              </a:lnSpc>
              <a:spcBef>
                <a:spcPct val="0"/>
              </a:spcBef>
              <a:spcAft>
                <a:spcPct val="0"/>
              </a:spcAft>
              <a:buSzTx/>
            </a:pPr>
            <a:endParaRPr lang="en-US" altLang="en-US" sz="180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buSzTx/>
            </a:pPr>
            <a:endParaRPr lang="en-US" altLang="en-US" sz="1800">
              <a:solidFill>
                <a:schemeClr val="tx1"/>
              </a:solidFill>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SzTx/>
              <a:buNone/>
            </a:pPr>
            <a:endParaRPr lang="en-US" altLang="en-US" sz="1800">
              <a:solidFill>
                <a:schemeClr val="tx1"/>
              </a:solidFill>
              <a:latin typeface="Arial" panose="020B0604020202020204" pitchFamily="34" charset="0"/>
              <a:cs typeface="Arial" panose="020B0604020202020204" pitchFamily="34" charset="0"/>
            </a:endParaRPr>
          </a:p>
        </p:txBody>
      </p:sp>
      <p:pic>
        <p:nvPicPr>
          <p:cNvPr id="9" name="Picture 8" descr="Families evacuated after major 'distressing' incident in Maidstone">
            <a:extLst>
              <a:ext uri="{FF2B5EF4-FFF2-40B4-BE49-F238E27FC236}">
                <a16:creationId xmlns:a16="http://schemas.microsoft.com/office/drawing/2014/main" id="{0526D5AD-E779-0F77-EEDC-A3694D02A692}"/>
              </a:ext>
            </a:extLst>
          </p:cNvPr>
          <p:cNvPicPr>
            <a:picLocks noChangeAspect="1"/>
          </p:cNvPicPr>
          <p:nvPr/>
        </p:nvPicPr>
        <p:blipFill>
          <a:blip r:embed="rId2"/>
          <a:srcRect l="11563" t="2732" r="24851" b="-364"/>
          <a:stretch>
            <a:fillRect/>
          </a:stretch>
        </p:blipFill>
        <p:spPr>
          <a:xfrm>
            <a:off x="7246232" y="-744"/>
            <a:ext cx="4950123" cy="5858681"/>
          </a:xfrm>
          <a:prstGeom prst="rect">
            <a:avLst/>
          </a:prstGeom>
        </p:spPr>
      </p:pic>
      <p:sp>
        <p:nvSpPr>
          <p:cNvPr id="4" name="Title 1">
            <a:extLst>
              <a:ext uri="{FF2B5EF4-FFF2-40B4-BE49-F238E27FC236}">
                <a16:creationId xmlns:a16="http://schemas.microsoft.com/office/drawing/2014/main" id="{FA4E7C72-DE4E-25AB-743B-33717CE91A29}"/>
              </a:ext>
            </a:extLst>
          </p:cNvPr>
          <p:cNvSpPr txBox="1">
            <a:spLocks/>
          </p:cNvSpPr>
          <p:nvPr/>
        </p:nvSpPr>
        <p:spPr>
          <a:xfrm>
            <a:off x="438012" y="5756719"/>
            <a:ext cx="10515600" cy="8772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sz="1800">
                <a:solidFill>
                  <a:srgbClr val="FFFFFF"/>
                </a:solidFill>
                <a:cs typeface="Arial"/>
              </a:rPr>
              <a:t>Miller</a:t>
            </a:r>
            <a:r>
              <a:rPr lang="en-GB" sz="2000">
                <a:solidFill>
                  <a:srgbClr val="FFFFFF"/>
                </a:solidFill>
                <a:cs typeface="Arial"/>
              </a:rPr>
              <a:t> </a:t>
            </a:r>
            <a:r>
              <a:rPr lang="en-GB" sz="1800">
                <a:solidFill>
                  <a:srgbClr val="FFFFFF"/>
                </a:solidFill>
                <a:cs typeface="Arial"/>
              </a:rPr>
              <a:t>Heights</a:t>
            </a:r>
          </a:p>
        </p:txBody>
      </p:sp>
      <p:pic>
        <p:nvPicPr>
          <p:cNvPr id="5" name="Picture 4" descr="A person writing on a clipboard&#10;&#10;AI-generated content may be incorrect.">
            <a:extLst>
              <a:ext uri="{FF2B5EF4-FFF2-40B4-BE49-F238E27FC236}">
                <a16:creationId xmlns:a16="http://schemas.microsoft.com/office/drawing/2014/main" id="{B0561F16-2E45-E353-712A-C816789AB26B}"/>
              </a:ext>
            </a:extLst>
          </p:cNvPr>
          <p:cNvPicPr>
            <a:picLocks noChangeAspect="1"/>
          </p:cNvPicPr>
          <p:nvPr/>
        </p:nvPicPr>
        <p:blipFill>
          <a:blip r:embed="rId3"/>
          <a:srcRect l="18456" r="20755" b="-3208"/>
          <a:stretch>
            <a:fillRect/>
          </a:stretch>
        </p:blipFill>
        <p:spPr>
          <a:xfrm>
            <a:off x="6932225" y="-6122"/>
            <a:ext cx="5263323" cy="6021546"/>
          </a:xfrm>
          <a:prstGeom prst="rect">
            <a:avLst/>
          </a:prstGeom>
        </p:spPr>
      </p:pic>
    </p:spTree>
    <p:extLst>
      <p:ext uri="{BB962C8B-B14F-4D97-AF65-F5344CB8AC3E}">
        <p14:creationId xmlns:p14="http://schemas.microsoft.com/office/powerpoint/2010/main" val="2495480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0C89F-9D35-39F7-9520-AE410C7F3AB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A78B75B-2219-3260-B77D-A9BCF6F92462}"/>
              </a:ext>
            </a:extLst>
          </p:cNvPr>
          <p:cNvSpPr/>
          <p:nvPr/>
        </p:nvSpPr>
        <p:spPr>
          <a:xfrm>
            <a:off x="5584915" y="10861"/>
            <a:ext cx="6601459" cy="5859585"/>
          </a:xfrm>
          <a:prstGeom prst="rect">
            <a:avLst/>
          </a:prstGeom>
          <a:solidFill>
            <a:srgbClr val="222A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FDBE03-7408-AED3-CDB5-D956EE0AD9B0}"/>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Background</a:t>
            </a:r>
            <a:endParaRPr lang="en-GB" noProof="0">
              <a:solidFill>
                <a:srgbClr val="000000"/>
              </a:solidFill>
              <a:cs typeface="Arial"/>
            </a:endParaRPr>
          </a:p>
        </p:txBody>
      </p:sp>
      <p:sp>
        <p:nvSpPr>
          <p:cNvPr id="3" name="Content Placeholder 2">
            <a:extLst>
              <a:ext uri="{FF2B5EF4-FFF2-40B4-BE49-F238E27FC236}">
                <a16:creationId xmlns:a16="http://schemas.microsoft.com/office/drawing/2014/main" id="{6B40A05A-7D92-6117-E0B2-2838E50FEF21}"/>
              </a:ext>
            </a:extLst>
          </p:cNvPr>
          <p:cNvSpPr>
            <a:spLocks noGrp="1"/>
          </p:cNvSpPr>
          <p:nvPr>
            <p:ph idx="1"/>
          </p:nvPr>
        </p:nvSpPr>
        <p:spPr>
          <a:xfrm>
            <a:off x="285209" y="880922"/>
            <a:ext cx="5299707" cy="4989525"/>
          </a:xfrm>
        </p:spPr>
        <p:txBody>
          <a:bodyPr vert="horz" wrap="square" lIns="91440" tIns="45720" rIns="91440" bIns="45720" anchor="t" anchorCtr="0" compatLnSpc="1">
            <a:noAutofit/>
          </a:bodyPr>
          <a:lstStyle/>
          <a:p>
            <a:pPr marL="0" indent="0">
              <a:buNone/>
            </a:pPr>
            <a:endParaRPr lang="en-GB" sz="1800" b="1">
              <a:cs typeface="Arial"/>
            </a:endParaRPr>
          </a:p>
          <a:p>
            <a:r>
              <a:rPr lang="en-US" sz="1800"/>
              <a:t>At 14:03 on Saturday 14th February 2026 Fire Control received the first of 14 calls to smoke issuing from the roof of the former Odeon Cinema in St. George’s Place, Canterbury. </a:t>
            </a:r>
          </a:p>
          <a:p>
            <a:r>
              <a:rPr lang="en-US" sz="1800"/>
              <a:t>Due to the close proximity of the incident to Canterbury Fire Station crews were in attendance promptly (152 seconds), and an early assistance message was sent to “make pumps 6, height vehicle 1”. </a:t>
            </a:r>
          </a:p>
          <a:p>
            <a:r>
              <a:rPr lang="en-US" sz="1800"/>
              <a:t>A member of the public reported youths entering but not seen exiting, so the incident was made persons reported. </a:t>
            </a:r>
          </a:p>
          <a:p>
            <a:r>
              <a:rPr lang="en-US" sz="1800"/>
              <a:t>Entry was made via a ground floor emergency exit, with multiple BA teams entering the complex building for firefighting and search and rescue. </a:t>
            </a:r>
            <a:endParaRPr lang="en-GB" sz="1800">
              <a:cs typeface="Arial"/>
            </a:endParaRPr>
          </a:p>
        </p:txBody>
      </p:sp>
      <p:pic>
        <p:nvPicPr>
          <p:cNvPr id="8" name="Picture 7">
            <a:extLst>
              <a:ext uri="{FF2B5EF4-FFF2-40B4-BE49-F238E27FC236}">
                <a16:creationId xmlns:a16="http://schemas.microsoft.com/office/drawing/2014/main" id="{F1544E3D-D9C1-B55A-B4C7-CF0E10D71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916" y="704088"/>
            <a:ext cx="6601459" cy="4332514"/>
          </a:xfrm>
          <a:prstGeom prst="rect">
            <a:avLst/>
          </a:prstGeom>
        </p:spPr>
      </p:pic>
    </p:spTree>
    <p:extLst>
      <p:ext uri="{BB962C8B-B14F-4D97-AF65-F5344CB8AC3E}">
        <p14:creationId xmlns:p14="http://schemas.microsoft.com/office/powerpoint/2010/main" val="4107253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CD94-D2C0-CAAA-B44C-CA9D56339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22B26-B519-320A-6048-FFC1D8B186EC}"/>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Pre-Planning</a:t>
            </a:r>
            <a:endParaRPr lang="en-GB" noProof="0">
              <a:solidFill>
                <a:srgbClr val="000000"/>
              </a:solidFill>
              <a:cs typeface="Arial"/>
            </a:endParaRPr>
          </a:p>
        </p:txBody>
      </p:sp>
      <p:sp>
        <p:nvSpPr>
          <p:cNvPr id="3" name="Content Placeholder 2">
            <a:extLst>
              <a:ext uri="{FF2B5EF4-FFF2-40B4-BE49-F238E27FC236}">
                <a16:creationId xmlns:a16="http://schemas.microsoft.com/office/drawing/2014/main" id="{D4F9B627-9B62-C551-E20F-F9229D0EBB04}"/>
              </a:ext>
            </a:extLst>
          </p:cNvPr>
          <p:cNvSpPr>
            <a:spLocks noGrp="1"/>
          </p:cNvSpPr>
          <p:nvPr>
            <p:ph idx="1"/>
          </p:nvPr>
        </p:nvSpPr>
        <p:spPr>
          <a:xfrm>
            <a:off x="285209" y="880922"/>
            <a:ext cx="5299707" cy="4989525"/>
          </a:xfrm>
        </p:spPr>
        <p:txBody>
          <a:bodyPr vert="horz" wrap="square" lIns="91440" tIns="45720" rIns="91440" bIns="45720" anchor="t" anchorCtr="0" compatLnSpc="1">
            <a:noAutofit/>
          </a:bodyPr>
          <a:lstStyle/>
          <a:p>
            <a:pPr marL="0" indent="0">
              <a:buNone/>
            </a:pPr>
            <a:endParaRPr lang="en-GB" sz="1800" b="1">
              <a:cs typeface="Arial"/>
            </a:endParaRPr>
          </a:p>
          <a:p>
            <a:r>
              <a:rPr lang="en-US" sz="1800"/>
              <a:t>The risk of derelict buildings across the county has previously been identified in our CRMP process.</a:t>
            </a:r>
          </a:p>
          <a:p>
            <a:r>
              <a:rPr lang="en-US" sz="1800"/>
              <a:t>We had done significant preplanning work, including mapping the entire building with immersive camera imagery, allowing crews to ‘walk through’ the building remotely. This information was used in tactical planning and for briefing breathing apparatus teams.</a:t>
            </a:r>
          </a:p>
          <a:p>
            <a:r>
              <a:rPr lang="en-US" sz="1800"/>
              <a:t>We had also previously created a Site Specific Risk Information record, detailing the hazards and command considerations for attending an incident in the building.</a:t>
            </a:r>
          </a:p>
          <a:p>
            <a:r>
              <a:rPr lang="en-US" sz="1800"/>
              <a:t>We have worked with local authorities across the county, including Canterbury City Council, in identifying and managing derelict buildings. </a:t>
            </a:r>
            <a:endParaRPr lang="en-GB" sz="1800">
              <a:cs typeface="Arial"/>
            </a:endParaRPr>
          </a:p>
        </p:txBody>
      </p:sp>
      <p:pic>
        <p:nvPicPr>
          <p:cNvPr id="7" name="Picture 6">
            <a:extLst>
              <a:ext uri="{FF2B5EF4-FFF2-40B4-BE49-F238E27FC236}">
                <a16:creationId xmlns:a16="http://schemas.microsoft.com/office/drawing/2014/main" id="{922F6AE7-9260-9E27-C60A-5C6FBC36B7A9}"/>
              </a:ext>
            </a:extLst>
          </p:cNvPr>
          <p:cNvPicPr>
            <a:picLocks noChangeAspect="1"/>
          </p:cNvPicPr>
          <p:nvPr/>
        </p:nvPicPr>
        <p:blipFill>
          <a:blip r:embed="rId2">
            <a:extLst>
              <a:ext uri="{28A0092B-C50C-407E-A947-70E740481C1C}">
                <a14:useLocalDpi xmlns:a14="http://schemas.microsoft.com/office/drawing/2010/main" val="0"/>
              </a:ext>
            </a:extLst>
          </a:blip>
          <a:srcRect l="10487" r="21909"/>
          <a:stretch>
            <a:fillRect/>
          </a:stretch>
        </p:blipFill>
        <p:spPr>
          <a:xfrm>
            <a:off x="5910942" y="-3752"/>
            <a:ext cx="6281057" cy="5874199"/>
          </a:xfrm>
          <a:prstGeom prst="rect">
            <a:avLst/>
          </a:prstGeom>
        </p:spPr>
      </p:pic>
    </p:spTree>
    <p:extLst>
      <p:ext uri="{BB962C8B-B14F-4D97-AF65-F5344CB8AC3E}">
        <p14:creationId xmlns:p14="http://schemas.microsoft.com/office/powerpoint/2010/main" val="379601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5E099-69CE-9A43-A495-EFBB4159D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6037A-AB50-2146-67FC-B585256FE54F}"/>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Operational Notes</a:t>
            </a:r>
            <a:endParaRPr lang="en-GB" noProof="0">
              <a:solidFill>
                <a:srgbClr val="000000"/>
              </a:solidFill>
              <a:cs typeface="Arial"/>
            </a:endParaRPr>
          </a:p>
        </p:txBody>
      </p:sp>
      <p:sp>
        <p:nvSpPr>
          <p:cNvPr id="3" name="Content Placeholder 2">
            <a:extLst>
              <a:ext uri="{FF2B5EF4-FFF2-40B4-BE49-F238E27FC236}">
                <a16:creationId xmlns:a16="http://schemas.microsoft.com/office/drawing/2014/main" id="{D1F28E8D-CEF8-DA48-B7B2-0C858592C38F}"/>
              </a:ext>
            </a:extLst>
          </p:cNvPr>
          <p:cNvSpPr>
            <a:spLocks noGrp="1"/>
          </p:cNvSpPr>
          <p:nvPr>
            <p:ph idx="1"/>
          </p:nvPr>
        </p:nvSpPr>
        <p:spPr>
          <a:xfrm>
            <a:off x="109728" y="1025236"/>
            <a:ext cx="5687567" cy="4989525"/>
          </a:xfrm>
        </p:spPr>
        <p:txBody>
          <a:bodyPr vert="horz" wrap="square" lIns="91440" tIns="45720" rIns="91440" bIns="45720" anchor="t" anchorCtr="0" compatLnSpc="1">
            <a:noAutofit/>
          </a:bodyPr>
          <a:lstStyle/>
          <a:p>
            <a:r>
              <a:rPr lang="en-US" sz="1800"/>
              <a:t>19 fire engines, 2 height vehicles, technical rescue, command support and other specialist vehicles were in attendance at the height of the incident. </a:t>
            </a:r>
          </a:p>
          <a:p>
            <a:r>
              <a:rPr lang="en-US" sz="1800">
                <a:cs typeface="Arial"/>
              </a:rPr>
              <a:t>Access was difficult and hazardous. Building collapse occurred.</a:t>
            </a:r>
          </a:p>
          <a:p>
            <a:r>
              <a:rPr lang="en-US" sz="1800">
                <a:cs typeface="Arial"/>
              </a:rPr>
              <a:t>KFRS attendance at the incident ran for 3 days.</a:t>
            </a:r>
          </a:p>
          <a:p>
            <a:r>
              <a:rPr lang="en-US" sz="1800">
                <a:cs typeface="Arial"/>
              </a:rPr>
              <a:t>Resourcing the incident was challenging given low on call availability during the day. </a:t>
            </a:r>
          </a:p>
          <a:p>
            <a:r>
              <a:rPr lang="en-US" sz="1800">
                <a:cs typeface="Arial"/>
              </a:rPr>
              <a:t>We called on established mutual aid arrangements from neighboring counties to provide fire cover at key locations across North and West Kent.</a:t>
            </a:r>
          </a:p>
          <a:p>
            <a:r>
              <a:rPr lang="en-US" sz="1800">
                <a:cs typeface="Arial"/>
              </a:rPr>
              <a:t>We enacted internal processes for increasing availability, including recall to duty.</a:t>
            </a:r>
          </a:p>
          <a:p>
            <a:r>
              <a:rPr lang="en-US" sz="1800">
                <a:cs typeface="Arial"/>
              </a:rPr>
              <a:t>A major incident was declared due to the need to implement these special arrangements.</a:t>
            </a:r>
            <a:endParaRPr lang="en-GB" sz="1800">
              <a:cs typeface="Arial"/>
            </a:endParaRPr>
          </a:p>
        </p:txBody>
      </p:sp>
      <p:pic>
        <p:nvPicPr>
          <p:cNvPr id="5" name="Picture 4">
            <a:extLst>
              <a:ext uri="{FF2B5EF4-FFF2-40B4-BE49-F238E27FC236}">
                <a16:creationId xmlns:a16="http://schemas.microsoft.com/office/drawing/2014/main" id="{9F185A41-92F5-50A3-EF22-BB6C606E34DF}"/>
              </a:ext>
            </a:extLst>
          </p:cNvPr>
          <p:cNvPicPr>
            <a:picLocks noChangeAspect="1"/>
          </p:cNvPicPr>
          <p:nvPr/>
        </p:nvPicPr>
        <p:blipFill>
          <a:blip r:embed="rId2">
            <a:extLst>
              <a:ext uri="{28A0092B-C50C-407E-A947-70E740481C1C}">
                <a14:useLocalDpi xmlns:a14="http://schemas.microsoft.com/office/drawing/2010/main" val="0"/>
              </a:ext>
            </a:extLst>
          </a:blip>
          <a:srcRect l="12105"/>
          <a:stretch>
            <a:fillRect/>
          </a:stretch>
        </p:blipFill>
        <p:spPr>
          <a:xfrm>
            <a:off x="5726429" y="1"/>
            <a:ext cx="6465571" cy="5853512"/>
          </a:xfrm>
          <a:prstGeom prst="rect">
            <a:avLst/>
          </a:prstGeom>
        </p:spPr>
      </p:pic>
    </p:spTree>
    <p:extLst>
      <p:ext uri="{BB962C8B-B14F-4D97-AF65-F5344CB8AC3E}">
        <p14:creationId xmlns:p14="http://schemas.microsoft.com/office/powerpoint/2010/main" val="4285927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207D-6FAC-990F-2E3B-CD4A96087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B9CEF-C691-C530-C417-DE91305727F9}"/>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Outcome</a:t>
            </a:r>
          </a:p>
        </p:txBody>
      </p:sp>
      <p:sp>
        <p:nvSpPr>
          <p:cNvPr id="3" name="Content Placeholder 2">
            <a:extLst>
              <a:ext uri="{FF2B5EF4-FFF2-40B4-BE49-F238E27FC236}">
                <a16:creationId xmlns:a16="http://schemas.microsoft.com/office/drawing/2014/main" id="{C2D2C8DB-49A3-DDA5-8F6E-7D619E95B1DC}"/>
              </a:ext>
            </a:extLst>
          </p:cNvPr>
          <p:cNvSpPr>
            <a:spLocks noGrp="1"/>
          </p:cNvSpPr>
          <p:nvPr>
            <p:ph idx="1"/>
          </p:nvPr>
        </p:nvSpPr>
        <p:spPr>
          <a:xfrm>
            <a:off x="109728" y="1025236"/>
            <a:ext cx="5687567" cy="4989525"/>
          </a:xfrm>
        </p:spPr>
        <p:txBody>
          <a:bodyPr vert="horz" wrap="square" lIns="91440" tIns="45720" rIns="91440" bIns="45720" anchor="t" anchorCtr="0" compatLnSpc="1">
            <a:noAutofit/>
          </a:bodyPr>
          <a:lstStyle/>
          <a:p>
            <a:r>
              <a:rPr lang="en-US" sz="1800"/>
              <a:t>Close liaison was undertaken with Canterbury City Council and other agencies</a:t>
            </a:r>
            <a:r>
              <a:rPr lang="en-US" sz="1800">
                <a:cs typeface="Arial"/>
              </a:rPr>
              <a:t>.</a:t>
            </a:r>
          </a:p>
          <a:p>
            <a:r>
              <a:rPr lang="en-US" sz="1800">
                <a:cs typeface="Arial"/>
              </a:rPr>
              <a:t>Whilst significant local disruption was experienced by local residents and businesses a plan was put in place to return individuals to their homes and get businesses open as quickly as possible.</a:t>
            </a:r>
          </a:p>
          <a:p>
            <a:r>
              <a:rPr lang="en-US" sz="1800">
                <a:cs typeface="Arial"/>
              </a:rPr>
              <a:t>The premises suffered extensive structural collapse and measures had to be put in place to manage public safety – particularly given the location of the building in the center of Canterbury on a major road.</a:t>
            </a:r>
          </a:p>
          <a:p>
            <a:r>
              <a:rPr lang="en-US" sz="1800">
                <a:cs typeface="Arial"/>
              </a:rPr>
              <a:t>All persons were accounted for and there were no fatalities or serious injuries to members of the public or KFRS colleagues.</a:t>
            </a:r>
          </a:p>
          <a:p>
            <a:r>
              <a:rPr lang="en-US" sz="1800">
                <a:cs typeface="Arial"/>
              </a:rPr>
              <a:t>A full debrief was conducted to capture lessons learnt.</a:t>
            </a:r>
            <a:endParaRPr lang="en-GB" sz="1800">
              <a:cs typeface="Arial"/>
            </a:endParaRPr>
          </a:p>
        </p:txBody>
      </p:sp>
      <p:pic>
        <p:nvPicPr>
          <p:cNvPr id="6" name="Picture 5">
            <a:extLst>
              <a:ext uri="{FF2B5EF4-FFF2-40B4-BE49-F238E27FC236}">
                <a16:creationId xmlns:a16="http://schemas.microsoft.com/office/drawing/2014/main" id="{9F615784-E181-5579-E226-57F950DF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433" y="0"/>
            <a:ext cx="5687567" cy="5856514"/>
          </a:xfrm>
          <a:prstGeom prst="rect">
            <a:avLst/>
          </a:prstGeom>
        </p:spPr>
      </p:pic>
    </p:spTree>
    <p:extLst>
      <p:ext uri="{BB962C8B-B14F-4D97-AF65-F5344CB8AC3E}">
        <p14:creationId xmlns:p14="http://schemas.microsoft.com/office/powerpoint/2010/main" val="803198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78C09-DDD8-A5CC-601E-0FAB00504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39378-0F90-9FDA-127E-31D291FEB451}"/>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Resourcing</a:t>
            </a:r>
          </a:p>
        </p:txBody>
      </p:sp>
      <p:sp>
        <p:nvSpPr>
          <p:cNvPr id="3" name="Content Placeholder 2">
            <a:extLst>
              <a:ext uri="{FF2B5EF4-FFF2-40B4-BE49-F238E27FC236}">
                <a16:creationId xmlns:a16="http://schemas.microsoft.com/office/drawing/2014/main" id="{A66B69AC-8C95-D9E3-234E-7A9BDED0CD5D}"/>
              </a:ext>
            </a:extLst>
          </p:cNvPr>
          <p:cNvSpPr>
            <a:spLocks noGrp="1"/>
          </p:cNvSpPr>
          <p:nvPr>
            <p:ph idx="1"/>
          </p:nvPr>
        </p:nvSpPr>
        <p:spPr>
          <a:xfrm>
            <a:off x="109728" y="1025236"/>
            <a:ext cx="5687567" cy="4989525"/>
          </a:xfrm>
        </p:spPr>
        <p:txBody>
          <a:bodyPr vert="horz" wrap="square" lIns="91440" tIns="45720" rIns="91440" bIns="45720" anchor="t" anchorCtr="0" compatLnSpc="1">
            <a:noAutofit/>
          </a:bodyPr>
          <a:lstStyle/>
          <a:p>
            <a:r>
              <a:rPr lang="en-US" sz="1800">
                <a:cs typeface="Arial"/>
              </a:rPr>
              <a:t>The scale of the incident meant that the Service entered into degradation of service – a level that means it becomes difficult for us to resource other incidents quickly.</a:t>
            </a:r>
          </a:p>
          <a:p>
            <a:r>
              <a:rPr lang="en-US" sz="1800">
                <a:cs typeface="Arial"/>
              </a:rPr>
              <a:t>Management processes were put in place quickly to alleviate this and return to normal operating levels as soon as possible.</a:t>
            </a:r>
          </a:p>
          <a:p>
            <a:r>
              <a:rPr lang="en-US" sz="1800">
                <a:cs typeface="Arial"/>
              </a:rPr>
              <a:t>However, the incident underlines the need to increase the number of resources available to respond during the day, including ensuring we </a:t>
            </a:r>
            <a:r>
              <a:rPr lang="en-US" sz="1800" err="1">
                <a:cs typeface="Arial"/>
              </a:rPr>
              <a:t>maximise</a:t>
            </a:r>
            <a:r>
              <a:rPr lang="en-US" sz="1800">
                <a:cs typeface="Arial"/>
              </a:rPr>
              <a:t> the number of guaranteed </a:t>
            </a:r>
            <a:r>
              <a:rPr lang="en-US" sz="1800" err="1">
                <a:cs typeface="Arial"/>
              </a:rPr>
              <a:t>wholetime</a:t>
            </a:r>
            <a:r>
              <a:rPr lang="en-US" sz="1800">
                <a:cs typeface="Arial"/>
              </a:rPr>
              <a:t> fire engines available. Matching resources to demand is critical in ensuring operational resilience.</a:t>
            </a:r>
          </a:p>
          <a:p>
            <a:r>
              <a:rPr lang="en-US" sz="1800">
                <a:cs typeface="Arial"/>
              </a:rPr>
              <a:t>Our Resourcing Review (2026) looks to address exactly this issue and, in conjunction with our On Call Project, will provide more reliable day time availability of fire engines.</a:t>
            </a:r>
            <a:endParaRPr lang="en-GB" sz="1800">
              <a:cs typeface="Arial"/>
            </a:endParaRPr>
          </a:p>
        </p:txBody>
      </p:sp>
      <p:pic>
        <p:nvPicPr>
          <p:cNvPr id="5" name="Picture 4">
            <a:extLst>
              <a:ext uri="{FF2B5EF4-FFF2-40B4-BE49-F238E27FC236}">
                <a16:creationId xmlns:a16="http://schemas.microsoft.com/office/drawing/2014/main" id="{5FAC564E-4F9A-9F4D-8AEA-C428CB2FF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341" y="-1"/>
            <a:ext cx="6277659" cy="5845629"/>
          </a:xfrm>
          <a:prstGeom prst="rect">
            <a:avLst/>
          </a:prstGeom>
        </p:spPr>
      </p:pic>
    </p:spTree>
    <p:extLst>
      <p:ext uri="{BB962C8B-B14F-4D97-AF65-F5344CB8AC3E}">
        <p14:creationId xmlns:p14="http://schemas.microsoft.com/office/powerpoint/2010/main" val="4145143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151D-6E07-7724-588E-127FC53D8E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AC01D-7946-4D07-A0BB-D06999C95CB4}"/>
              </a:ext>
            </a:extLst>
          </p:cNvPr>
          <p:cNvSpPr>
            <a:spLocks noGrp="1"/>
          </p:cNvSpPr>
          <p:nvPr>
            <p:ph idx="1"/>
          </p:nvPr>
        </p:nvSpPr>
        <p:spPr>
          <a:xfrm>
            <a:off x="889518" y="430964"/>
            <a:ext cx="10449042" cy="5229172"/>
          </a:xfrm>
        </p:spPr>
        <p:txBody>
          <a:bodyPr vert="horz" lIns="91440" tIns="45720" rIns="91440" bIns="45720" rtlCol="0" anchor="t">
            <a:normAutofit/>
          </a:bodyPr>
          <a:lstStyle/>
          <a:p>
            <a:pPr>
              <a:lnSpc>
                <a:spcPct val="110000"/>
              </a:lnSpc>
              <a:spcBef>
                <a:spcPts val="600"/>
              </a:spcBef>
              <a:spcAft>
                <a:spcPts val="600"/>
              </a:spcAft>
            </a:pPr>
            <a:endParaRPr lang="en-US" sz="2200">
              <a:cs typeface="Arial"/>
            </a:endParaRPr>
          </a:p>
          <a:p>
            <a:endParaRPr lang="en-US"/>
          </a:p>
          <a:p>
            <a:endParaRPr lang="en-US"/>
          </a:p>
          <a:p>
            <a:endParaRPr lang="en-US"/>
          </a:p>
          <a:p>
            <a:endParaRPr lang="en-GB"/>
          </a:p>
        </p:txBody>
      </p:sp>
      <p:sp>
        <p:nvSpPr>
          <p:cNvPr id="4" name="TextBox 3">
            <a:extLst>
              <a:ext uri="{FF2B5EF4-FFF2-40B4-BE49-F238E27FC236}">
                <a16:creationId xmlns:a16="http://schemas.microsoft.com/office/drawing/2014/main" id="{3BCCD2C1-DC87-7A6C-5925-7457DE465BD2}"/>
              </a:ext>
            </a:extLst>
          </p:cNvPr>
          <p:cNvSpPr txBox="1"/>
          <p:nvPr/>
        </p:nvSpPr>
        <p:spPr>
          <a:xfrm>
            <a:off x="889518" y="5965371"/>
            <a:ext cx="8208762" cy="461665"/>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Building Safety – </a:t>
            </a:r>
            <a:r>
              <a:rPr lang="en-US" sz="2400" b="1">
                <a:solidFill>
                  <a:prstClr val="white"/>
                </a:solidFill>
                <a:latin typeface="Arial" panose="020B0604020202020204"/>
              </a:rPr>
              <a:t>Fire Investigation </a:t>
            </a:r>
            <a:endParaRPr kumimoji="0" lang="en-US" sz="24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1" descr="A group of men wearing helmets and holding a torch&#10;&#10;AI-generated content may be incorrect.">
            <a:extLst>
              <a:ext uri="{FF2B5EF4-FFF2-40B4-BE49-F238E27FC236}">
                <a16:creationId xmlns:a16="http://schemas.microsoft.com/office/drawing/2014/main" id="{25E57567-3961-1727-9C43-6D491F0A979A}"/>
              </a:ext>
            </a:extLst>
          </p:cNvPr>
          <p:cNvPicPr>
            <a:picLocks noChangeAspect="1"/>
          </p:cNvPicPr>
          <p:nvPr/>
        </p:nvPicPr>
        <p:blipFill>
          <a:blip r:embed="rId2"/>
          <a:stretch>
            <a:fillRect/>
          </a:stretch>
        </p:blipFill>
        <p:spPr>
          <a:xfrm>
            <a:off x="5964746" y="-1848"/>
            <a:ext cx="6228856" cy="5847640"/>
          </a:xfrm>
          <a:prstGeom prst="rect">
            <a:avLst/>
          </a:prstGeom>
        </p:spPr>
      </p:pic>
      <p:sp>
        <p:nvSpPr>
          <p:cNvPr id="5" name="TextBox 4">
            <a:extLst>
              <a:ext uri="{FF2B5EF4-FFF2-40B4-BE49-F238E27FC236}">
                <a16:creationId xmlns:a16="http://schemas.microsoft.com/office/drawing/2014/main" id="{EFE784A7-18A1-0319-4B9A-4039911C3924}"/>
              </a:ext>
            </a:extLst>
          </p:cNvPr>
          <p:cNvSpPr txBox="1"/>
          <p:nvPr/>
        </p:nvSpPr>
        <p:spPr>
          <a:xfrm>
            <a:off x="410149" y="852968"/>
            <a:ext cx="5143500" cy="646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90000"/>
              </a:lnSpc>
              <a:spcBef>
                <a:spcPts val="1000"/>
              </a:spcBef>
              <a:buSzPct val="100000"/>
              <a:buFont typeface="Arial" pitchFamily="34"/>
              <a:buChar char="•"/>
            </a:pPr>
            <a:r>
              <a:rPr lang="en-US">
                <a:solidFill>
                  <a:srgbClr val="000000"/>
                </a:solidFill>
                <a:latin typeface="Arial"/>
                <a:cs typeface="Arial"/>
              </a:rPr>
              <a:t>The fire investigation was conducted on Day 3 (Monday). </a:t>
            </a:r>
            <a:endParaRPr lang="en-US">
              <a:latin typeface="Arial"/>
              <a:ea typeface="+mn-lt"/>
              <a:cs typeface="Arial"/>
            </a:endParaRPr>
          </a:p>
          <a:p>
            <a:pPr marL="228600" indent="-228600">
              <a:lnSpc>
                <a:spcPct val="90000"/>
              </a:lnSpc>
              <a:spcBef>
                <a:spcPts val="1000"/>
              </a:spcBef>
              <a:buSzPct val="100000"/>
              <a:buFont typeface="Arial" pitchFamily="34"/>
              <a:buChar char="•"/>
            </a:pPr>
            <a:r>
              <a:rPr lang="en-US">
                <a:solidFill>
                  <a:srgbClr val="000000"/>
                </a:solidFill>
                <a:latin typeface="Arial"/>
                <a:cs typeface="Arial"/>
              </a:rPr>
              <a:t>Due to the fire origin area being unsafe to enter, and the known presence of asbestos within the building, a limited (Tier 2) investigation was undertaken by KFRS. </a:t>
            </a:r>
            <a:endParaRPr lang="en-US">
              <a:latin typeface="Arial"/>
              <a:ea typeface="+mn-lt"/>
              <a:cs typeface="Arial"/>
            </a:endParaRPr>
          </a:p>
          <a:p>
            <a:pPr marL="228600" indent="-228600">
              <a:lnSpc>
                <a:spcPct val="90000"/>
              </a:lnSpc>
              <a:spcBef>
                <a:spcPts val="1000"/>
              </a:spcBef>
              <a:buSzPct val="100000"/>
              <a:buFont typeface="Arial" pitchFamily="34"/>
              <a:buChar char="•"/>
            </a:pPr>
            <a:r>
              <a:rPr lang="en-US">
                <a:solidFill>
                  <a:srgbClr val="000000"/>
                </a:solidFill>
                <a:latin typeface="Arial"/>
                <a:cs typeface="Arial"/>
              </a:rPr>
              <a:t>The investigation focused on gathering available scene evidence to determine the fire's origin and cause beyond reasonable doubt. </a:t>
            </a:r>
          </a:p>
          <a:p>
            <a:pPr marL="228600" indent="-228600">
              <a:lnSpc>
                <a:spcPct val="90000"/>
              </a:lnSpc>
              <a:spcBef>
                <a:spcPts val="1000"/>
              </a:spcBef>
              <a:buSzPct val="100000"/>
              <a:buFont typeface="Arial" pitchFamily="34"/>
              <a:buChar char="•"/>
            </a:pPr>
            <a:r>
              <a:rPr lang="en-US">
                <a:solidFill>
                  <a:srgbClr val="000000"/>
                </a:solidFill>
                <a:latin typeface="Arial"/>
                <a:cs typeface="Arial"/>
              </a:rPr>
              <a:t>Initial observations from attending crews indicated that the fire had developed within Screen 2, the lower of the two auditoriums within the building.</a:t>
            </a:r>
          </a:p>
          <a:p>
            <a:endParaRPr lang="en-US">
              <a:latin typeface="Arial"/>
              <a:cs typeface="Arial"/>
            </a:endParaRPr>
          </a:p>
          <a:p>
            <a:endParaRPr lang="en-US">
              <a:highlight>
                <a:srgbClr val="FFFFFF"/>
              </a:highlight>
              <a:latin typeface="Arial"/>
              <a:ea typeface="Calibri" panose="020F0502020204030204"/>
              <a:cs typeface="Arial"/>
            </a:endParaRPr>
          </a:p>
          <a:p>
            <a:endParaRPr lang="en-US">
              <a:highlight>
                <a:srgbClr val="FFFFFF"/>
              </a:highlight>
              <a:latin typeface="Arial"/>
              <a:ea typeface="Calibri" panose="020F0502020204030204"/>
              <a:cs typeface="Arial"/>
            </a:endParaRPr>
          </a:p>
          <a:p>
            <a:endParaRPr lang="en-US">
              <a:highlight>
                <a:srgbClr val="FFFFFF"/>
              </a:highlight>
              <a:latin typeface="Arial"/>
              <a:ea typeface="Calibri" panose="020F0502020204030204"/>
              <a:cs typeface="Arial"/>
            </a:endParaRPr>
          </a:p>
          <a:p>
            <a:endParaRPr lang="en-US">
              <a:highlight>
                <a:srgbClr val="FFFFFF"/>
              </a:highlight>
              <a:latin typeface="Arial"/>
              <a:ea typeface="Calibri" panose="020F0502020204030204"/>
              <a:cs typeface="Arial"/>
            </a:endParaRPr>
          </a:p>
          <a:p>
            <a:endParaRPr lang="en-US">
              <a:highlight>
                <a:srgbClr val="FFFFFF"/>
              </a:highlight>
              <a:latin typeface="Arial"/>
              <a:ea typeface="Calibri" panose="020F0502020204030204"/>
              <a:cs typeface="Arial"/>
            </a:endParaRPr>
          </a:p>
          <a:p>
            <a:endParaRPr lang="en-US">
              <a:highlight>
                <a:srgbClr val="FFFFFF"/>
              </a:highlight>
              <a:latin typeface="Arial"/>
              <a:ea typeface="Calibri" panose="020F0502020204030204"/>
              <a:cs typeface="Arial"/>
            </a:endParaRPr>
          </a:p>
          <a:p>
            <a:endParaRPr lang="en-US">
              <a:highlight>
                <a:srgbClr val="FFFFFF"/>
              </a:highlight>
              <a:latin typeface="Arial"/>
              <a:ea typeface="Calibri" panose="020F0502020204030204"/>
              <a:cs typeface="Arial"/>
            </a:endParaRPr>
          </a:p>
          <a:p>
            <a:pPr algn="ctr"/>
            <a:endParaRPr lang="en-GB">
              <a:ea typeface="Calibri" panose="020F0502020204030204"/>
              <a:cs typeface="Calibri" panose="020F0502020204030204"/>
            </a:endParaRPr>
          </a:p>
        </p:txBody>
      </p:sp>
    </p:spTree>
    <p:extLst>
      <p:ext uri="{BB962C8B-B14F-4D97-AF65-F5344CB8AC3E}">
        <p14:creationId xmlns:p14="http://schemas.microsoft.com/office/powerpoint/2010/main" val="31142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FDD2C-D1E2-CA74-9F63-5AC8CF68FA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E12A6-B959-9F6B-BC30-E558E467D516}"/>
              </a:ext>
            </a:extLst>
          </p:cNvPr>
          <p:cNvSpPr>
            <a:spLocks noGrp="1"/>
          </p:cNvSpPr>
          <p:nvPr>
            <p:ph idx="1"/>
          </p:nvPr>
        </p:nvSpPr>
        <p:spPr>
          <a:xfrm>
            <a:off x="889518" y="430964"/>
            <a:ext cx="10449042" cy="5229172"/>
          </a:xfrm>
        </p:spPr>
        <p:txBody>
          <a:bodyPr vert="horz" lIns="91440" tIns="45720" rIns="91440" bIns="45720" rtlCol="0" anchor="t">
            <a:normAutofit/>
          </a:bodyPr>
          <a:lstStyle/>
          <a:p>
            <a:pPr>
              <a:lnSpc>
                <a:spcPct val="110000"/>
              </a:lnSpc>
              <a:spcBef>
                <a:spcPts val="600"/>
              </a:spcBef>
              <a:spcAft>
                <a:spcPts val="600"/>
              </a:spcAft>
            </a:pPr>
            <a:endParaRPr lang="en-US" sz="2200">
              <a:cs typeface="Arial"/>
            </a:endParaRPr>
          </a:p>
          <a:p>
            <a:endParaRPr lang="en-US"/>
          </a:p>
          <a:p>
            <a:endParaRPr lang="en-US"/>
          </a:p>
          <a:p>
            <a:endParaRPr lang="en-US"/>
          </a:p>
          <a:p>
            <a:endParaRPr lang="en-GB"/>
          </a:p>
        </p:txBody>
      </p:sp>
      <p:sp>
        <p:nvSpPr>
          <p:cNvPr id="4" name="TextBox 3">
            <a:extLst>
              <a:ext uri="{FF2B5EF4-FFF2-40B4-BE49-F238E27FC236}">
                <a16:creationId xmlns:a16="http://schemas.microsoft.com/office/drawing/2014/main" id="{4E36B72F-5D68-CB13-92C9-C0FF7257B826}"/>
              </a:ext>
            </a:extLst>
          </p:cNvPr>
          <p:cNvSpPr txBox="1"/>
          <p:nvPr/>
        </p:nvSpPr>
        <p:spPr>
          <a:xfrm>
            <a:off x="889518" y="5965371"/>
            <a:ext cx="8208762" cy="461665"/>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Building Safety – </a:t>
            </a:r>
            <a:r>
              <a:rPr lang="en-US" sz="2400" b="1">
                <a:solidFill>
                  <a:prstClr val="white"/>
                </a:solidFill>
                <a:latin typeface="Arial" panose="020B0604020202020204"/>
              </a:rPr>
              <a:t>Fire Investigation </a:t>
            </a:r>
            <a:endParaRPr kumimoji="0" lang="en-US" sz="24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88064568-E66F-7DA8-BD79-2C32313C918B}"/>
              </a:ext>
            </a:extLst>
          </p:cNvPr>
          <p:cNvPicPr>
            <a:picLocks noChangeAspect="1"/>
          </p:cNvPicPr>
          <p:nvPr/>
        </p:nvPicPr>
        <p:blipFill>
          <a:blip r:embed="rId2"/>
          <a:srcRect l="40784" r="93" b="15278"/>
          <a:stretch>
            <a:fillRect/>
          </a:stretch>
        </p:blipFill>
        <p:spPr>
          <a:xfrm>
            <a:off x="6095730" y="0"/>
            <a:ext cx="6100324" cy="5867405"/>
          </a:xfrm>
          <a:prstGeom prst="rect">
            <a:avLst/>
          </a:prstGeom>
        </p:spPr>
      </p:pic>
      <p:sp>
        <p:nvSpPr>
          <p:cNvPr id="7" name="TextBox 6">
            <a:extLst>
              <a:ext uri="{FF2B5EF4-FFF2-40B4-BE49-F238E27FC236}">
                <a16:creationId xmlns:a16="http://schemas.microsoft.com/office/drawing/2014/main" id="{E621AE40-4724-D5E5-1A10-11DA53D386FE}"/>
              </a:ext>
            </a:extLst>
          </p:cNvPr>
          <p:cNvSpPr txBox="1"/>
          <p:nvPr/>
        </p:nvSpPr>
        <p:spPr>
          <a:xfrm>
            <a:off x="350793" y="871668"/>
            <a:ext cx="558420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90000"/>
              </a:lnSpc>
              <a:spcBef>
                <a:spcPts val="1000"/>
              </a:spcBef>
              <a:buSzPct val="100000"/>
              <a:buFont typeface="Arial" pitchFamily="34"/>
              <a:buChar char="•"/>
            </a:pPr>
            <a:r>
              <a:rPr lang="en-US">
                <a:solidFill>
                  <a:srgbClr val="000000"/>
                </a:solidFill>
                <a:latin typeface="Arial"/>
                <a:cs typeface="Arial"/>
              </a:rPr>
              <a:t>The new 3D scanning technology did not only support operational response activities but also played a key role in the fire investigation.</a:t>
            </a:r>
          </a:p>
          <a:p>
            <a:pPr marL="228600" indent="-228600">
              <a:lnSpc>
                <a:spcPct val="90000"/>
              </a:lnSpc>
              <a:spcBef>
                <a:spcPts val="1000"/>
              </a:spcBef>
              <a:buSzPct val="100000"/>
              <a:buFont typeface="Arial" pitchFamily="34"/>
              <a:buChar char="•"/>
            </a:pPr>
            <a:r>
              <a:rPr lang="en-US">
                <a:solidFill>
                  <a:srgbClr val="000000"/>
                </a:solidFill>
                <a:latin typeface="Arial"/>
                <a:cs typeface="Arial"/>
              </a:rPr>
              <a:t>The technology provided detailed pre-fire imagery of the suspected area of origin, enabling investigators to compare pre and post-fire conditions and support the determination of the fire's origin and cause.</a:t>
            </a:r>
          </a:p>
          <a:p>
            <a:pPr marL="228600" indent="-228600">
              <a:lnSpc>
                <a:spcPct val="90000"/>
              </a:lnSpc>
              <a:spcBef>
                <a:spcPts val="1000"/>
              </a:spcBef>
              <a:buSzPct val="100000"/>
              <a:buFont typeface="Arial" pitchFamily="34"/>
              <a:buChar char="•"/>
            </a:pPr>
            <a:r>
              <a:rPr lang="en-US">
                <a:solidFill>
                  <a:srgbClr val="000000"/>
                </a:solidFill>
                <a:latin typeface="Arial"/>
                <a:cs typeface="Arial"/>
              </a:rPr>
              <a:t>Based on the available evidence, the area of fire origin has been identified as combustible materials within the seating area of Screen 2 that were set alight.</a:t>
            </a:r>
          </a:p>
          <a:p>
            <a:pPr marL="228600" indent="-228600">
              <a:lnSpc>
                <a:spcPct val="90000"/>
              </a:lnSpc>
              <a:spcBef>
                <a:spcPts val="1000"/>
              </a:spcBef>
              <a:buSzPct val="100000"/>
              <a:buFont typeface="Arial" pitchFamily="34"/>
              <a:buChar char="•"/>
            </a:pPr>
            <a:r>
              <a:rPr lang="en-US">
                <a:solidFill>
                  <a:srgbClr val="000000"/>
                </a:solidFill>
                <a:latin typeface="Arial"/>
                <a:cs typeface="Arial"/>
              </a:rPr>
              <a:t>The fire spread rapidly to the rear of Screen 2 before extending into Screen 1 and subsequently venting through the roof of the building.</a:t>
            </a:r>
          </a:p>
          <a:p>
            <a:endParaRPr lang="en-US">
              <a:latin typeface="Arial"/>
              <a:ea typeface="Calibri" panose="020F0502020204030204"/>
              <a:cs typeface="Arial"/>
            </a:endParaRPr>
          </a:p>
          <a:p>
            <a:endParaRPr lang="en-US">
              <a:latin typeface="Arial"/>
              <a:ea typeface="Calibri" panose="020F0502020204030204"/>
              <a:cs typeface="Arial"/>
            </a:endParaRPr>
          </a:p>
          <a:p>
            <a:endParaRPr lang="en-US">
              <a:latin typeface="Arial"/>
              <a:ea typeface="Calibri" panose="020F0502020204030204"/>
              <a:cs typeface="Arial"/>
            </a:endParaRPr>
          </a:p>
          <a:p>
            <a:pPr algn="ctr"/>
            <a:endParaRPr lang="en-GB">
              <a:ea typeface="Calibri" panose="020F0502020204030204"/>
              <a:cs typeface="Calibri" panose="020F0502020204030204"/>
            </a:endParaRPr>
          </a:p>
        </p:txBody>
      </p:sp>
    </p:spTree>
    <p:extLst>
      <p:ext uri="{BB962C8B-B14F-4D97-AF65-F5344CB8AC3E}">
        <p14:creationId xmlns:p14="http://schemas.microsoft.com/office/powerpoint/2010/main" val="29105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98f24a-1cb3-4fc3-88f7-84ecf7f1a205" xsi:nil="true"/>
    <MeetingDate xmlns="9796c6cf-391b-4ebe-be82-8fc269497019">2025-07-06T23:00:00+00:00</MeetingDate>
    <SharedWithUsers xmlns="8a9f20de-231c-489f-ad7a-f0e298473490">
      <UserInfo>
        <DisplayName>Quinn, Jon</DisplayName>
        <AccountId>33</AccountId>
        <AccountType/>
      </UserInfo>
    </SharedWithUsers>
    <Sortorder xmlns="9796c6cf-391b-4ebe-be82-8fc2694970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06F24CBF94BB448B7E4A07B343B983" ma:contentTypeVersion="18" ma:contentTypeDescription="Create a new document." ma:contentTypeScope="" ma:versionID="0974030647c826498d48252d6d06580e">
  <xsd:schema xmlns:xsd="http://www.w3.org/2001/XMLSchema" xmlns:xs="http://www.w3.org/2001/XMLSchema" xmlns:p="http://schemas.microsoft.com/office/2006/metadata/properties" xmlns:ns2="c098f24a-1cb3-4fc3-88f7-84ecf7f1a205" xmlns:ns3="9796c6cf-391b-4ebe-be82-8fc269497019" xmlns:ns4="8a9f20de-231c-489f-ad7a-f0e298473490" targetNamespace="http://schemas.microsoft.com/office/2006/metadata/properties" ma:root="true" ma:fieldsID="813ded5da3ccfc405694b7dea5315787" ns2:_="" ns3:_="" ns4:_="">
    <xsd:import namespace="c098f24a-1cb3-4fc3-88f7-84ecf7f1a205"/>
    <xsd:import namespace="9796c6cf-391b-4ebe-be82-8fc269497019"/>
    <xsd:import namespace="8a9f20de-231c-489f-ad7a-f0e298473490"/>
    <xsd:element name="properties">
      <xsd:complexType>
        <xsd:sequence>
          <xsd:element name="documentManagement">
            <xsd:complexType>
              <xsd:all>
                <xsd:element ref="ns2:TaxCatchAll" minOccurs="0"/>
                <xsd:element ref="ns3:MeetingDate"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ObjectDetectorVersions" minOccurs="0"/>
                <xsd:element ref="ns3:MediaServiceSearchProperties" minOccurs="0"/>
                <xsd:element ref="ns3:Sor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8f24a-1cb3-4fc3-88f7-84ecf7f1a205"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eafb4cd4-af99-4473-bc01-9c7c07bd86af}" ma:internalName="TaxCatchAll" ma:showField="CatchAllData" ma:web="8a9f20de-231c-489f-ad7a-f0e2984734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96c6cf-391b-4ebe-be82-8fc269497019" elementFormDefault="qualified">
    <xsd:import namespace="http://schemas.microsoft.com/office/2006/documentManagement/types"/>
    <xsd:import namespace="http://schemas.microsoft.com/office/infopath/2007/PartnerControls"/>
    <xsd:element name="MeetingDate" ma:index="9" nillable="true" ma:displayName="MeetingDate" ma:format="DateOnly" ma:internalName="MeetingDat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Sortorder" ma:index="19" nillable="true" ma:displayName="Sort order" ma:description="Allows folders to be ordered by mtg date (newest to oldest)" ma:format="Dropdown" ma:internalName="Sortord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a9f20de-231c-489f-ad7a-f0e29847349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0910B3-F72B-49BC-86B7-A9AE4F8FBBFD}">
  <ds:schemaRefs>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c098f24a-1cb3-4fc3-88f7-84ecf7f1a205"/>
    <ds:schemaRef ds:uri="8a9f20de-231c-489f-ad7a-f0e298473490"/>
    <ds:schemaRef ds:uri="9796c6cf-391b-4ebe-be82-8fc26949701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2BCB1C7-C19F-4CD3-A879-6133C1125269}">
  <ds:schemaRefs>
    <ds:schemaRef ds:uri="http://schemas.microsoft.com/sharepoint/v3/contenttype/forms"/>
  </ds:schemaRefs>
</ds:datastoreItem>
</file>

<file path=customXml/itemProps3.xml><?xml version="1.0" encoding="utf-8"?>
<ds:datastoreItem xmlns:ds="http://schemas.openxmlformats.org/officeDocument/2006/customXml" ds:itemID="{83D1D5BE-41AD-48D2-A89D-C273E48F168F}">
  <ds:schemaRefs>
    <ds:schemaRef ds:uri="8a9f20de-231c-489f-ad7a-f0e298473490"/>
    <ds:schemaRef ds:uri="9796c6cf-391b-4ebe-be82-8fc269497019"/>
    <ds:schemaRef ds:uri="c098f24a-1cb3-4fc3-88f7-84ecf7f1a2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1974</Words>
  <Application>Microsoft Office PowerPoint</Application>
  <PresentationFormat>Widescreen</PresentationFormat>
  <Paragraphs>149</Paragraphs>
  <Slides>20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     C2 Activity update  1. Operational incident 2. Building Safety prosecution</vt:lpstr>
      <vt:lpstr>  Operational Incident  Odeon Cinema, St George’s Place, Canterbury 14th February 2026 </vt:lpstr>
      <vt:lpstr>Background</vt:lpstr>
      <vt:lpstr>Pre-Planning</vt:lpstr>
      <vt:lpstr>Operational Notes</vt:lpstr>
      <vt:lpstr>Outcome</vt:lpstr>
      <vt:lpstr>Resourcing</vt:lpstr>
      <vt:lpstr>PowerPoint Presentation</vt:lpstr>
      <vt:lpstr>PowerPoint Presentation</vt:lpstr>
      <vt:lpstr>PowerPoint Presentation</vt:lpstr>
      <vt:lpstr>PowerPoint Presentation</vt:lpstr>
      <vt:lpstr>Managing the Risk: Derelict Buildings </vt:lpstr>
      <vt:lpstr>Our Approach </vt:lpstr>
      <vt:lpstr>   Building Safety Enforcement    </vt:lpstr>
      <vt:lpstr>Background</vt:lpstr>
      <vt:lpstr>Enforcement</vt:lpstr>
      <vt:lpstr>Enforcement</vt:lpstr>
      <vt:lpstr>Decision Making</vt:lpstr>
      <vt:lpstr>Recovery</vt:lpstr>
      <vt:lpstr>Recovery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C2 Protection, prevention and Engagement update</dc:title>
  <dc:creator>Quinn, Jon</dc:creator>
  <cp:lastModifiedBy>Deadman, Matthew</cp:lastModifiedBy>
  <cp:revision>2</cp:revision>
  <dcterms:created xsi:type="dcterms:W3CDTF">2023-08-04T15:31:05Z</dcterms:created>
  <dcterms:modified xsi:type="dcterms:W3CDTF">2026-06-16T16:35:56Z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0x0101000006F24CBF94BB448B7E4A07B343B983</vt:lpwstr>
  </property>
  <property fmtid="{D5CDD505-2E9C-101B-9397-08002B2CF9AE}" pid="3" name="Topic">
    <vt:lpwstr/>
  </property>
  <property fmtid="{D5CDD505-2E9C-101B-9397-08002B2CF9AE}" pid="4" name="RelatedTopics">
    <vt:lpwstr/>
  </property>
  <property fmtid="{D5CDD505-2E9C-101B-9397-08002B2CF9AE}" pid="5" name="DocumentType">
    <vt:lpwstr/>
  </property>
</Properties>
</file>