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44" r:id="rId5"/>
    <p:sldId id="345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15E823-1A59-3624-114C-BA9C10303D8F}" name="McMahon, Leanne" initials="ML" userId="S::leanne.mcmahon@kent.fire-uk.org::fdbabc9d-2692-42f8-9376-d4733519092c" providerId="AD"/>
  <p188:author id="{5A28BD4D-1480-5EAC-3B63-82D512393351}" name="Curry, Marie" initials="MC" userId="S::marie.curry@kent.fire-uk.org::33c183a1-a552-4632-8e47-f51cbfe76b3f" providerId="AD"/>
  <p188:author id="{868082EE-8884-26D9-01D4-EB7C194ED105}" name="Deadman, Matthew" initials="MD" userId="S::matthew.deadman@kent.fire-uk.org::6582fb84-66ec-4c0e-9089-d43e6de7a10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7A0000"/>
    <a:srgbClr val="808000"/>
    <a:srgbClr val="006600"/>
    <a:srgbClr val="202A44"/>
    <a:srgbClr val="57E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lington, Ann" userId="40e1fe5e-b826-4b1e-bc3b-2eabdf459db1" providerId="ADAL" clId="{DA0A2220-F209-418D-9702-87D7D3E35688}"/>
    <pc:docChg chg="custSel modSld">
      <pc:chgData name="Millington, Ann" userId="40e1fe5e-b826-4b1e-bc3b-2eabdf459db1" providerId="ADAL" clId="{DA0A2220-F209-418D-9702-87D7D3E35688}" dt="2026-05-05T10:09:20.250" v="412" actId="5793"/>
      <pc:docMkLst>
        <pc:docMk/>
      </pc:docMkLst>
      <pc:sldChg chg="modSp mod">
        <pc:chgData name="Millington, Ann" userId="40e1fe5e-b826-4b1e-bc3b-2eabdf459db1" providerId="ADAL" clId="{DA0A2220-F209-418D-9702-87D7D3E35688}" dt="2026-05-05T10:09:20.250" v="412" actId="5793"/>
        <pc:sldMkLst>
          <pc:docMk/>
          <pc:sldMk cId="1793403616" sldId="345"/>
        </pc:sldMkLst>
        <pc:spChg chg="mod">
          <ac:chgData name="Millington, Ann" userId="40e1fe5e-b826-4b1e-bc3b-2eabdf459db1" providerId="ADAL" clId="{DA0A2220-F209-418D-9702-87D7D3E35688}" dt="2026-05-05T10:09:20.250" v="412" actId="5793"/>
          <ac:spMkLst>
            <pc:docMk/>
            <pc:sldMk cId="1793403616" sldId="345"/>
            <ac:spMk id="3" creationId="{B48E5F54-0134-3398-EADD-83DC8BBEE5A9}"/>
          </ac:spMkLst>
        </pc:spChg>
      </pc:sldChg>
    </pc:docChg>
  </pc:docChgLst>
  <pc:docChgLst>
    <pc:chgData name="Thompson, Owain" userId="9365d81f-f9d0-4209-8fbf-5867bb8e3cb7" providerId="ADAL" clId="{A66F18C9-2CE8-42D3-8B7A-3C69AB5172B0}"/>
    <pc:docChg chg="custSel addSld delSld modSld">
      <pc:chgData name="Thompson, Owain" userId="9365d81f-f9d0-4209-8fbf-5867bb8e3cb7" providerId="ADAL" clId="{A66F18C9-2CE8-42D3-8B7A-3C69AB5172B0}" dt="2026-05-22T15:03:52.006" v="236" actId="13926"/>
      <pc:docMkLst>
        <pc:docMk/>
      </pc:docMkLst>
      <pc:sldChg chg="modSp mod">
        <pc:chgData name="Thompson, Owain" userId="9365d81f-f9d0-4209-8fbf-5867bb8e3cb7" providerId="ADAL" clId="{A66F18C9-2CE8-42D3-8B7A-3C69AB5172B0}" dt="2026-05-22T15:03:52.006" v="236" actId="13926"/>
        <pc:sldMkLst>
          <pc:docMk/>
          <pc:sldMk cId="337106779" sldId="344"/>
        </pc:sldMkLst>
        <pc:spChg chg="mod">
          <ac:chgData name="Thompson, Owain" userId="9365d81f-f9d0-4209-8fbf-5867bb8e3cb7" providerId="ADAL" clId="{A66F18C9-2CE8-42D3-8B7A-3C69AB5172B0}" dt="2026-05-22T15:03:52.006" v="236" actId="13926"/>
          <ac:spMkLst>
            <pc:docMk/>
            <pc:sldMk cId="337106779" sldId="344"/>
            <ac:spMk id="2" creationId="{35895C57-C3C6-B60E-0181-C107E68036FD}"/>
          </ac:spMkLst>
        </pc:spChg>
        <pc:spChg chg="mod">
          <ac:chgData name="Thompson, Owain" userId="9365d81f-f9d0-4209-8fbf-5867bb8e3cb7" providerId="ADAL" clId="{A66F18C9-2CE8-42D3-8B7A-3C69AB5172B0}" dt="2026-05-22T15:03:48.355" v="235" actId="13926"/>
          <ac:spMkLst>
            <pc:docMk/>
            <pc:sldMk cId="337106779" sldId="344"/>
            <ac:spMk id="3" creationId="{0D9CAC0A-D5FC-DC23-946B-B6F451B1AB5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EF71AC-1076-2FB1-F22E-1BB6520BE2D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t" anchorCtr="0" compatLnSpc="1">
            <a:noAutofit/>
          </a:bodyPr>
          <a:lstStyle/>
          <a:p>
            <a:pPr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41B94-1FDA-3F4D-8648-849887F26060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970933" y="0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t" anchorCtr="0" compatLnSpc="1">
            <a:noAutofit/>
          </a:bodyPr>
          <a:lstStyle/>
          <a:p>
            <a:pPr algn="r"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7C2E0E6-B341-4009-A29F-DFCCB418573E}" type="datetime1">
              <a:rPr lang="en-GB" sz="1200">
                <a:solidFill>
                  <a:srgbClr val="000000"/>
                </a:solidFill>
                <a:latin typeface="Calibri"/>
              </a:rPr>
              <a:pPr algn="r" defTabSz="93177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22/05/2026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47DEE-EEC5-BCBA-79E0-033CC68648A6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829962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b" anchorCtr="0" compatLnSpc="1">
            <a:noAutofit/>
          </a:bodyPr>
          <a:lstStyle/>
          <a:p>
            <a:pPr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6FDED4-4314-856D-109B-6405D6ECDF20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970933" y="8829962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b" anchorCtr="0" compatLnSpc="1">
            <a:noAutofit/>
          </a:bodyPr>
          <a:lstStyle/>
          <a:p>
            <a:pPr algn="r"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3B9CC5-1415-453A-90E8-E7B3D7013535}" type="slidenum">
              <a:pPr algn="r" defTabSz="93177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Header Placeholder 1">
            <a:extLst>
              <a:ext uri="{FF2B5EF4-FFF2-40B4-BE49-F238E27FC236}">
                <a16:creationId xmlns:a16="http://schemas.microsoft.com/office/drawing/2014/main" id="{9733F95C-E912-7232-613E-F0F3E5ED2FFB}"/>
              </a:ext>
            </a:extLst>
          </p:cNvPr>
          <p:cNvSpPr txBox="1">
            <a:spLocks noGrp="1"/>
          </p:cNvSpPr>
          <p:nvPr>
            <p:ph type="hdr" sz="quarter" idx="10"/>
          </p:nvPr>
        </p:nvSpPr>
        <p:spPr>
          <a:xfrm>
            <a:off x="0" y="0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t" anchorCtr="0" compatLnSpc="1">
            <a:noAutofit/>
          </a:bodyPr>
          <a:lstStyle/>
          <a:p>
            <a:pPr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DDDCE3E2-ADE9-F352-C6AD-763179B9ED47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3970933" y="0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t" anchorCtr="0" compatLnSpc="1">
            <a:noAutofit/>
          </a:bodyPr>
          <a:lstStyle/>
          <a:p>
            <a:pPr algn="r"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53BF3F2-AB57-483A-858E-7CF10E3C4C77}" type="datetime1">
              <a:rPr lang="en-GB" sz="1200">
                <a:solidFill>
                  <a:srgbClr val="000000"/>
                </a:solidFill>
                <a:latin typeface="Calibri"/>
              </a:rPr>
              <a:pPr algn="r" defTabSz="93177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22/05/2026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508DCAB7-36BC-11F4-A0BA-2310735C88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8829962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b" anchorCtr="0" compatLnSpc="1">
            <a:noAutofit/>
          </a:bodyPr>
          <a:lstStyle/>
          <a:p>
            <a:pPr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E0F6AD0E-5F3C-67A9-2324-B52650C3DF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70933" y="8829962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b" anchorCtr="0" compatLnSpc="1">
            <a:noAutofit/>
          </a:bodyPr>
          <a:lstStyle/>
          <a:p>
            <a:pPr algn="r"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83BAB8F-163B-4F75-8762-8F6D233EEBC8}" type="slidenum">
              <a:pPr algn="r" defTabSz="93177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Header Placeholder 1">
            <a:extLst>
              <a:ext uri="{FF2B5EF4-FFF2-40B4-BE49-F238E27FC236}">
                <a16:creationId xmlns:a16="http://schemas.microsoft.com/office/drawing/2014/main" id="{41E71810-EB28-9093-76C7-0D240F332CDB}"/>
              </a:ext>
            </a:extLst>
          </p:cNvPr>
          <p:cNvSpPr txBox="1">
            <a:spLocks noGrp="1"/>
          </p:cNvSpPr>
          <p:nvPr>
            <p:ph type="hdr" sz="quarter" idx="10"/>
          </p:nvPr>
        </p:nvSpPr>
        <p:spPr>
          <a:xfrm>
            <a:off x="248466" y="233219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t" anchorCtr="0" compatLnSpc="1">
            <a:noAutofit/>
          </a:bodyPr>
          <a:lstStyle/>
          <a:p>
            <a:pPr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37DAD5D6-30A1-82A9-0DE6-4BDE91431F39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3710632" y="228952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t" anchorCtr="0" compatLnSpc="1">
            <a:noAutofit/>
          </a:bodyPr>
          <a:lstStyle/>
          <a:p>
            <a:pPr algn="r"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1CDCCB9-44AF-4A61-BB3B-4A20166D2432}" type="datetime1">
              <a:rPr lang="en-GB" sz="1200">
                <a:solidFill>
                  <a:srgbClr val="000000"/>
                </a:solidFill>
                <a:latin typeface="Calibri"/>
              </a:rPr>
              <a:pPr algn="r" defTabSz="93177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22/05/2026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7170D2BF-CAAA-C52E-A617-80406CDCF3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248466" y="8612789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b" anchorCtr="0" compatLnSpc="1">
            <a:noAutofit/>
          </a:bodyPr>
          <a:lstStyle/>
          <a:p>
            <a:pPr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BD4C1F03-9F67-FDF0-544E-89C5B82384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710632" y="8605287"/>
            <a:ext cx="3037840" cy="46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9" rIns="93177" bIns="46589" anchor="b" anchorCtr="0" compatLnSpc="1">
            <a:noAutofit/>
          </a:bodyPr>
          <a:lstStyle/>
          <a:p>
            <a:pPr algn="r" defTabSz="931774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E119853-FDA2-4791-89EF-72A416B970B5}" type="slidenum">
              <a:pPr algn="r" defTabSz="931774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en-GB" sz="12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1370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1C7C22-6512-4130-90F6-03B6979E7B2E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BC0C808-952E-4858-9BAF-25F2F5F6F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02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E4466-27CD-0B06-F394-6FF9AB140EC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38203" y="1122361"/>
            <a:ext cx="105156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A59487-8784-226A-7C84-E51764A3461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38203" y="3602041"/>
            <a:ext cx="105156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7F0DB-820C-D6FC-4231-B146857420D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D49E59-0665-442B-91B4-2A599F161F58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2F9AF-3F76-45D1-3024-1073A39EF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FD022-4CFE-9C4F-CFBF-9BA82DB719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1C032C-3BCB-4874-9C10-44F2D878D1B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47565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0C807-0BA6-8251-6397-06C3F8B4B1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0A455-2951-6F1D-5DF2-AF1CDF5CF97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A22F0-5C71-EB78-2958-6DF94CB76D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D62525-6A1B-4691-8409-91D15C065FAB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35B7-604A-446B-27CE-5115C18396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B9932-F718-6D6C-96D5-BDF3B7BEC8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F16527-A162-493B-8546-C8FB731789A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56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38A40A-6FB6-9D79-294A-A998B39BE905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492124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2EAC4-581E-0513-A2E7-96661AC0FE8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492124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C928D-C226-368D-D41E-C21A1B26082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CA966C-4F75-4AFF-8007-6C14DB275CD1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80E39-0C43-DE0C-402B-8DD45ABE943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5FE6C-62CE-972E-A3A7-DAAD405EC8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73957A-FE9B-4C03-B4C5-D20C127AD4A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35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CA757-092D-50F0-7DFD-03797B71DB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5CA1E-02BF-80D0-D3B8-54237C46A46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5C1FA-3351-838C-EF58-204B22F0C3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49FE0B-AEE6-479A-A437-96042D3098C5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86558-FA26-FD1E-EEC4-F60FDF196C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CE6B8-CC96-C696-55CB-75AA70559C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A1B967-5378-4B8A-BE57-85A4C94E585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73905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71085-8311-D166-FFA8-AC2F89A950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938201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84204-AE1B-13C3-9E52-A4EDAC8AD8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3817930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F7BFA-89A4-4630-F61B-0EBD68A7C2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2C8D43-4014-45BE-8D03-A4D71658FFEC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A5F7D-6D47-AC98-AD46-1B497302BEE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D59DD-6F1F-8970-4B0F-BAB8E1C17B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52A7E0-D2B2-48B0-A9AB-947DEEE3042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85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DE093-979B-D4AE-6391-59070265210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AD884-4C8E-96C9-E927-19CCC5B797B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346074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FDA04-20C0-FD6D-0685-F0EB7F54A70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346074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E1228-291D-528B-3900-31A79B1F5C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44112E-9161-453F-8E82-FACEDFC9FBC3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6EDFB-8BD0-0E17-1931-B5DD3A9A845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DA74E-D12C-1BEC-7350-8F7CFDA63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12DD34-981E-4AF6-AF01-DF0A5F0850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55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4F2B1-229D-41F6-4A14-2B5F46E7BE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F575F-9D2E-6833-F36F-7FAA649FC0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EEFBD0-B3C1-38C0-6934-CAB93B8C6CA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27813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F988E5-23C4-74C3-EF5A-946EAAFA127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B2737B-98D2-1D9E-D908-C2A2CD2DDAA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27813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3CD6A6-3767-0047-B88E-1D266FB1E3F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6B4FB3-8C98-49D2-8225-ACB905A62EC7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670235-EC2C-E980-084A-77808DBAE6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421705-DBDA-F609-B24C-E9E9A6E565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C50F47-D05B-4996-AF57-D145CA71CCD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32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7B508-9A22-BD6D-9110-DA0BD159D3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062EDB-FE58-D3B6-1389-CCD3557ABB3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96BA63-F5E8-4DD9-A70C-1FC49FC93696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EB69B5-E05C-8D50-FA17-E1580D8AB77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6DFC8-09D8-2502-223F-60F9AA90AF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DB8458-A608-4D86-8DA0-6CE27E4DA85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49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58C666-39B9-3E2E-C7EC-5164E7532B7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671742-4AA6-44AE-9F0E-4F690E05B8A3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91C8BE-CCEB-A32B-BFF2-E29072713AF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E601B-4DC7-AEE3-21A8-9754EC0ED8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ED7228-125B-4955-949E-CF25729AE4B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900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00550-0FB5-E96C-1A84-B1B41E6025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F52E1-3E2E-EAAD-BFA8-799B1ED213A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128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DE1D23-D3A9-C8D5-6160-7D1B3FBAD70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22897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C2368-0959-DE84-D98F-6B18DFDF9E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31B64C-4295-43A6-B055-47713434DCFD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D9E400-A41D-942E-8525-BCEA166D6E9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A7DDE-712B-519C-5BB0-A94A8CD89E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19B4C1-1F35-4E41-B3E9-79A2612F583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04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3CC0-F312-BE7C-07BF-D06C4575C3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483833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C233C1-FBE3-245D-4793-3581170EA2D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987847" y="0"/>
            <a:ext cx="6204158" cy="68580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95319-6B1F-C6EC-8D96-FD24C25524B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8203" y="2057400"/>
            <a:ext cx="4839928" cy="32004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44281-4308-2B3A-8F46-C90A196369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38203" y="5399065"/>
            <a:ext cx="975847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017F408-C8A9-4617-B2B9-9F0EF661B125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FA52B-217D-E56F-68A6-F99450CBEA3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1981203" y="5399065"/>
            <a:ext cx="1705895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DE7276-F61F-D843-FF2A-41BE8EE578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54241" y="5399065"/>
            <a:ext cx="182388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DB1F086-C56C-4BFE-9EC0-89BC0E09B78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11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D69E4D-2312-1486-2476-1249DCD899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C4A86-10A8-B446-248B-4AAA938405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34750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6E078-68E0-7A1A-D108-46FD93B61AC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5399065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fld id="{B964002B-56E1-4F32-AFBF-504B3526C635}" type="datetime1">
              <a:rPr lang="en-GB"/>
              <a:pPr lvl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25E37-2978-640B-8AFA-9CA0092918D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5399065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2E21E-48F1-D25C-32A2-105B25C1387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5399065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fld id="{3D259F23-6444-4C02-82A5-1A5C616EC1BE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1" i="0" u="none" strike="noStrike" kern="1200" cap="none" spc="0" baseline="0">
          <a:solidFill>
            <a:srgbClr val="202A44"/>
          </a:solidFill>
          <a:uFillTx/>
          <a:latin typeface="Arial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rial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rial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rial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rial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DF9BD-3031-0481-E8BB-78ABFADEC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95C57-C3C6-B60E-0181-C107E68036F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38203" y="868361"/>
            <a:ext cx="10515600" cy="2387598"/>
          </a:xfrm>
        </p:spPr>
        <p:txBody>
          <a:bodyPr>
            <a:normAutofit fontScale="90000"/>
          </a:bodyPr>
          <a:lstStyle/>
          <a:p>
            <a:r>
              <a:rPr lang="en-GB" dirty="0"/>
              <a:t>C2. Flag flying</a:t>
            </a:r>
            <a:br>
              <a:rPr lang="en-GB" dirty="0"/>
            </a:br>
            <a:r>
              <a:rPr lang="en-GB" dirty="0"/>
              <a:t>Outcome of colleague consultation on rainbow flag</a:t>
            </a:r>
            <a:endParaRPr lang="en-GB" dirty="0">
              <a:cs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CAC0A-D5FC-DC23-946B-B6F451B1AB5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38203" y="3602041"/>
            <a:ext cx="10515600" cy="1970084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80000"/>
              </a:lnSpc>
            </a:pPr>
            <a:endParaRPr lang="en-GB" noProof="0" dirty="0"/>
          </a:p>
          <a:p>
            <a:pPr lvl="0">
              <a:lnSpc>
                <a:spcPct val="80000"/>
              </a:lnSpc>
            </a:pPr>
            <a:r>
              <a:rPr lang="en-GB" sz="7000" noProof="0" dirty="0"/>
              <a:t>June 2026 </a:t>
            </a:r>
            <a:endParaRPr lang="en-GB" sz="7000" noProof="0" dirty="0">
              <a:cs typeface="Arial"/>
            </a:endParaRPr>
          </a:p>
          <a:p>
            <a:pPr lvl="0">
              <a:lnSpc>
                <a:spcPct val="80000"/>
              </a:lnSpc>
            </a:pPr>
            <a:endParaRPr lang="en-GB" sz="5500" noProof="0" dirty="0">
              <a:cs typeface="Arial"/>
            </a:endParaRPr>
          </a:p>
          <a:p>
            <a:pPr lvl="0">
              <a:lnSpc>
                <a:spcPct val="80000"/>
              </a:lnSpc>
            </a:pPr>
            <a:endParaRPr lang="en-GB" noProof="0" dirty="0"/>
          </a:p>
          <a:p>
            <a:pPr lvl="0">
              <a:lnSpc>
                <a:spcPct val="80000"/>
              </a:lnSpc>
            </a:pPr>
            <a:r>
              <a:rPr lang="en-GB" noProof="0" dirty="0"/>
              <a:t> </a:t>
            </a:r>
            <a:endParaRPr lang="en-GB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106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E5F54-0134-3398-EADD-83DC8BBEE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3" y="668594"/>
            <a:ext cx="10515600" cy="4632073"/>
          </a:xfrm>
        </p:spPr>
        <p:txBody>
          <a:bodyPr>
            <a:normAutofit/>
          </a:bodyPr>
          <a:lstStyle/>
          <a:p>
            <a:pPr marL="514350" indent="-514350" hangingPunct="0">
              <a:lnSpc>
                <a:spcPct val="100000"/>
              </a:lnSpc>
              <a:spcAft>
                <a:spcPts val="1200"/>
              </a:spcAft>
              <a:buAutoNum type="arabicPeriod"/>
            </a:pPr>
            <a:r>
              <a:rPr lang="en-GB" kern="14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Authority decision on 18</a:t>
            </a:r>
            <a:r>
              <a:rPr lang="en-GB" kern="1400" baseline="300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</a:t>
            </a:r>
            <a:r>
              <a:rPr lang="en-GB" kern="14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February 2026 to offer colleagues the final vote on whether to use the Pride Flag to signal inclusion for our LGBTQ+ colleagues and customers.</a:t>
            </a:r>
          </a:p>
          <a:p>
            <a:pPr marL="514350" indent="-514350" hangingPunct="0">
              <a:lnSpc>
                <a:spcPct val="100000"/>
              </a:lnSpc>
              <a:spcAft>
                <a:spcPts val="1200"/>
              </a:spcAft>
              <a:buAutoNum type="arabicPeriod"/>
            </a:pPr>
            <a:r>
              <a:rPr lang="en-GB" kern="14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Dates of consultation were between March 1</a:t>
            </a:r>
            <a:r>
              <a:rPr lang="en-GB" kern="1400" baseline="300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</a:t>
            </a:r>
            <a:r>
              <a:rPr lang="en-GB" kern="14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and April 1</a:t>
            </a:r>
            <a:r>
              <a:rPr lang="en-GB" kern="1400" baseline="300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</a:t>
            </a:r>
            <a:r>
              <a:rPr lang="en-GB" kern="14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2026.</a:t>
            </a:r>
          </a:p>
          <a:p>
            <a:pPr marL="342900" indent="-342900" hangingPunct="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dirty="0"/>
              <a:t>540 Votes – 305 Yes    235 No</a:t>
            </a:r>
            <a:endParaRPr lang="en-GB" kern="1400" dirty="0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 hangingPunct="0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GB" kern="1400" dirty="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Outcome is that we will use the Pride Flag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403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06F24CBF94BB448B7E4A07B343B983" ma:contentTypeVersion="18" ma:contentTypeDescription="Create a new document." ma:contentTypeScope="" ma:versionID="0974030647c826498d48252d6d06580e">
  <xsd:schema xmlns:xsd="http://www.w3.org/2001/XMLSchema" xmlns:xs="http://www.w3.org/2001/XMLSchema" xmlns:p="http://schemas.microsoft.com/office/2006/metadata/properties" xmlns:ns2="c098f24a-1cb3-4fc3-88f7-84ecf7f1a205" xmlns:ns3="9796c6cf-391b-4ebe-be82-8fc269497019" xmlns:ns4="8a9f20de-231c-489f-ad7a-f0e298473490" targetNamespace="http://schemas.microsoft.com/office/2006/metadata/properties" ma:root="true" ma:fieldsID="813ded5da3ccfc405694b7dea5315787" ns2:_="" ns3:_="" ns4:_="">
    <xsd:import namespace="c098f24a-1cb3-4fc3-88f7-84ecf7f1a205"/>
    <xsd:import namespace="9796c6cf-391b-4ebe-be82-8fc269497019"/>
    <xsd:import namespace="8a9f20de-231c-489f-ad7a-f0e298473490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MeetingDate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3:MediaServiceObjectDetectorVersions" minOccurs="0"/>
                <xsd:element ref="ns3:MediaServiceSearchProperties" minOccurs="0"/>
                <xsd:element ref="ns3:Sort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98f24a-1cb3-4fc3-88f7-84ecf7f1a205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eafb4cd4-af99-4473-bc01-9c7c07bd86af}" ma:internalName="TaxCatchAll" ma:showField="CatchAllData" ma:web="8a9f20de-231c-489f-ad7a-f0e2984734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6c6cf-391b-4ebe-be82-8fc269497019" elementFormDefault="qualified">
    <xsd:import namespace="http://schemas.microsoft.com/office/2006/documentManagement/types"/>
    <xsd:import namespace="http://schemas.microsoft.com/office/infopath/2007/PartnerControls"/>
    <xsd:element name="MeetingDate" ma:index="9" nillable="true" ma:displayName="MeetingDate" ma:format="DateOnly" ma:internalName="MeetingDate">
      <xsd:simpleType>
        <xsd:restriction base="dms:DateTim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ortorder" ma:index="19" nillable="true" ma:displayName="Sort order" ma:description="Allows folders to be ordered by mtg date (newest to oldest)" ma:format="Dropdown" ma:internalName="Sortord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f20de-231c-489f-ad7a-f0e29847349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98f24a-1cb3-4fc3-88f7-84ecf7f1a205" xsi:nil="true"/>
    <MeetingDate xmlns="9796c6cf-391b-4ebe-be82-8fc269497019">2025-07-06T23:00:00+00:00</MeetingDate>
    <Sortorder xmlns="9796c6cf-391b-4ebe-be82-8fc269497019" xsi:nil="true"/>
  </documentManagement>
</p:properties>
</file>

<file path=customXml/itemProps1.xml><?xml version="1.0" encoding="utf-8"?>
<ds:datastoreItem xmlns:ds="http://schemas.openxmlformats.org/officeDocument/2006/customXml" ds:itemID="{D2BCB1C7-C19F-4CD3-A879-6133C11252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CAFC4D-F2E6-4AEB-B6BD-946E1FAF4529}">
  <ds:schemaRefs>
    <ds:schemaRef ds:uri="8a9f20de-231c-489f-ad7a-f0e298473490"/>
    <ds:schemaRef ds:uri="9796c6cf-391b-4ebe-be82-8fc269497019"/>
    <ds:schemaRef ds:uri="c098f24a-1cb3-4fc3-88f7-84ecf7f1a2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30910B3-F72B-49BC-86B7-A9AE4F8FBBFD}">
  <ds:schemaRefs>
    <ds:schemaRef ds:uri="c098f24a-1cb3-4fc3-88f7-84ecf7f1a205"/>
    <ds:schemaRef ds:uri="9796c6cf-391b-4ebe-be82-8fc269497019"/>
    <ds:schemaRef ds:uri="http://purl.org/dc/elements/1.1/"/>
    <ds:schemaRef ds:uri="http://schemas.microsoft.com/office/2006/documentManagement/types"/>
    <ds:schemaRef ds:uri="8a9f20de-231c-489f-ad7a-f0e298473490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73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C2. Flag flying Outcome of colleague consultation on rainbow flag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C2 Protection, prevention and Engagement update</dc:title>
  <dc:creator>Quinn, Jon</dc:creator>
  <cp:lastModifiedBy>Thompson, Owain</cp:lastModifiedBy>
  <cp:revision>61</cp:revision>
  <cp:lastPrinted>2024-01-08T10:01:56Z</cp:lastPrinted>
  <dcterms:created xsi:type="dcterms:W3CDTF">2023-08-04T15:31:05Z</dcterms:created>
  <dcterms:modified xsi:type="dcterms:W3CDTF">2026-05-22T15:03:56Z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0x0101000006F24CBF94BB448B7E4A07B343B983</vt:lpwstr>
  </property>
  <property fmtid="{D5CDD505-2E9C-101B-9397-08002B2CF9AE}" pid="3" name="Topic">
    <vt:lpwstr/>
  </property>
  <property fmtid="{D5CDD505-2E9C-101B-9397-08002B2CF9AE}" pid="4" name="RelatedTopics">
    <vt:lpwstr/>
  </property>
  <property fmtid="{D5CDD505-2E9C-101B-9397-08002B2CF9AE}" pid="5" name="DocumentType">
    <vt:lpwstr/>
  </property>
</Properties>
</file>