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</p:sldMasterIdLst>
  <p:notesMasterIdLst>
    <p:notesMasterId r:id="rId45"/>
  </p:notesMasterIdLst>
  <p:sldIdLst>
    <p:sldId id="256" r:id="rId7"/>
    <p:sldId id="262" r:id="rId8"/>
    <p:sldId id="263" r:id="rId9"/>
    <p:sldId id="261" r:id="rId10"/>
    <p:sldId id="288" r:id="rId11"/>
    <p:sldId id="257" r:id="rId12"/>
    <p:sldId id="289" r:id="rId13"/>
    <p:sldId id="290" r:id="rId14"/>
    <p:sldId id="291" r:id="rId15"/>
    <p:sldId id="292" r:id="rId16"/>
    <p:sldId id="298" r:id="rId17"/>
    <p:sldId id="319" r:id="rId18"/>
    <p:sldId id="320" r:id="rId19"/>
    <p:sldId id="310" r:id="rId20"/>
    <p:sldId id="294" r:id="rId21"/>
    <p:sldId id="295" r:id="rId22"/>
    <p:sldId id="299" r:id="rId23"/>
    <p:sldId id="300" r:id="rId24"/>
    <p:sldId id="258" r:id="rId25"/>
    <p:sldId id="280" r:id="rId26"/>
    <p:sldId id="281" r:id="rId27"/>
    <p:sldId id="283" r:id="rId28"/>
    <p:sldId id="301" r:id="rId29"/>
    <p:sldId id="311" r:id="rId30"/>
    <p:sldId id="286" r:id="rId31"/>
    <p:sldId id="302" r:id="rId32"/>
    <p:sldId id="303" r:id="rId33"/>
    <p:sldId id="304" r:id="rId34"/>
    <p:sldId id="296" r:id="rId35"/>
    <p:sldId id="306" r:id="rId36"/>
    <p:sldId id="309" r:id="rId37"/>
    <p:sldId id="313" r:id="rId38"/>
    <p:sldId id="314" r:id="rId39"/>
    <p:sldId id="315" r:id="rId40"/>
    <p:sldId id="316" r:id="rId41"/>
    <p:sldId id="317" r:id="rId42"/>
    <p:sldId id="318" r:id="rId43"/>
    <p:sldId id="277" r:id="rId4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3583038-F9FA-4FBB-B535-59F97D558814}">
          <p14:sldIdLst>
            <p14:sldId id="256"/>
            <p14:sldId id="262"/>
            <p14:sldId id="263"/>
          </p14:sldIdLst>
        </p14:section>
        <p14:section name="Feel strategy" id="{9C032CA1-5B28-453B-8105-6B814142762A}">
          <p14:sldIdLst>
            <p14:sldId id="261"/>
            <p14:sldId id="288"/>
            <p14:sldId id="257"/>
            <p14:sldId id="289"/>
            <p14:sldId id="290"/>
            <p14:sldId id="291"/>
            <p14:sldId id="292"/>
            <p14:sldId id="298"/>
            <p14:sldId id="319"/>
            <p14:sldId id="320"/>
            <p14:sldId id="310"/>
            <p14:sldId id="294"/>
            <p14:sldId id="295"/>
            <p14:sldId id="299"/>
            <p14:sldId id="300"/>
          </p14:sldIdLst>
        </p14:section>
        <p14:section name="Bonfires and Fireworks" id="{BE8CFF38-8B9D-4ABD-93FC-6EF3DE54D55C}">
          <p14:sldIdLst>
            <p14:sldId id="258"/>
            <p14:sldId id="280"/>
            <p14:sldId id="281"/>
            <p14:sldId id="283"/>
            <p14:sldId id="301"/>
            <p14:sldId id="311"/>
            <p14:sldId id="286"/>
            <p14:sldId id="302"/>
            <p14:sldId id="303"/>
            <p14:sldId id="304"/>
          </p14:sldIdLst>
        </p14:section>
        <p14:section name="Kent Fire and Rescue Service" id="{50E8C02D-3739-4E79-9343-541A3519445B}">
          <p14:sldIdLst>
            <p14:sldId id="296"/>
            <p14:sldId id="306"/>
            <p14:sldId id="309"/>
            <p14:sldId id="313"/>
            <p14:sldId id="314"/>
            <p14:sldId id="315"/>
            <p14:sldId id="316"/>
            <p14:sldId id="317"/>
            <p14:sldId id="318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A01165-C3C2-6D5C-20DE-F0378AF6BA20}" name="Julian, Chloe" initials="JC" userId="S::chloe.julian@kent.fire-uk.org::750cf722-4712-4694-86cf-fe9c7a7dfcb9" providerId="AD"/>
  <p188:author id="{5CC031AC-957B-36CA-FA82-F7E2B8ABB3F8}" name="Crawley, Shae" initials="SC" userId="S::Shae.Crawley@kent.fire-uk.org::a3e5d7bc-fbd4-4c50-9cf6-d098d63647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A44"/>
    <a:srgbClr val="151C2D"/>
    <a:srgbClr val="FFFFFF"/>
    <a:srgbClr val="425890"/>
    <a:srgbClr val="32436C"/>
    <a:srgbClr val="81FF8D"/>
    <a:srgbClr val="C0F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7E737C-DFC7-4A0E-962E-C57117C60C23}" v="2" dt="2025-10-16T15:01:19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3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, Chloe" userId="750cf722-4712-4694-86cf-fe9c7a7dfcb9" providerId="ADAL" clId="{157E737C-DFC7-4A0E-962E-C57117C60C23}"/>
    <pc:docChg chg="modSld">
      <pc:chgData name="Julian, Chloe" userId="750cf722-4712-4694-86cf-fe9c7a7dfcb9" providerId="ADAL" clId="{157E737C-DFC7-4A0E-962E-C57117C60C23}" dt="2025-10-16T15:02:37.433" v="4" actId="115"/>
      <pc:docMkLst>
        <pc:docMk/>
      </pc:docMkLst>
      <pc:sldChg chg="modSp mod">
        <pc:chgData name="Julian, Chloe" userId="750cf722-4712-4694-86cf-fe9c7a7dfcb9" providerId="ADAL" clId="{157E737C-DFC7-4A0E-962E-C57117C60C23}" dt="2025-10-16T15:01:47.799" v="2" actId="20577"/>
        <pc:sldMkLst>
          <pc:docMk/>
          <pc:sldMk cId="3204187552" sldId="281"/>
        </pc:sldMkLst>
        <pc:spChg chg="mod">
          <ac:chgData name="Julian, Chloe" userId="750cf722-4712-4694-86cf-fe9c7a7dfcb9" providerId="ADAL" clId="{157E737C-DFC7-4A0E-962E-C57117C60C23}" dt="2025-10-16T15:01:47.799" v="2" actId="20577"/>
          <ac:spMkLst>
            <pc:docMk/>
            <pc:sldMk cId="3204187552" sldId="281"/>
            <ac:spMk id="9" creationId="{212FF43C-0F15-EFB8-1F65-5C8A4A343D57}"/>
          </ac:spMkLst>
        </pc:spChg>
      </pc:sldChg>
      <pc:sldChg chg="modSp mod">
        <pc:chgData name="Julian, Chloe" userId="750cf722-4712-4694-86cf-fe9c7a7dfcb9" providerId="ADAL" clId="{157E737C-DFC7-4A0E-962E-C57117C60C23}" dt="2025-10-16T15:02:37.433" v="4" actId="115"/>
        <pc:sldMkLst>
          <pc:docMk/>
          <pc:sldMk cId="2553957816" sldId="301"/>
        </pc:sldMkLst>
        <pc:spChg chg="mod">
          <ac:chgData name="Julian, Chloe" userId="750cf722-4712-4694-86cf-fe9c7a7dfcb9" providerId="ADAL" clId="{157E737C-DFC7-4A0E-962E-C57117C60C23}" dt="2025-10-16T15:02:37.433" v="4" actId="115"/>
          <ac:spMkLst>
            <pc:docMk/>
            <pc:sldMk cId="2553957816" sldId="301"/>
            <ac:spMk id="13" creationId="{378F72BC-F1AE-7293-E97C-4648A6B85A5E}"/>
          </ac:spMkLst>
        </pc:spChg>
      </pc:sldChg>
      <pc:sldChg chg="modSp">
        <pc:chgData name="Julian, Chloe" userId="750cf722-4712-4694-86cf-fe9c7a7dfcb9" providerId="ADAL" clId="{157E737C-DFC7-4A0E-962E-C57117C60C23}" dt="2025-10-16T15:01:19.179" v="1" actId="20577"/>
        <pc:sldMkLst>
          <pc:docMk/>
          <pc:sldMk cId="2375427504" sldId="319"/>
        </pc:sldMkLst>
        <pc:spChg chg="mod">
          <ac:chgData name="Julian, Chloe" userId="750cf722-4712-4694-86cf-fe9c7a7dfcb9" providerId="ADAL" clId="{157E737C-DFC7-4A0E-962E-C57117C60C23}" dt="2025-10-16T15:01:19.179" v="1" actId="20577"/>
          <ac:spMkLst>
            <pc:docMk/>
            <pc:sldMk cId="2375427504" sldId="319"/>
            <ac:spMk id="9" creationId="{D5E3FA53-F69C-4525-9D09-065CBE99AC82}"/>
          </ac:spMkLst>
        </pc:spChg>
      </pc:sldChg>
    </pc:docChg>
  </pc:docChgLst>
  <pc:docChgLst>
    <pc:chgData name="Julian, Chloe" userId="S::chloe.julian@kent.fire-uk.org::750cf722-4712-4694-86cf-fe9c7a7dfcb9" providerId="AD" clId="Web-{BF9B3706-EA24-FDBB-B0DE-31A7D39BBA24}"/>
    <pc:docChg chg="mod modSld">
      <pc:chgData name="Julian, Chloe" userId="S::chloe.julian@kent.fire-uk.org::750cf722-4712-4694-86cf-fe9c7a7dfcb9" providerId="AD" clId="Web-{BF9B3706-EA24-FDBB-B0DE-31A7D39BBA24}" dt="2025-10-13T16:53:32.249" v="16" actId="1076"/>
      <pc:docMkLst>
        <pc:docMk/>
      </pc:docMkLst>
      <pc:sldChg chg="modSp">
        <pc:chgData name="Julian, Chloe" userId="S::chloe.julian@kent.fire-uk.org::750cf722-4712-4694-86cf-fe9c7a7dfcb9" providerId="AD" clId="Web-{BF9B3706-EA24-FDBB-B0DE-31A7D39BBA24}" dt="2025-10-13T16:37:36.101" v="11" actId="20577"/>
        <pc:sldMkLst>
          <pc:docMk/>
          <pc:sldMk cId="2586624731" sldId="302"/>
        </pc:sldMkLst>
        <pc:spChg chg="mod">
          <ac:chgData name="Julian, Chloe" userId="S::chloe.julian@kent.fire-uk.org::750cf722-4712-4694-86cf-fe9c7a7dfcb9" providerId="AD" clId="Web-{BF9B3706-EA24-FDBB-B0DE-31A7D39BBA24}" dt="2025-10-13T16:37:36.101" v="11" actId="20577"/>
          <ac:spMkLst>
            <pc:docMk/>
            <pc:sldMk cId="2586624731" sldId="302"/>
            <ac:spMk id="4" creationId="{96EBC2B0-883F-98B3-15B7-E70E2336CEDB}"/>
          </ac:spMkLst>
        </pc:spChg>
      </pc:sldChg>
      <pc:sldChg chg="modSp">
        <pc:chgData name="Julian, Chloe" userId="S::chloe.julian@kent.fire-uk.org::750cf722-4712-4694-86cf-fe9c7a7dfcb9" providerId="AD" clId="Web-{BF9B3706-EA24-FDBB-B0DE-31A7D39BBA24}" dt="2025-10-13T16:37:52.492" v="15" actId="20577"/>
        <pc:sldMkLst>
          <pc:docMk/>
          <pc:sldMk cId="3516345881" sldId="303"/>
        </pc:sldMkLst>
        <pc:spChg chg="mod">
          <ac:chgData name="Julian, Chloe" userId="S::chloe.julian@kent.fire-uk.org::750cf722-4712-4694-86cf-fe9c7a7dfcb9" providerId="AD" clId="Web-{BF9B3706-EA24-FDBB-B0DE-31A7D39BBA24}" dt="2025-10-13T16:37:52.492" v="15" actId="20577"/>
          <ac:spMkLst>
            <pc:docMk/>
            <pc:sldMk cId="3516345881" sldId="303"/>
            <ac:spMk id="2" creationId="{28554F00-01C4-E827-93FB-198E826406EE}"/>
          </ac:spMkLst>
        </pc:spChg>
      </pc:sldChg>
      <pc:sldChg chg="modSp">
        <pc:chgData name="Julian, Chloe" userId="S::chloe.julian@kent.fire-uk.org::750cf722-4712-4694-86cf-fe9c7a7dfcb9" providerId="AD" clId="Web-{BF9B3706-EA24-FDBB-B0DE-31A7D39BBA24}" dt="2025-10-13T16:53:32.249" v="16" actId="1076"/>
        <pc:sldMkLst>
          <pc:docMk/>
          <pc:sldMk cId="768780529" sldId="310"/>
        </pc:sldMkLst>
        <pc:spChg chg="mod">
          <ac:chgData name="Julian, Chloe" userId="S::chloe.julian@kent.fire-uk.org::750cf722-4712-4694-86cf-fe9c7a7dfcb9" providerId="AD" clId="Web-{BF9B3706-EA24-FDBB-B0DE-31A7D39BBA24}" dt="2025-10-13T16:53:32.249" v="16" actId="1076"/>
          <ac:spMkLst>
            <pc:docMk/>
            <pc:sldMk cId="768780529" sldId="310"/>
            <ac:spMk id="24" creationId="{EC2CFDCA-352C-B1A8-7845-580AD2D69829}"/>
          </ac:spMkLst>
        </pc:spChg>
      </pc:sldChg>
    </pc:docChg>
  </pc:docChgLst>
  <pc:docChgLst>
    <pc:chgData name="Parr, Max" userId="8e5f77d7-8484-4a22-a8c2-848b936ff919" providerId="ADAL" clId="{A51E11AA-7D69-4975-9C23-6B48D8237B99}"/>
    <pc:docChg chg="addSld modSld modSection">
      <pc:chgData name="Parr, Max" userId="8e5f77d7-8484-4a22-a8c2-848b936ff919" providerId="ADAL" clId="{A51E11AA-7D69-4975-9C23-6B48D8237B99}" dt="2025-10-13T13:05:21.866" v="88" actId="20577"/>
      <pc:docMkLst>
        <pc:docMk/>
      </pc:docMkLst>
      <pc:sldChg chg="modSp">
        <pc:chgData name="Parr, Max" userId="8e5f77d7-8484-4a22-a8c2-848b936ff919" providerId="ADAL" clId="{A51E11AA-7D69-4975-9C23-6B48D8237B99}" dt="2025-10-13T13:05:21.866" v="88" actId="20577"/>
        <pc:sldMkLst>
          <pc:docMk/>
          <pc:sldMk cId="2149740775" sldId="309"/>
        </pc:sldMkLst>
        <pc:spChg chg="mod">
          <ac:chgData name="Parr, Max" userId="8e5f77d7-8484-4a22-a8c2-848b936ff919" providerId="ADAL" clId="{A51E11AA-7D69-4975-9C23-6B48D8237B99}" dt="2025-10-13T13:05:21.866" v="88" actId="20577"/>
          <ac:spMkLst>
            <pc:docMk/>
            <pc:sldMk cId="2149740775" sldId="309"/>
            <ac:spMk id="44" creationId="{BBD0FAA7-8565-4B74-CF88-84553276760F}"/>
          </ac:spMkLst>
        </pc:spChg>
      </pc:sldChg>
    </pc:docChg>
  </pc:docChgLst>
  <pc:docChgLst>
    <pc:chgData name="Parr, Max" userId="S::max.parr@kent.fire-uk.org::8e5f77d7-8484-4a22-a8c2-848b936ff919" providerId="AD" clId="Web-{6D75A641-5469-0DA8-4385-237F26241712}"/>
    <pc:docChg chg="addSld delSld modSld modSection">
      <pc:chgData name="Parr, Max" userId="S::max.parr@kent.fire-uk.org::8e5f77d7-8484-4a22-a8c2-848b936ff919" providerId="AD" clId="Web-{6D75A641-5469-0DA8-4385-237F26241712}" dt="2025-10-14T12:58:36.913" v="413" actId="20577"/>
      <pc:docMkLst>
        <pc:docMk/>
      </pc:docMkLst>
      <pc:sldChg chg="addSp modSp addAnim">
        <pc:chgData name="Parr, Max" userId="S::max.parr@kent.fire-uk.org::8e5f77d7-8484-4a22-a8c2-848b936ff919" providerId="AD" clId="Web-{6D75A641-5469-0DA8-4385-237F26241712}" dt="2025-10-14T12:58:36.913" v="413" actId="20577"/>
        <pc:sldMkLst>
          <pc:docMk/>
          <pc:sldMk cId="2375427504" sldId="319"/>
        </pc:sldMkLst>
        <pc:spChg chg="add mod">
          <ac:chgData name="Parr, Max" userId="S::max.parr@kent.fire-uk.org::8e5f77d7-8484-4a22-a8c2-848b936ff919" providerId="AD" clId="Web-{6D75A641-5469-0DA8-4385-237F26241712}" dt="2025-10-14T12:58:36.913" v="413" actId="20577"/>
          <ac:spMkLst>
            <pc:docMk/>
            <pc:sldMk cId="2375427504" sldId="319"/>
            <ac:spMk id="9" creationId="{D5E3FA53-F69C-4525-9D09-065CBE99AC82}"/>
          </ac:spMkLst>
        </pc:spChg>
        <pc:grpChg chg="mod">
          <ac:chgData name="Parr, Max" userId="S::max.parr@kent.fire-uk.org::8e5f77d7-8484-4a22-a8c2-848b936ff919" providerId="AD" clId="Web-{6D75A641-5469-0DA8-4385-237F26241712}" dt="2025-10-14T12:54:15.722" v="346" actId="1076"/>
          <ac:grpSpMkLst>
            <pc:docMk/>
            <pc:sldMk cId="2375427504" sldId="319"/>
            <ac:grpSpMk id="50" creationId="{D2B2FEC2-93B4-BADC-0D90-89299F2F5FB9}"/>
          </ac:grpSpMkLst>
        </pc:grpChg>
        <pc:cxnChg chg="add mod">
          <ac:chgData name="Parr, Max" userId="S::max.parr@kent.fire-uk.org::8e5f77d7-8484-4a22-a8c2-848b936ff919" providerId="AD" clId="Web-{6D75A641-5469-0DA8-4385-237F26241712}" dt="2025-10-14T12:53:27.877" v="340" actId="1076"/>
          <ac:cxnSpMkLst>
            <pc:docMk/>
            <pc:sldMk cId="2375427504" sldId="319"/>
            <ac:cxnSpMk id="6" creationId="{0187F982-5DED-37CB-DF60-EF03641466BC}"/>
          </ac:cxnSpMkLst>
        </pc:cxnChg>
      </pc:sldChg>
      <pc:sldChg chg="delSp modSp add del replId delAnim">
        <pc:chgData name="Parr, Max" userId="S::max.parr@kent.fire-uk.org::8e5f77d7-8484-4a22-a8c2-848b936ff919" providerId="AD" clId="Web-{6D75A641-5469-0DA8-4385-237F26241712}" dt="2025-10-14T12:43:45.794" v="31"/>
        <pc:sldMkLst>
          <pc:docMk/>
          <pc:sldMk cId="2824098308" sldId="320"/>
        </pc:sldMkLst>
      </pc:sldChg>
    </pc:docChg>
  </pc:docChgLst>
  <pc:docChgLst>
    <pc:chgData name="Crawley, Shae" userId="a3e5d7bc-fbd4-4c50-9cf6-d098d6364753" providerId="ADAL" clId="{F78F50B9-B2D6-49A1-A278-2B8697CAB03D}"/>
    <pc:docChg chg="custSel mod modSld">
      <pc:chgData name="Crawley, Shae" userId="a3e5d7bc-fbd4-4c50-9cf6-d098d6364753" providerId="ADAL" clId="{F78F50B9-B2D6-49A1-A278-2B8697CAB03D}" dt="2025-10-17T09:34:25.396" v="242"/>
      <pc:docMkLst>
        <pc:docMk/>
      </pc:docMkLst>
      <pc:sldChg chg="modSp mod">
        <pc:chgData name="Crawley, Shae" userId="a3e5d7bc-fbd4-4c50-9cf6-d098d6364753" providerId="ADAL" clId="{F78F50B9-B2D6-49A1-A278-2B8697CAB03D}" dt="2025-10-15T13:55:39.701" v="237" actId="20577"/>
        <pc:sldMkLst>
          <pc:docMk/>
          <pc:sldMk cId="109857222" sldId="256"/>
        </pc:sldMkLst>
        <pc:spChg chg="mod">
          <ac:chgData name="Crawley, Shae" userId="a3e5d7bc-fbd4-4c50-9cf6-d098d6364753" providerId="ADAL" clId="{F78F50B9-B2D6-49A1-A278-2B8697CAB03D}" dt="2025-10-15T13:55:39.701" v="237" actId="20577"/>
          <ac:spMkLst>
            <pc:docMk/>
            <pc:sldMk cId="109857222" sldId="256"/>
            <ac:spMk id="16" creationId="{5FF051C7-FA85-2EA7-B302-5A44D054837E}"/>
          </ac:spMkLst>
        </pc:spChg>
      </pc:sldChg>
      <pc:sldChg chg="modSp mod">
        <pc:chgData name="Crawley, Shae" userId="a3e5d7bc-fbd4-4c50-9cf6-d098d6364753" providerId="ADAL" clId="{F78F50B9-B2D6-49A1-A278-2B8697CAB03D}" dt="2025-10-15T13:58:44.497" v="239" actId="20577"/>
        <pc:sldMkLst>
          <pc:docMk/>
          <pc:sldMk cId="1134762496" sldId="262"/>
        </pc:sldMkLst>
        <pc:spChg chg="mod">
          <ac:chgData name="Crawley, Shae" userId="a3e5d7bc-fbd4-4c50-9cf6-d098d6364753" providerId="ADAL" clId="{F78F50B9-B2D6-49A1-A278-2B8697CAB03D}" dt="2025-10-15T13:58:44.497" v="239" actId="20577"/>
          <ac:spMkLst>
            <pc:docMk/>
            <pc:sldMk cId="1134762496" sldId="262"/>
            <ac:spMk id="3" creationId="{554A6C24-FCC3-4AA8-A593-35A7A169A26D}"/>
          </ac:spMkLst>
        </pc:spChg>
      </pc:sldChg>
      <pc:sldChg chg="modSp mod">
        <pc:chgData name="Crawley, Shae" userId="a3e5d7bc-fbd4-4c50-9cf6-d098d6364753" providerId="ADAL" clId="{F78F50B9-B2D6-49A1-A278-2B8697CAB03D}" dt="2025-10-15T13:58:51.104" v="241" actId="20577"/>
        <pc:sldMkLst>
          <pc:docMk/>
          <pc:sldMk cId="1515363279" sldId="263"/>
        </pc:sldMkLst>
        <pc:spChg chg="mod">
          <ac:chgData name="Crawley, Shae" userId="a3e5d7bc-fbd4-4c50-9cf6-d098d6364753" providerId="ADAL" clId="{F78F50B9-B2D6-49A1-A278-2B8697CAB03D}" dt="2025-10-15T13:58:51.104" v="241" actId="20577"/>
          <ac:spMkLst>
            <pc:docMk/>
            <pc:sldMk cId="1515363279" sldId="263"/>
            <ac:spMk id="3" creationId="{5651D07E-61F0-82C1-2944-0BC30ACDB514}"/>
          </ac:spMkLst>
        </pc:spChg>
      </pc:sldChg>
      <pc:sldChg chg="addSp modSp modAnim">
        <pc:chgData name="Crawley, Shae" userId="a3e5d7bc-fbd4-4c50-9cf6-d098d6364753" providerId="ADAL" clId="{F78F50B9-B2D6-49A1-A278-2B8697CAB03D}" dt="2025-10-15T09:00:46.409" v="8"/>
        <pc:sldMkLst>
          <pc:docMk/>
          <pc:sldMk cId="3204187552" sldId="281"/>
        </pc:sldMkLst>
        <pc:grpChg chg="add mod">
          <ac:chgData name="Crawley, Shae" userId="a3e5d7bc-fbd4-4c50-9cf6-d098d6364753" providerId="ADAL" clId="{F78F50B9-B2D6-49A1-A278-2B8697CAB03D}" dt="2025-10-15T09:00:33.480" v="5" actId="164"/>
          <ac:grpSpMkLst>
            <pc:docMk/>
            <pc:sldMk cId="3204187552" sldId="281"/>
            <ac:grpSpMk id="3" creationId="{4C6AB548-5F19-8E6D-4E15-A0C5F68A7290}"/>
          </ac:grpSpMkLst>
        </pc:grpChg>
        <pc:grpChg chg="mod">
          <ac:chgData name="Crawley, Shae" userId="a3e5d7bc-fbd4-4c50-9cf6-d098d6364753" providerId="ADAL" clId="{F78F50B9-B2D6-49A1-A278-2B8697CAB03D}" dt="2025-10-15T09:00:33.480" v="5" actId="164"/>
          <ac:grpSpMkLst>
            <pc:docMk/>
            <pc:sldMk cId="3204187552" sldId="281"/>
            <ac:grpSpMk id="15" creationId="{568A2120-D941-36C0-9C64-D3812C24DC32}"/>
          </ac:grpSpMkLst>
        </pc:grpChg>
        <pc:grpChg chg="mod">
          <ac:chgData name="Crawley, Shae" userId="a3e5d7bc-fbd4-4c50-9cf6-d098d6364753" providerId="ADAL" clId="{F78F50B9-B2D6-49A1-A278-2B8697CAB03D}" dt="2025-10-15T09:00:33.480" v="5" actId="164"/>
          <ac:grpSpMkLst>
            <pc:docMk/>
            <pc:sldMk cId="3204187552" sldId="281"/>
            <ac:grpSpMk id="16" creationId="{B8F455CA-E75F-EC90-168C-424F3C8EE830}"/>
          </ac:grpSpMkLst>
        </pc:grpChg>
      </pc:sldChg>
      <pc:sldChg chg="addSp modSp modAnim">
        <pc:chgData name="Crawley, Shae" userId="a3e5d7bc-fbd4-4c50-9cf6-d098d6364753" providerId="ADAL" clId="{F78F50B9-B2D6-49A1-A278-2B8697CAB03D}" dt="2025-10-15T09:00:58.511" v="12"/>
        <pc:sldMkLst>
          <pc:docMk/>
          <pc:sldMk cId="2895514618" sldId="283"/>
        </pc:sldMkLst>
        <pc:grpChg chg="add mod">
          <ac:chgData name="Crawley, Shae" userId="a3e5d7bc-fbd4-4c50-9cf6-d098d6364753" providerId="ADAL" clId="{F78F50B9-B2D6-49A1-A278-2B8697CAB03D}" dt="2025-10-15T09:00:50.981" v="9" actId="164"/>
          <ac:grpSpMkLst>
            <pc:docMk/>
            <pc:sldMk cId="2895514618" sldId="283"/>
            <ac:grpSpMk id="9" creationId="{7A839DD9-2CDD-9957-8EF3-E24C7285D52A}"/>
          </ac:grpSpMkLst>
        </pc:grpChg>
        <pc:grpChg chg="mod">
          <ac:chgData name="Crawley, Shae" userId="a3e5d7bc-fbd4-4c50-9cf6-d098d6364753" providerId="ADAL" clId="{F78F50B9-B2D6-49A1-A278-2B8697CAB03D}" dt="2025-10-15T09:00:50.981" v="9" actId="164"/>
          <ac:grpSpMkLst>
            <pc:docMk/>
            <pc:sldMk cId="2895514618" sldId="283"/>
            <ac:grpSpMk id="14" creationId="{C9F3D4FA-B38F-A1B1-DF75-D5A6F5F121FC}"/>
          </ac:grpSpMkLst>
        </pc:grpChg>
        <pc:grpChg chg="mod">
          <ac:chgData name="Crawley, Shae" userId="a3e5d7bc-fbd4-4c50-9cf6-d098d6364753" providerId="ADAL" clId="{F78F50B9-B2D6-49A1-A278-2B8697CAB03D}" dt="2025-10-15T09:00:50.981" v="9" actId="164"/>
          <ac:grpSpMkLst>
            <pc:docMk/>
            <pc:sldMk cId="2895514618" sldId="283"/>
            <ac:grpSpMk id="16" creationId="{AB87136B-45AC-EAF9-2EFC-66E022B700AB}"/>
          </ac:grpSpMkLst>
        </pc:grpChg>
      </pc:sldChg>
      <pc:sldChg chg="addSp modSp mod modAnim">
        <pc:chgData name="Crawley, Shae" userId="a3e5d7bc-fbd4-4c50-9cf6-d098d6364753" providerId="ADAL" clId="{F78F50B9-B2D6-49A1-A278-2B8697CAB03D}" dt="2025-10-15T10:29:42.719" v="231"/>
        <pc:sldMkLst>
          <pc:docMk/>
          <pc:sldMk cId="2553957816" sldId="301"/>
        </pc:sldMkLst>
        <pc:spChg chg="mod">
          <ac:chgData name="Crawley, Shae" userId="a3e5d7bc-fbd4-4c50-9cf6-d098d6364753" providerId="ADAL" clId="{F78F50B9-B2D6-49A1-A278-2B8697CAB03D}" dt="2025-10-15T10:26:35.528" v="200" actId="1076"/>
          <ac:spMkLst>
            <pc:docMk/>
            <pc:sldMk cId="2553957816" sldId="301"/>
            <ac:spMk id="2" creationId="{FA9CCC79-0884-844A-6590-955ACAC70A1B}"/>
          </ac:spMkLst>
        </pc:spChg>
        <pc:spChg chg="mod">
          <ac:chgData name="Crawley, Shae" userId="a3e5d7bc-fbd4-4c50-9cf6-d098d6364753" providerId="ADAL" clId="{F78F50B9-B2D6-49A1-A278-2B8697CAB03D}" dt="2025-10-15T10:27:55.147" v="210" actId="164"/>
          <ac:spMkLst>
            <pc:docMk/>
            <pc:sldMk cId="2553957816" sldId="301"/>
            <ac:spMk id="6" creationId="{936E8E0C-9295-80E4-4655-2E2CAE995131}"/>
          </ac:spMkLst>
        </pc:spChg>
        <pc:spChg chg="mod">
          <ac:chgData name="Crawley, Shae" userId="a3e5d7bc-fbd4-4c50-9cf6-d098d6364753" providerId="ADAL" clId="{F78F50B9-B2D6-49A1-A278-2B8697CAB03D}" dt="2025-10-15T10:29:23.757" v="230" actId="1076"/>
          <ac:spMkLst>
            <pc:docMk/>
            <pc:sldMk cId="2553957816" sldId="301"/>
            <ac:spMk id="7" creationId="{D69D0B96-F921-27EE-F9C2-5275B292F078}"/>
          </ac:spMkLst>
        </pc:spChg>
        <pc:spChg chg="mod">
          <ac:chgData name="Crawley, Shae" userId="a3e5d7bc-fbd4-4c50-9cf6-d098d6364753" providerId="ADAL" clId="{F78F50B9-B2D6-49A1-A278-2B8697CAB03D}" dt="2025-10-15T10:29:23.757" v="230" actId="1076"/>
          <ac:spMkLst>
            <pc:docMk/>
            <pc:sldMk cId="2553957816" sldId="301"/>
            <ac:spMk id="9" creationId="{A78B31FE-DA56-EA2D-43A9-7EC4F510C573}"/>
          </ac:spMkLst>
        </pc:spChg>
        <pc:spChg chg="mod">
          <ac:chgData name="Crawley, Shae" userId="a3e5d7bc-fbd4-4c50-9cf6-d098d6364753" providerId="ADAL" clId="{F78F50B9-B2D6-49A1-A278-2B8697CAB03D}" dt="2025-10-15T10:29:23.757" v="230" actId="1076"/>
          <ac:spMkLst>
            <pc:docMk/>
            <pc:sldMk cId="2553957816" sldId="301"/>
            <ac:spMk id="10" creationId="{57CB96DC-C805-9063-B371-AC9C3C25383F}"/>
          </ac:spMkLst>
        </pc:spChg>
        <pc:spChg chg="mod">
          <ac:chgData name="Crawley, Shae" userId="a3e5d7bc-fbd4-4c50-9cf6-d098d6364753" providerId="ADAL" clId="{F78F50B9-B2D6-49A1-A278-2B8697CAB03D}" dt="2025-10-15T10:27:30.737" v="206" actId="164"/>
          <ac:spMkLst>
            <pc:docMk/>
            <pc:sldMk cId="2553957816" sldId="301"/>
            <ac:spMk id="13" creationId="{378F72BC-F1AE-7293-E97C-4648A6B85A5E}"/>
          </ac:spMkLst>
        </pc:spChg>
        <pc:spChg chg="mod ord">
          <ac:chgData name="Crawley, Shae" userId="a3e5d7bc-fbd4-4c50-9cf6-d098d6364753" providerId="ADAL" clId="{F78F50B9-B2D6-49A1-A278-2B8697CAB03D}" dt="2025-10-15T10:28:42.229" v="222" actId="164"/>
          <ac:spMkLst>
            <pc:docMk/>
            <pc:sldMk cId="2553957816" sldId="301"/>
            <ac:spMk id="17" creationId="{AB7837CE-99B9-C614-C704-586A4F4EF23E}"/>
          </ac:spMkLst>
        </pc:spChg>
        <pc:spChg chg="mod">
          <ac:chgData name="Crawley, Shae" userId="a3e5d7bc-fbd4-4c50-9cf6-d098d6364753" providerId="ADAL" clId="{F78F50B9-B2D6-49A1-A278-2B8697CAB03D}" dt="2025-10-15T10:29:23.757" v="230" actId="1076"/>
          <ac:spMkLst>
            <pc:docMk/>
            <pc:sldMk cId="2553957816" sldId="301"/>
            <ac:spMk id="22" creationId="{9AD3C708-C680-E669-2540-CAAD09D23DD9}"/>
          </ac:spMkLst>
        </pc:spChg>
        <pc:spChg chg="mod">
          <ac:chgData name="Crawley, Shae" userId="a3e5d7bc-fbd4-4c50-9cf6-d098d6364753" providerId="ADAL" clId="{F78F50B9-B2D6-49A1-A278-2B8697CAB03D}" dt="2025-10-15T10:29:23.757" v="230" actId="1076"/>
          <ac:spMkLst>
            <pc:docMk/>
            <pc:sldMk cId="2553957816" sldId="301"/>
            <ac:spMk id="24" creationId="{D0FB21AD-BCCB-8564-A032-A85C9285C376}"/>
          </ac:spMkLst>
        </pc:spChg>
        <pc:spChg chg="mod">
          <ac:chgData name="Crawley, Shae" userId="a3e5d7bc-fbd4-4c50-9cf6-d098d6364753" providerId="ADAL" clId="{F78F50B9-B2D6-49A1-A278-2B8697CAB03D}" dt="2025-10-15T10:29:23.757" v="230" actId="1076"/>
          <ac:spMkLst>
            <pc:docMk/>
            <pc:sldMk cId="2553957816" sldId="301"/>
            <ac:spMk id="25" creationId="{817EC3DE-122E-43CC-B5DD-3E35EBB099DE}"/>
          </ac:spMkLst>
        </pc:spChg>
        <pc:spChg chg="mod ord">
          <ac:chgData name="Crawley, Shae" userId="a3e5d7bc-fbd4-4c50-9cf6-d098d6364753" providerId="ADAL" clId="{F78F50B9-B2D6-49A1-A278-2B8697CAB03D}" dt="2025-10-15T10:28:57.138" v="228" actId="164"/>
          <ac:spMkLst>
            <pc:docMk/>
            <pc:sldMk cId="2553957816" sldId="301"/>
            <ac:spMk id="28" creationId="{261766C6-DE8D-9633-A85B-DD8E5448970B}"/>
          </ac:spMkLst>
        </pc:spChg>
        <pc:spChg chg="mod">
          <ac:chgData name="Crawley, Shae" userId="a3e5d7bc-fbd4-4c50-9cf6-d098d6364753" providerId="ADAL" clId="{F78F50B9-B2D6-49A1-A278-2B8697CAB03D}" dt="2025-10-15T10:27:55.147" v="210" actId="164"/>
          <ac:spMkLst>
            <pc:docMk/>
            <pc:sldMk cId="2553957816" sldId="301"/>
            <ac:spMk id="34" creationId="{E5AADDC0-B649-D1BF-1CF6-E2F882BF9F0B}"/>
          </ac:spMkLst>
        </pc:spChg>
        <pc:spChg chg="mod ord">
          <ac:chgData name="Crawley, Shae" userId="a3e5d7bc-fbd4-4c50-9cf6-d098d6364753" providerId="ADAL" clId="{F78F50B9-B2D6-49A1-A278-2B8697CAB03D}" dt="2025-10-15T10:29:23.757" v="230" actId="1076"/>
          <ac:spMkLst>
            <pc:docMk/>
            <pc:sldMk cId="2553957816" sldId="301"/>
            <ac:spMk id="36" creationId="{48CBF795-31E9-266E-700C-65311400D0CA}"/>
          </ac:spMkLst>
        </pc:spChg>
        <pc:spChg chg="mod">
          <ac:chgData name="Crawley, Shae" userId="a3e5d7bc-fbd4-4c50-9cf6-d098d6364753" providerId="ADAL" clId="{F78F50B9-B2D6-49A1-A278-2B8697CAB03D}" dt="2025-10-15T10:29:23.757" v="230" actId="1076"/>
          <ac:spMkLst>
            <pc:docMk/>
            <pc:sldMk cId="2553957816" sldId="301"/>
            <ac:spMk id="45" creationId="{DF9C814D-E9FD-B3DB-9322-499BFC3CD4CE}"/>
          </ac:spMkLst>
        </pc:spChg>
        <pc:spChg chg="mod">
          <ac:chgData name="Crawley, Shae" userId="a3e5d7bc-fbd4-4c50-9cf6-d098d6364753" providerId="ADAL" clId="{F78F50B9-B2D6-49A1-A278-2B8697CAB03D}" dt="2025-10-15T10:27:55.147" v="210" actId="164"/>
          <ac:spMkLst>
            <pc:docMk/>
            <pc:sldMk cId="2553957816" sldId="301"/>
            <ac:spMk id="48" creationId="{BD882E87-8BBC-733E-A302-2FB2E7B91169}"/>
          </ac:spMkLst>
        </pc:spChg>
        <pc:spChg chg="mod">
          <ac:chgData name="Crawley, Shae" userId="a3e5d7bc-fbd4-4c50-9cf6-d098d6364753" providerId="ADAL" clId="{F78F50B9-B2D6-49A1-A278-2B8697CAB03D}" dt="2025-10-15T10:29:23.757" v="230" actId="1076"/>
          <ac:spMkLst>
            <pc:docMk/>
            <pc:sldMk cId="2553957816" sldId="301"/>
            <ac:spMk id="55" creationId="{9D8D52E3-884E-2C4E-3FC2-8131B564BCC7}"/>
          </ac:spMkLst>
        </pc:spChg>
        <pc:spChg chg="mod">
          <ac:chgData name="Crawley, Shae" userId="a3e5d7bc-fbd4-4c50-9cf6-d098d6364753" providerId="ADAL" clId="{F78F50B9-B2D6-49A1-A278-2B8697CAB03D}" dt="2025-10-15T10:28:24.638" v="217" actId="1076"/>
          <ac:spMkLst>
            <pc:docMk/>
            <pc:sldMk cId="2553957816" sldId="301"/>
            <ac:spMk id="56" creationId="{3DD5EA79-DBC8-984E-E88C-3F365B6C3417}"/>
          </ac:spMkLst>
        </pc:spChg>
        <pc:spChg chg="mod">
          <ac:chgData name="Crawley, Shae" userId="a3e5d7bc-fbd4-4c50-9cf6-d098d6364753" providerId="ADAL" clId="{F78F50B9-B2D6-49A1-A278-2B8697CAB03D}" dt="2025-10-15T10:29:23.757" v="230" actId="1076"/>
          <ac:spMkLst>
            <pc:docMk/>
            <pc:sldMk cId="2553957816" sldId="301"/>
            <ac:spMk id="58" creationId="{39D51362-8140-3194-70D8-08E46D2B6AEF}"/>
          </ac:spMkLst>
        </pc:spChg>
        <pc:spChg chg="mod">
          <ac:chgData name="Crawley, Shae" userId="a3e5d7bc-fbd4-4c50-9cf6-d098d6364753" providerId="ADAL" clId="{F78F50B9-B2D6-49A1-A278-2B8697CAB03D}" dt="2025-10-15T10:27:55.147" v="210" actId="164"/>
          <ac:spMkLst>
            <pc:docMk/>
            <pc:sldMk cId="2553957816" sldId="301"/>
            <ac:spMk id="62" creationId="{5A8FF2FC-8385-F356-F89B-331ED2BA46A3}"/>
          </ac:spMkLst>
        </pc:spChg>
        <pc:spChg chg="mod">
          <ac:chgData name="Crawley, Shae" userId="a3e5d7bc-fbd4-4c50-9cf6-d098d6364753" providerId="ADAL" clId="{F78F50B9-B2D6-49A1-A278-2B8697CAB03D}" dt="2025-10-15T10:27:55.147" v="210" actId="164"/>
          <ac:spMkLst>
            <pc:docMk/>
            <pc:sldMk cId="2553957816" sldId="301"/>
            <ac:spMk id="63" creationId="{5AEA352B-8C88-1606-CD46-632E2B4BDFB6}"/>
          </ac:spMkLst>
        </pc:spChg>
        <pc:spChg chg="mod">
          <ac:chgData name="Crawley, Shae" userId="a3e5d7bc-fbd4-4c50-9cf6-d098d6364753" providerId="ADAL" clId="{F78F50B9-B2D6-49A1-A278-2B8697CAB03D}" dt="2025-10-15T10:27:55.147" v="210" actId="164"/>
          <ac:spMkLst>
            <pc:docMk/>
            <pc:sldMk cId="2553957816" sldId="301"/>
            <ac:spMk id="1024" creationId="{5F630C18-DA9B-CEB2-F289-C9FB99E2DFE1}"/>
          </ac:spMkLst>
        </pc:spChg>
        <pc:grpChg chg="add mod">
          <ac:chgData name="Crawley, Shae" userId="a3e5d7bc-fbd4-4c50-9cf6-d098d6364753" providerId="ADAL" clId="{F78F50B9-B2D6-49A1-A278-2B8697CAB03D}" dt="2025-10-15T10:27:30.737" v="206" actId="164"/>
          <ac:grpSpMkLst>
            <pc:docMk/>
            <pc:sldMk cId="2553957816" sldId="301"/>
            <ac:grpSpMk id="5" creationId="{DDF3EF4D-ECE4-0E1E-2F7F-AFE23878DDDE}"/>
          </ac:grpSpMkLst>
        </pc:grpChg>
        <pc:grpChg chg="mod">
          <ac:chgData name="Crawley, Shae" userId="a3e5d7bc-fbd4-4c50-9cf6-d098d6364753" providerId="ADAL" clId="{F78F50B9-B2D6-49A1-A278-2B8697CAB03D}" dt="2025-10-15T10:28:42.229" v="222" actId="164"/>
          <ac:grpSpMkLst>
            <pc:docMk/>
            <pc:sldMk cId="2553957816" sldId="301"/>
            <ac:grpSpMk id="15" creationId="{0432EAB7-1CF8-2B0E-BF26-D91DC1F575CF}"/>
          </ac:grpSpMkLst>
        </pc:grpChg>
        <pc:grpChg chg="add mod">
          <ac:chgData name="Crawley, Shae" userId="a3e5d7bc-fbd4-4c50-9cf6-d098d6364753" providerId="ADAL" clId="{F78F50B9-B2D6-49A1-A278-2B8697CAB03D}" dt="2025-10-15T10:28:57.138" v="228" actId="164"/>
          <ac:grpSpMkLst>
            <pc:docMk/>
            <pc:sldMk cId="2553957816" sldId="301"/>
            <ac:grpSpMk id="16" creationId="{76C2497F-2BE8-966E-8631-AFB5A6F94330}"/>
          </ac:grpSpMkLst>
        </pc:grpChg>
        <pc:grpChg chg="add mod">
          <ac:chgData name="Crawley, Shae" userId="a3e5d7bc-fbd4-4c50-9cf6-d098d6364753" providerId="ADAL" clId="{F78F50B9-B2D6-49A1-A278-2B8697CAB03D}" dt="2025-10-15T10:28:57.138" v="228" actId="164"/>
          <ac:grpSpMkLst>
            <pc:docMk/>
            <pc:sldMk cId="2553957816" sldId="301"/>
            <ac:grpSpMk id="19" creationId="{C4B0AD2E-78F6-D831-8307-872DBA3C8F5F}"/>
          </ac:grpSpMkLst>
        </pc:grpChg>
        <pc:picChg chg="mod">
          <ac:chgData name="Crawley, Shae" userId="a3e5d7bc-fbd4-4c50-9cf6-d098d6364753" providerId="ADAL" clId="{F78F50B9-B2D6-49A1-A278-2B8697CAB03D}" dt="2025-10-15T10:27:55.147" v="210" actId="164"/>
          <ac:picMkLst>
            <pc:docMk/>
            <pc:sldMk cId="2553957816" sldId="301"/>
            <ac:picMk id="3" creationId="{BE54A68D-438E-4A57-EB3A-448FDCE62874}"/>
          </ac:picMkLst>
        </pc:picChg>
        <pc:picChg chg="mod">
          <ac:chgData name="Crawley, Shae" userId="a3e5d7bc-fbd4-4c50-9cf6-d098d6364753" providerId="ADAL" clId="{F78F50B9-B2D6-49A1-A278-2B8697CAB03D}" dt="2025-10-15T10:27:55.147" v="210" actId="164"/>
          <ac:picMkLst>
            <pc:docMk/>
            <pc:sldMk cId="2553957816" sldId="301"/>
            <ac:picMk id="1027" creationId="{AE72FB85-8482-4777-0B5E-1B1482C7C022}"/>
          </ac:picMkLst>
        </pc:picChg>
        <pc:picChg chg="mod">
          <ac:chgData name="Crawley, Shae" userId="a3e5d7bc-fbd4-4c50-9cf6-d098d6364753" providerId="ADAL" clId="{F78F50B9-B2D6-49A1-A278-2B8697CAB03D}" dt="2025-10-15T10:27:30.737" v="206" actId="164"/>
          <ac:picMkLst>
            <pc:docMk/>
            <pc:sldMk cId="2553957816" sldId="301"/>
            <ac:picMk id="1028" creationId="{C52310FD-1B20-E175-48AF-AA8ADBB87772}"/>
          </ac:picMkLst>
        </pc:picChg>
      </pc:sldChg>
      <pc:sldChg chg="modSp mod">
        <pc:chgData name="Crawley, Shae" userId="a3e5d7bc-fbd4-4c50-9cf6-d098d6364753" providerId="ADAL" clId="{F78F50B9-B2D6-49A1-A278-2B8697CAB03D}" dt="2025-10-15T09:08:20.698" v="52" actId="20577"/>
        <pc:sldMkLst>
          <pc:docMk/>
          <pc:sldMk cId="3516345881" sldId="303"/>
        </pc:sldMkLst>
        <pc:spChg chg="mod">
          <ac:chgData name="Crawley, Shae" userId="a3e5d7bc-fbd4-4c50-9cf6-d098d6364753" providerId="ADAL" clId="{F78F50B9-B2D6-49A1-A278-2B8697CAB03D}" dt="2025-10-15T09:08:20.698" v="52" actId="20577"/>
          <ac:spMkLst>
            <pc:docMk/>
            <pc:sldMk cId="3516345881" sldId="303"/>
            <ac:spMk id="2" creationId="{28554F00-01C4-E827-93FB-198E826406EE}"/>
          </ac:spMkLst>
        </pc:spChg>
      </pc:sldChg>
      <pc:sldChg chg="modSp mod">
        <pc:chgData name="Crawley, Shae" userId="a3e5d7bc-fbd4-4c50-9cf6-d098d6364753" providerId="ADAL" clId="{F78F50B9-B2D6-49A1-A278-2B8697CAB03D}" dt="2025-10-15T09:08:46.331" v="54" actId="404"/>
        <pc:sldMkLst>
          <pc:docMk/>
          <pc:sldMk cId="3944833634" sldId="304"/>
        </pc:sldMkLst>
        <pc:spChg chg="mod">
          <ac:chgData name="Crawley, Shae" userId="a3e5d7bc-fbd4-4c50-9cf6-d098d6364753" providerId="ADAL" clId="{F78F50B9-B2D6-49A1-A278-2B8697CAB03D}" dt="2025-10-15T09:08:46.331" v="54" actId="404"/>
          <ac:spMkLst>
            <pc:docMk/>
            <pc:sldMk cId="3944833634" sldId="304"/>
            <ac:spMk id="4" creationId="{5018C7E9-8806-7F52-14EB-82139113C740}"/>
          </ac:spMkLst>
        </pc:spChg>
      </pc:sldChg>
      <pc:sldChg chg="modSp mod">
        <pc:chgData name="Crawley, Shae" userId="a3e5d7bc-fbd4-4c50-9cf6-d098d6364753" providerId="ADAL" clId="{F78F50B9-B2D6-49A1-A278-2B8697CAB03D}" dt="2025-10-15T09:48:03.897" v="199" actId="113"/>
        <pc:sldMkLst>
          <pc:docMk/>
          <pc:sldMk cId="2878175914" sldId="306"/>
        </pc:sldMkLst>
        <pc:spChg chg="mod">
          <ac:chgData name="Crawley, Shae" userId="a3e5d7bc-fbd4-4c50-9cf6-d098d6364753" providerId="ADAL" clId="{F78F50B9-B2D6-49A1-A278-2B8697CAB03D}" dt="2025-10-15T09:48:03.897" v="199" actId="113"/>
          <ac:spMkLst>
            <pc:docMk/>
            <pc:sldMk cId="2878175914" sldId="306"/>
            <ac:spMk id="7" creationId="{0E9D541F-6E6E-1FC6-3676-BA04C09D30ED}"/>
          </ac:spMkLst>
        </pc:spChg>
      </pc:sldChg>
      <pc:sldChg chg="addSp modSp modAnim">
        <pc:chgData name="Crawley, Shae" userId="a3e5d7bc-fbd4-4c50-9cf6-d098d6364753" providerId="ADAL" clId="{F78F50B9-B2D6-49A1-A278-2B8697CAB03D}" dt="2025-10-15T09:04:47.914" v="40"/>
        <pc:sldMkLst>
          <pc:docMk/>
          <pc:sldMk cId="2149740775" sldId="309"/>
        </pc:sldMkLst>
        <pc:spChg chg="mod">
          <ac:chgData name="Crawley, Shae" userId="a3e5d7bc-fbd4-4c50-9cf6-d098d6364753" providerId="ADAL" clId="{F78F50B9-B2D6-49A1-A278-2B8697CAB03D}" dt="2025-10-15T09:03:48.469" v="28" actId="164"/>
          <ac:spMkLst>
            <pc:docMk/>
            <pc:sldMk cId="2149740775" sldId="309"/>
            <ac:spMk id="4" creationId="{4EBEEACA-9FD8-BD5E-11A4-3049D1A5F104}"/>
          </ac:spMkLst>
        </pc:spChg>
        <pc:spChg chg="mod">
          <ac:chgData name="Crawley, Shae" userId="a3e5d7bc-fbd4-4c50-9cf6-d098d6364753" providerId="ADAL" clId="{F78F50B9-B2D6-49A1-A278-2B8697CAB03D}" dt="2025-10-15T09:03:48.469" v="28" actId="164"/>
          <ac:spMkLst>
            <pc:docMk/>
            <pc:sldMk cId="2149740775" sldId="309"/>
            <ac:spMk id="12" creationId="{09F41511-75B9-17AC-7C62-71B63C6FC2E8}"/>
          </ac:spMkLst>
        </pc:spChg>
        <pc:spChg chg="mod">
          <ac:chgData name="Crawley, Shae" userId="a3e5d7bc-fbd4-4c50-9cf6-d098d6364753" providerId="ADAL" clId="{F78F50B9-B2D6-49A1-A278-2B8697CAB03D}" dt="2025-10-15T09:03:48.469" v="28" actId="164"/>
          <ac:spMkLst>
            <pc:docMk/>
            <pc:sldMk cId="2149740775" sldId="309"/>
            <ac:spMk id="15" creationId="{CB01C537-2A53-6CB3-7884-628BFB83982C}"/>
          </ac:spMkLst>
        </pc:spChg>
        <pc:spChg chg="mod">
          <ac:chgData name="Crawley, Shae" userId="a3e5d7bc-fbd4-4c50-9cf6-d098d6364753" providerId="ADAL" clId="{F78F50B9-B2D6-49A1-A278-2B8697CAB03D}" dt="2025-10-15T09:03:48.469" v="28" actId="164"/>
          <ac:spMkLst>
            <pc:docMk/>
            <pc:sldMk cId="2149740775" sldId="309"/>
            <ac:spMk id="16" creationId="{0BF06E3D-BB72-73A6-18C1-4AAC343BD59D}"/>
          </ac:spMkLst>
        </pc:spChg>
        <pc:spChg chg="mod">
          <ac:chgData name="Crawley, Shae" userId="a3e5d7bc-fbd4-4c50-9cf6-d098d6364753" providerId="ADAL" clId="{F78F50B9-B2D6-49A1-A278-2B8697CAB03D}" dt="2025-10-15T09:03:54.959" v="29" actId="164"/>
          <ac:spMkLst>
            <pc:docMk/>
            <pc:sldMk cId="2149740775" sldId="309"/>
            <ac:spMk id="17" creationId="{B9C6D911-91DA-E170-19DE-0AAEFEFA3FC9}"/>
          </ac:spMkLst>
        </pc:spChg>
        <pc:spChg chg="mod">
          <ac:chgData name="Crawley, Shae" userId="a3e5d7bc-fbd4-4c50-9cf6-d098d6364753" providerId="ADAL" clId="{F78F50B9-B2D6-49A1-A278-2B8697CAB03D}" dt="2025-10-15T09:04:20.813" v="35" actId="164"/>
          <ac:spMkLst>
            <pc:docMk/>
            <pc:sldMk cId="2149740775" sldId="309"/>
            <ac:spMk id="18" creationId="{4FE2CDB3-3782-D985-2E2B-D00070DCF9DE}"/>
          </ac:spMkLst>
        </pc:spChg>
        <pc:spChg chg="mod">
          <ac:chgData name="Crawley, Shae" userId="a3e5d7bc-fbd4-4c50-9cf6-d098d6364753" providerId="ADAL" clId="{F78F50B9-B2D6-49A1-A278-2B8697CAB03D}" dt="2025-10-15T09:03:57.711" v="30" actId="164"/>
          <ac:spMkLst>
            <pc:docMk/>
            <pc:sldMk cId="2149740775" sldId="309"/>
            <ac:spMk id="20" creationId="{6BDAF2CF-5BC3-1FC7-43D8-976B0BFBB8B8}"/>
          </ac:spMkLst>
        </pc:spChg>
        <pc:spChg chg="mod">
          <ac:chgData name="Crawley, Shae" userId="a3e5d7bc-fbd4-4c50-9cf6-d098d6364753" providerId="ADAL" clId="{F78F50B9-B2D6-49A1-A278-2B8697CAB03D}" dt="2025-10-15T09:04:03.408" v="31" actId="164"/>
          <ac:spMkLst>
            <pc:docMk/>
            <pc:sldMk cId="2149740775" sldId="309"/>
            <ac:spMk id="21" creationId="{00F96890-E540-E830-F164-732F99F98642}"/>
          </ac:spMkLst>
        </pc:spChg>
        <pc:spChg chg="mod">
          <ac:chgData name="Crawley, Shae" userId="a3e5d7bc-fbd4-4c50-9cf6-d098d6364753" providerId="ADAL" clId="{F78F50B9-B2D6-49A1-A278-2B8697CAB03D}" dt="2025-10-15T09:04:05.982" v="32" actId="164"/>
          <ac:spMkLst>
            <pc:docMk/>
            <pc:sldMk cId="2149740775" sldId="309"/>
            <ac:spMk id="22" creationId="{64143C3D-3ED8-69F2-AEBF-FF692296B1EB}"/>
          </ac:spMkLst>
        </pc:spChg>
        <pc:spChg chg="mod">
          <ac:chgData name="Crawley, Shae" userId="a3e5d7bc-fbd4-4c50-9cf6-d098d6364753" providerId="ADAL" clId="{F78F50B9-B2D6-49A1-A278-2B8697CAB03D}" dt="2025-10-15T09:04:08.839" v="33" actId="164"/>
          <ac:spMkLst>
            <pc:docMk/>
            <pc:sldMk cId="2149740775" sldId="309"/>
            <ac:spMk id="23" creationId="{EAAFA27A-EF7B-2CE9-C776-482FABAEF224}"/>
          </ac:spMkLst>
        </pc:spChg>
        <pc:spChg chg="mod">
          <ac:chgData name="Crawley, Shae" userId="a3e5d7bc-fbd4-4c50-9cf6-d098d6364753" providerId="ADAL" clId="{F78F50B9-B2D6-49A1-A278-2B8697CAB03D}" dt="2025-10-15T09:04:11.093" v="34" actId="164"/>
          <ac:spMkLst>
            <pc:docMk/>
            <pc:sldMk cId="2149740775" sldId="309"/>
            <ac:spMk id="25" creationId="{C59E13C1-0A99-FE4E-F30E-9537595DF744}"/>
          </ac:spMkLst>
        </pc:spChg>
        <pc:spChg chg="mod">
          <ac:chgData name="Crawley, Shae" userId="a3e5d7bc-fbd4-4c50-9cf6-d098d6364753" providerId="ADAL" clId="{F78F50B9-B2D6-49A1-A278-2B8697CAB03D}" dt="2025-10-15T09:04:20.813" v="35" actId="164"/>
          <ac:spMkLst>
            <pc:docMk/>
            <pc:sldMk cId="2149740775" sldId="309"/>
            <ac:spMk id="27" creationId="{38DC9BAA-928D-929D-B965-0FA8B76268E3}"/>
          </ac:spMkLst>
        </pc:spChg>
        <pc:spChg chg="mod">
          <ac:chgData name="Crawley, Shae" userId="a3e5d7bc-fbd4-4c50-9cf6-d098d6364753" providerId="ADAL" clId="{F78F50B9-B2D6-49A1-A278-2B8697CAB03D}" dt="2025-10-15T09:04:20.813" v="35" actId="164"/>
          <ac:spMkLst>
            <pc:docMk/>
            <pc:sldMk cId="2149740775" sldId="309"/>
            <ac:spMk id="28" creationId="{0005A9BD-21C4-DB1B-172C-31117DCB9A4B}"/>
          </ac:spMkLst>
        </pc:spChg>
        <pc:spChg chg="mod">
          <ac:chgData name="Crawley, Shae" userId="a3e5d7bc-fbd4-4c50-9cf6-d098d6364753" providerId="ADAL" clId="{F78F50B9-B2D6-49A1-A278-2B8697CAB03D}" dt="2025-10-15T09:04:20.813" v="35" actId="164"/>
          <ac:spMkLst>
            <pc:docMk/>
            <pc:sldMk cId="2149740775" sldId="309"/>
            <ac:spMk id="30" creationId="{6656E774-9CCC-7F96-C49D-7B7A5830EC2F}"/>
          </ac:spMkLst>
        </pc:spChg>
        <pc:spChg chg="mod">
          <ac:chgData name="Crawley, Shae" userId="a3e5d7bc-fbd4-4c50-9cf6-d098d6364753" providerId="ADAL" clId="{F78F50B9-B2D6-49A1-A278-2B8697CAB03D}" dt="2025-10-15T09:04:20.813" v="35" actId="164"/>
          <ac:spMkLst>
            <pc:docMk/>
            <pc:sldMk cId="2149740775" sldId="309"/>
            <ac:spMk id="32" creationId="{C694807B-0008-611B-4FDA-C40C18CB4AE2}"/>
          </ac:spMkLst>
        </pc:spChg>
        <pc:spChg chg="mod">
          <ac:chgData name="Crawley, Shae" userId="a3e5d7bc-fbd4-4c50-9cf6-d098d6364753" providerId="ADAL" clId="{F78F50B9-B2D6-49A1-A278-2B8697CAB03D}" dt="2025-10-15T09:04:20.813" v="35" actId="164"/>
          <ac:spMkLst>
            <pc:docMk/>
            <pc:sldMk cId="2149740775" sldId="309"/>
            <ac:spMk id="37" creationId="{A7DE8979-352F-57D8-C906-DC34B736E925}"/>
          </ac:spMkLst>
        </pc:spChg>
        <pc:grpChg chg="add mod">
          <ac:chgData name="Crawley, Shae" userId="a3e5d7bc-fbd4-4c50-9cf6-d098d6364753" providerId="ADAL" clId="{F78F50B9-B2D6-49A1-A278-2B8697CAB03D}" dt="2025-10-15T09:04:20.813" v="35" actId="164"/>
          <ac:grpSpMkLst>
            <pc:docMk/>
            <pc:sldMk cId="2149740775" sldId="309"/>
            <ac:grpSpMk id="2" creationId="{A35BFB05-6089-9269-6169-136AAE7B6F3C}"/>
          </ac:grpSpMkLst>
        </pc:grpChg>
        <pc:grpChg chg="add mod">
          <ac:chgData name="Crawley, Shae" userId="a3e5d7bc-fbd4-4c50-9cf6-d098d6364753" providerId="ADAL" clId="{F78F50B9-B2D6-49A1-A278-2B8697CAB03D}" dt="2025-10-15T09:03:54.959" v="29" actId="164"/>
          <ac:grpSpMkLst>
            <pc:docMk/>
            <pc:sldMk cId="2149740775" sldId="309"/>
            <ac:grpSpMk id="6" creationId="{15687707-5A4E-B656-1818-D2EE335014EF}"/>
          </ac:grpSpMkLst>
        </pc:grpChg>
        <pc:grpChg chg="add mod">
          <ac:chgData name="Crawley, Shae" userId="a3e5d7bc-fbd4-4c50-9cf6-d098d6364753" providerId="ADAL" clId="{F78F50B9-B2D6-49A1-A278-2B8697CAB03D}" dt="2025-10-15T09:03:57.711" v="30" actId="164"/>
          <ac:grpSpMkLst>
            <pc:docMk/>
            <pc:sldMk cId="2149740775" sldId="309"/>
            <ac:grpSpMk id="7" creationId="{CE4B7234-677F-6AFB-245A-3A663821006D}"/>
          </ac:grpSpMkLst>
        </pc:grpChg>
        <pc:grpChg chg="add mod">
          <ac:chgData name="Crawley, Shae" userId="a3e5d7bc-fbd4-4c50-9cf6-d098d6364753" providerId="ADAL" clId="{F78F50B9-B2D6-49A1-A278-2B8697CAB03D}" dt="2025-10-15T09:04:20.813" v="35" actId="164"/>
          <ac:grpSpMkLst>
            <pc:docMk/>
            <pc:sldMk cId="2149740775" sldId="309"/>
            <ac:grpSpMk id="8" creationId="{9CA5D4C5-714E-E62B-1B94-9A877A14C072}"/>
          </ac:grpSpMkLst>
        </pc:grpChg>
        <pc:grpChg chg="add mod">
          <ac:chgData name="Crawley, Shae" userId="a3e5d7bc-fbd4-4c50-9cf6-d098d6364753" providerId="ADAL" clId="{F78F50B9-B2D6-49A1-A278-2B8697CAB03D}" dt="2025-10-15T09:04:05.982" v="32" actId="164"/>
          <ac:grpSpMkLst>
            <pc:docMk/>
            <pc:sldMk cId="2149740775" sldId="309"/>
            <ac:grpSpMk id="9" creationId="{7FEECF75-B3EA-2C43-8360-80914B29C147}"/>
          </ac:grpSpMkLst>
        </pc:grpChg>
        <pc:grpChg chg="mod">
          <ac:chgData name="Crawley, Shae" userId="a3e5d7bc-fbd4-4c50-9cf6-d098d6364753" providerId="ADAL" clId="{F78F50B9-B2D6-49A1-A278-2B8697CAB03D}" dt="2025-10-15T09:03:15.877" v="26" actId="164"/>
          <ac:grpSpMkLst>
            <pc:docMk/>
            <pc:sldMk cId="2149740775" sldId="309"/>
            <ac:grpSpMk id="10" creationId="{A53FD0DD-2A88-7F51-7813-94D2EE78D842}"/>
          </ac:grpSpMkLst>
        </pc:grpChg>
        <pc:grpChg chg="add mod">
          <ac:chgData name="Crawley, Shae" userId="a3e5d7bc-fbd4-4c50-9cf6-d098d6364753" providerId="ADAL" clId="{F78F50B9-B2D6-49A1-A278-2B8697CAB03D}" dt="2025-10-15T09:04:08.839" v="33" actId="164"/>
          <ac:grpSpMkLst>
            <pc:docMk/>
            <pc:sldMk cId="2149740775" sldId="309"/>
            <ac:grpSpMk id="24" creationId="{211E6CD2-3F3B-A880-B79A-2EB708D5719A}"/>
          </ac:grpSpMkLst>
        </pc:grpChg>
        <pc:grpChg chg="add mod">
          <ac:chgData name="Crawley, Shae" userId="a3e5d7bc-fbd4-4c50-9cf6-d098d6364753" providerId="ADAL" clId="{F78F50B9-B2D6-49A1-A278-2B8697CAB03D}" dt="2025-10-15T09:04:20.813" v="35" actId="164"/>
          <ac:grpSpMkLst>
            <pc:docMk/>
            <pc:sldMk cId="2149740775" sldId="309"/>
            <ac:grpSpMk id="34" creationId="{503D6122-95F3-EE40-4B42-EC99D8A1413D}"/>
          </ac:grpSpMkLst>
        </pc:grpChg>
        <pc:grpChg chg="add mod">
          <ac:chgData name="Crawley, Shae" userId="a3e5d7bc-fbd4-4c50-9cf6-d098d6364753" providerId="ADAL" clId="{F78F50B9-B2D6-49A1-A278-2B8697CAB03D}" dt="2025-10-15T09:04:20.813" v="35" actId="164"/>
          <ac:grpSpMkLst>
            <pc:docMk/>
            <pc:sldMk cId="2149740775" sldId="309"/>
            <ac:grpSpMk id="35" creationId="{9639E052-79CC-C401-50BA-14D6653BA738}"/>
          </ac:grpSpMkLst>
        </pc:grpChg>
        <pc:picChg chg="mod">
          <ac:chgData name="Crawley, Shae" userId="a3e5d7bc-fbd4-4c50-9cf6-d098d6364753" providerId="ADAL" clId="{F78F50B9-B2D6-49A1-A278-2B8697CAB03D}" dt="2025-10-15T09:03:54.959" v="29" actId="164"/>
          <ac:picMkLst>
            <pc:docMk/>
            <pc:sldMk cId="2149740775" sldId="309"/>
            <ac:picMk id="19" creationId="{2ADC3FE1-B335-E175-2D5E-6EF5CC689C32}"/>
          </ac:picMkLst>
        </pc:picChg>
        <pc:picChg chg="mod">
          <ac:chgData name="Crawley, Shae" userId="a3e5d7bc-fbd4-4c50-9cf6-d098d6364753" providerId="ADAL" clId="{F78F50B9-B2D6-49A1-A278-2B8697CAB03D}" dt="2025-10-15T09:04:08.839" v="33" actId="164"/>
          <ac:picMkLst>
            <pc:docMk/>
            <pc:sldMk cId="2149740775" sldId="309"/>
            <ac:picMk id="26" creationId="{0415AC9A-82FA-1D12-A589-14A1287411C6}"/>
          </ac:picMkLst>
        </pc:picChg>
        <pc:picChg chg="mod">
          <ac:chgData name="Crawley, Shae" userId="a3e5d7bc-fbd4-4c50-9cf6-d098d6364753" providerId="ADAL" clId="{F78F50B9-B2D6-49A1-A278-2B8697CAB03D}" dt="2025-10-15T09:04:03.408" v="31" actId="164"/>
          <ac:picMkLst>
            <pc:docMk/>
            <pc:sldMk cId="2149740775" sldId="309"/>
            <ac:picMk id="29" creationId="{6B37FD12-2155-57EF-8A51-3B4636D952C8}"/>
          </ac:picMkLst>
        </pc:picChg>
        <pc:picChg chg="mod">
          <ac:chgData name="Crawley, Shae" userId="a3e5d7bc-fbd4-4c50-9cf6-d098d6364753" providerId="ADAL" clId="{F78F50B9-B2D6-49A1-A278-2B8697CAB03D}" dt="2025-10-15T09:03:57.711" v="30" actId="164"/>
          <ac:picMkLst>
            <pc:docMk/>
            <pc:sldMk cId="2149740775" sldId="309"/>
            <ac:picMk id="31" creationId="{2EAE3D22-B168-FF0A-F049-BE33037186FE}"/>
          </ac:picMkLst>
        </pc:picChg>
        <pc:picChg chg="mod">
          <ac:chgData name="Crawley, Shae" userId="a3e5d7bc-fbd4-4c50-9cf6-d098d6364753" providerId="ADAL" clId="{F78F50B9-B2D6-49A1-A278-2B8697CAB03D}" dt="2025-10-15T09:04:05.982" v="32" actId="164"/>
          <ac:picMkLst>
            <pc:docMk/>
            <pc:sldMk cId="2149740775" sldId="309"/>
            <ac:picMk id="33" creationId="{61646C0E-9A75-B1E1-B06B-9A8302DE2760}"/>
          </ac:picMkLst>
        </pc:picChg>
        <pc:picChg chg="mod">
          <ac:chgData name="Crawley, Shae" userId="a3e5d7bc-fbd4-4c50-9cf6-d098d6364753" providerId="ADAL" clId="{F78F50B9-B2D6-49A1-A278-2B8697CAB03D}" dt="2025-10-15T09:04:11.093" v="34" actId="164"/>
          <ac:picMkLst>
            <pc:docMk/>
            <pc:sldMk cId="2149740775" sldId="309"/>
            <ac:picMk id="36" creationId="{623CDD87-251C-FE16-681B-A403BABFD18D}"/>
          </ac:picMkLst>
        </pc:picChg>
      </pc:sldChg>
      <pc:sldChg chg="modAnim">
        <pc:chgData name="Crawley, Shae" userId="a3e5d7bc-fbd4-4c50-9cf6-d098d6364753" providerId="ADAL" clId="{F78F50B9-B2D6-49A1-A278-2B8697CAB03D}" dt="2025-10-15T08:59:50.060" v="4"/>
        <pc:sldMkLst>
          <pc:docMk/>
          <pc:sldMk cId="768780529" sldId="310"/>
        </pc:sldMkLst>
      </pc:sldChg>
      <pc:sldChg chg="addSp modSp modAnim">
        <pc:chgData name="Crawley, Shae" userId="a3e5d7bc-fbd4-4c50-9cf6-d098d6364753" providerId="ADAL" clId="{F78F50B9-B2D6-49A1-A278-2B8697CAB03D}" dt="2025-10-15T09:02:56.916" v="23"/>
        <pc:sldMkLst>
          <pc:docMk/>
          <pc:sldMk cId="2943063387" sldId="311"/>
        </pc:sldMkLst>
        <pc:spChg chg="mod">
          <ac:chgData name="Crawley, Shae" userId="a3e5d7bc-fbd4-4c50-9cf6-d098d6364753" providerId="ADAL" clId="{F78F50B9-B2D6-49A1-A278-2B8697CAB03D}" dt="2025-10-15T09:02:49.306" v="20" actId="164"/>
          <ac:spMkLst>
            <pc:docMk/>
            <pc:sldMk cId="2943063387" sldId="311"/>
            <ac:spMk id="41" creationId="{7600E574-93F5-4B1C-8965-D2E7C2432FDE}"/>
          </ac:spMkLst>
        </pc:spChg>
        <pc:grpChg chg="add mod">
          <ac:chgData name="Crawley, Shae" userId="a3e5d7bc-fbd4-4c50-9cf6-d098d6364753" providerId="ADAL" clId="{F78F50B9-B2D6-49A1-A278-2B8697CAB03D}" dt="2025-10-15T09:02:34.626" v="17" actId="164"/>
          <ac:grpSpMkLst>
            <pc:docMk/>
            <pc:sldMk cId="2943063387" sldId="311"/>
            <ac:grpSpMk id="2" creationId="{ECCE142B-B765-88A8-471E-009DBE5ED0CA}"/>
          </ac:grpSpMkLst>
        </pc:grpChg>
        <pc:grpChg chg="add mod">
          <ac:chgData name="Crawley, Shae" userId="a3e5d7bc-fbd4-4c50-9cf6-d098d6364753" providerId="ADAL" clId="{F78F50B9-B2D6-49A1-A278-2B8697CAB03D}" dt="2025-10-15T09:02:49.306" v="20" actId="164"/>
          <ac:grpSpMkLst>
            <pc:docMk/>
            <pc:sldMk cId="2943063387" sldId="311"/>
            <ac:grpSpMk id="5" creationId="{2128D6A7-558A-BC33-40E2-43DDDB8F750B}"/>
          </ac:grpSpMkLst>
        </pc:grpChg>
        <pc:grpChg chg="mod">
          <ac:chgData name="Crawley, Shae" userId="a3e5d7bc-fbd4-4c50-9cf6-d098d6364753" providerId="ADAL" clId="{F78F50B9-B2D6-49A1-A278-2B8697CAB03D}" dt="2025-10-15T09:02:23.934" v="14" actId="164"/>
          <ac:grpSpMkLst>
            <pc:docMk/>
            <pc:sldMk cId="2943063387" sldId="311"/>
            <ac:grpSpMk id="12" creationId="{E42D54BA-8A64-F810-BD3E-DBB681B156E2}"/>
          </ac:grpSpMkLst>
        </pc:grpChg>
        <pc:grpChg chg="mod">
          <ac:chgData name="Crawley, Shae" userId="a3e5d7bc-fbd4-4c50-9cf6-d098d6364753" providerId="ADAL" clId="{F78F50B9-B2D6-49A1-A278-2B8697CAB03D}" dt="2025-10-15T09:02:23.934" v="14" actId="164"/>
          <ac:grpSpMkLst>
            <pc:docMk/>
            <pc:sldMk cId="2943063387" sldId="311"/>
            <ac:grpSpMk id="17" creationId="{F2ABCBB4-45A6-E882-CCCF-9FA42B60B472}"/>
          </ac:grpSpMkLst>
        </pc:grpChg>
        <pc:grpChg chg="add mod">
          <ac:chgData name="Crawley, Shae" userId="a3e5d7bc-fbd4-4c50-9cf6-d098d6364753" providerId="ADAL" clId="{F78F50B9-B2D6-49A1-A278-2B8697CAB03D}" dt="2025-10-15T09:02:49.306" v="20" actId="164"/>
          <ac:grpSpMkLst>
            <pc:docMk/>
            <pc:sldMk cId="2943063387" sldId="311"/>
            <ac:grpSpMk id="24" creationId="{D345E8B5-AB7D-8B97-8269-D81AE4E38AB0}"/>
          </ac:grpSpMkLst>
        </pc:grpChg>
        <pc:picChg chg="mod">
          <ac:chgData name="Crawley, Shae" userId="a3e5d7bc-fbd4-4c50-9cf6-d098d6364753" providerId="ADAL" clId="{F78F50B9-B2D6-49A1-A278-2B8697CAB03D}" dt="2025-10-15T09:02:34.626" v="17" actId="164"/>
          <ac:picMkLst>
            <pc:docMk/>
            <pc:sldMk cId="2943063387" sldId="311"/>
            <ac:picMk id="3" creationId="{89726179-1C24-024F-61B8-2D88307C85BD}"/>
          </ac:picMkLst>
        </pc:picChg>
        <pc:picChg chg="mod">
          <ac:chgData name="Crawley, Shae" userId="a3e5d7bc-fbd4-4c50-9cf6-d098d6364753" providerId="ADAL" clId="{F78F50B9-B2D6-49A1-A278-2B8697CAB03D}" dt="2025-10-15T09:02:34.626" v="17" actId="164"/>
          <ac:picMkLst>
            <pc:docMk/>
            <pc:sldMk cId="2943063387" sldId="311"/>
            <ac:picMk id="9" creationId="{5D7BF344-69A0-B46D-6229-E1917DA6498D}"/>
          </ac:picMkLst>
        </pc:picChg>
        <pc:picChg chg="mod">
          <ac:chgData name="Crawley, Shae" userId="a3e5d7bc-fbd4-4c50-9cf6-d098d6364753" providerId="ADAL" clId="{F78F50B9-B2D6-49A1-A278-2B8697CAB03D}" dt="2025-10-15T09:02:34.626" v="17" actId="164"/>
          <ac:picMkLst>
            <pc:docMk/>
            <pc:sldMk cId="2943063387" sldId="311"/>
            <ac:picMk id="18" creationId="{5364659F-970B-BE3D-7F5D-31C8E985C941}"/>
          </ac:picMkLst>
        </pc:picChg>
        <pc:picChg chg="mod">
          <ac:chgData name="Crawley, Shae" userId="a3e5d7bc-fbd4-4c50-9cf6-d098d6364753" providerId="ADAL" clId="{F78F50B9-B2D6-49A1-A278-2B8697CAB03D}" dt="2025-10-15T09:02:34.626" v="17" actId="164"/>
          <ac:picMkLst>
            <pc:docMk/>
            <pc:sldMk cId="2943063387" sldId="311"/>
            <ac:picMk id="21" creationId="{227092E9-0824-4697-899D-2077025E400D}"/>
          </ac:picMkLst>
        </pc:picChg>
      </pc:sldChg>
      <pc:sldChg chg="modSp mod modAnim">
        <pc:chgData name="Crawley, Shae" userId="a3e5d7bc-fbd4-4c50-9cf6-d098d6364753" providerId="ADAL" clId="{F78F50B9-B2D6-49A1-A278-2B8697CAB03D}" dt="2025-10-15T10:58:28.565" v="233"/>
        <pc:sldMkLst>
          <pc:docMk/>
          <pc:sldMk cId="1804748768" sldId="314"/>
        </pc:sldMkLst>
        <pc:spChg chg="mod">
          <ac:chgData name="Crawley, Shae" userId="a3e5d7bc-fbd4-4c50-9cf6-d098d6364753" providerId="ADAL" clId="{F78F50B9-B2D6-49A1-A278-2B8697CAB03D}" dt="2025-10-15T09:15:39.324" v="110" actId="113"/>
          <ac:spMkLst>
            <pc:docMk/>
            <pc:sldMk cId="1804748768" sldId="314"/>
            <ac:spMk id="24" creationId="{F366D8BB-A326-24DD-6EBD-E9878F1F0BB7}"/>
          </ac:spMkLst>
        </pc:spChg>
      </pc:sldChg>
      <pc:sldChg chg="modSp modTransition">
        <pc:chgData name="Crawley, Shae" userId="a3e5d7bc-fbd4-4c50-9cf6-d098d6364753" providerId="ADAL" clId="{F78F50B9-B2D6-49A1-A278-2B8697CAB03D}" dt="2025-10-15T09:05:14.907" v="42"/>
        <pc:sldMkLst>
          <pc:docMk/>
          <pc:sldMk cId="2375427504" sldId="319"/>
        </pc:sldMkLst>
        <pc:spChg chg="mod">
          <ac:chgData name="Crawley, Shae" userId="a3e5d7bc-fbd4-4c50-9cf6-d098d6364753" providerId="ADAL" clId="{F78F50B9-B2D6-49A1-A278-2B8697CAB03D}" dt="2025-10-15T08:57:19.665" v="3" actId="20577"/>
          <ac:spMkLst>
            <pc:docMk/>
            <pc:sldMk cId="2375427504" sldId="319"/>
            <ac:spMk id="9" creationId="{D5E3FA53-F69C-4525-9D09-065CBE99AC82}"/>
          </ac:spMkLst>
        </pc:spChg>
      </pc:sldChg>
      <pc:sldChg chg="modSp modTransition">
        <pc:chgData name="Crawley, Shae" userId="a3e5d7bc-fbd4-4c50-9cf6-d098d6364753" providerId="ADAL" clId="{F78F50B9-B2D6-49A1-A278-2B8697CAB03D}" dt="2025-10-15T09:06:01.425" v="46" actId="1076"/>
        <pc:sldMkLst>
          <pc:docMk/>
          <pc:sldMk cId="915067971" sldId="320"/>
        </pc:sldMkLst>
        <pc:spChg chg="mod">
          <ac:chgData name="Crawley, Shae" userId="a3e5d7bc-fbd4-4c50-9cf6-d098d6364753" providerId="ADAL" clId="{F78F50B9-B2D6-49A1-A278-2B8697CAB03D}" dt="2025-10-15T09:06:01.425" v="46" actId="1076"/>
          <ac:spMkLst>
            <pc:docMk/>
            <pc:sldMk cId="915067971" sldId="320"/>
            <ac:spMk id="9" creationId="{03F6A73C-F4F2-B8DB-180D-064B253439D2}"/>
          </ac:spMkLst>
        </pc:spChg>
        <pc:grpChg chg="mod">
          <ac:chgData name="Crawley, Shae" userId="a3e5d7bc-fbd4-4c50-9cf6-d098d6364753" providerId="ADAL" clId="{F78F50B9-B2D6-49A1-A278-2B8697CAB03D}" dt="2025-10-15T09:06:01.425" v="46" actId="1076"/>
          <ac:grpSpMkLst>
            <pc:docMk/>
            <pc:sldMk cId="915067971" sldId="320"/>
            <ac:grpSpMk id="8" creationId="{E700A91B-76AE-A8CD-6053-6A76FDEDBBAF}"/>
          </ac:grpSpMkLst>
        </pc:grpChg>
        <pc:picChg chg="mod">
          <ac:chgData name="Crawley, Shae" userId="a3e5d7bc-fbd4-4c50-9cf6-d098d6364753" providerId="ADAL" clId="{F78F50B9-B2D6-49A1-A278-2B8697CAB03D}" dt="2025-10-15T09:06:01.425" v="46" actId="1076"/>
          <ac:picMkLst>
            <pc:docMk/>
            <pc:sldMk cId="915067971" sldId="320"/>
            <ac:picMk id="11" creationId="{3F6F70DD-54DF-37B4-04A8-DC87589CAAB6}"/>
          </ac:picMkLst>
        </pc:picChg>
      </pc:sldChg>
    </pc:docChg>
  </pc:docChgLst>
  <pc:docChgLst>
    <pc:chgData name="Crawley, Shae" userId="a3e5d7bc-fbd4-4c50-9cf6-d098d6364753" providerId="ADAL" clId="{976E20A8-92C9-48C8-B629-66669809CAD8}"/>
    <pc:docChg chg="undo redo custSel addSld delSld modSld sldOrd addSection delSection modSection">
      <pc:chgData name="Crawley, Shae" userId="a3e5d7bc-fbd4-4c50-9cf6-d098d6364753" providerId="ADAL" clId="{976E20A8-92C9-48C8-B629-66669809CAD8}" dt="2025-10-14T13:46:52.845" v="12819" actId="1076"/>
      <pc:docMkLst>
        <pc:docMk/>
      </pc:docMkLst>
      <pc:sldChg chg="addSp delSp modSp mod">
        <pc:chgData name="Crawley, Shae" userId="a3e5d7bc-fbd4-4c50-9cf6-d098d6364753" providerId="ADAL" clId="{976E20A8-92C9-48C8-B629-66669809CAD8}" dt="2025-10-13T08:43:05.178" v="5550" actId="1076"/>
        <pc:sldMkLst>
          <pc:docMk/>
          <pc:sldMk cId="109857222" sldId="256"/>
        </pc:sldMkLst>
        <pc:graphicFrameChg chg="add mod">
          <ac:chgData name="Crawley, Shae" userId="a3e5d7bc-fbd4-4c50-9cf6-d098d6364753" providerId="ADAL" clId="{976E20A8-92C9-48C8-B629-66669809CAD8}" dt="2025-10-13T08:43:05.178" v="5550" actId="1076"/>
          <ac:graphicFrameMkLst>
            <pc:docMk/>
            <pc:sldMk cId="109857222" sldId="256"/>
            <ac:graphicFrameMk id="2" creationId="{B1F3590A-F99D-C168-A180-6740A68EDDC8}"/>
          </ac:graphicFrameMkLst>
        </pc:graphicFrameChg>
      </pc:sldChg>
      <pc:sldChg chg="addSp delSp modSp add mod modAnim">
        <pc:chgData name="Crawley, Shae" userId="a3e5d7bc-fbd4-4c50-9cf6-d098d6364753" providerId="ADAL" clId="{976E20A8-92C9-48C8-B629-66669809CAD8}" dt="2025-10-14T08:25:14.908" v="10602" actId="1076"/>
        <pc:sldMkLst>
          <pc:docMk/>
          <pc:sldMk cId="3182851913" sldId="257"/>
        </pc:sldMkLst>
        <pc:spChg chg="add mod">
          <ac:chgData name="Crawley, Shae" userId="a3e5d7bc-fbd4-4c50-9cf6-d098d6364753" providerId="ADAL" clId="{976E20A8-92C9-48C8-B629-66669809CAD8}" dt="2025-10-14T08:25:14.908" v="10602" actId="1076"/>
          <ac:spMkLst>
            <pc:docMk/>
            <pc:sldMk cId="3182851913" sldId="257"/>
            <ac:spMk id="2" creationId="{059F53DF-4782-77B4-9F23-0816DB05947C}"/>
          </ac:spMkLst>
        </pc:spChg>
        <pc:spChg chg="mod">
          <ac:chgData name="Crawley, Shae" userId="a3e5d7bc-fbd4-4c50-9cf6-d098d6364753" providerId="ADAL" clId="{976E20A8-92C9-48C8-B629-66669809CAD8}" dt="2025-10-08T09:00:10.123" v="3029" actId="1076"/>
          <ac:spMkLst>
            <pc:docMk/>
            <pc:sldMk cId="3182851913" sldId="257"/>
            <ac:spMk id="5" creationId="{E3C4C303-61CE-454C-42AB-3840D86438DF}"/>
          </ac:spMkLst>
        </pc:spChg>
        <pc:spChg chg="mod">
          <ac:chgData name="Crawley, Shae" userId="a3e5d7bc-fbd4-4c50-9cf6-d098d6364753" providerId="ADAL" clId="{976E20A8-92C9-48C8-B629-66669809CAD8}" dt="2025-10-08T09:00:10.123" v="3029" actId="1076"/>
          <ac:spMkLst>
            <pc:docMk/>
            <pc:sldMk cId="3182851913" sldId="257"/>
            <ac:spMk id="8" creationId="{0756104E-D2C3-3D5E-2730-14039D4706F8}"/>
          </ac:spMkLst>
        </pc:spChg>
        <pc:spChg chg="mod">
          <ac:chgData name="Crawley, Shae" userId="a3e5d7bc-fbd4-4c50-9cf6-d098d6364753" providerId="ADAL" clId="{976E20A8-92C9-48C8-B629-66669809CAD8}" dt="2025-10-08T10:15:20.288" v="3385" actId="1076"/>
          <ac:spMkLst>
            <pc:docMk/>
            <pc:sldMk cId="3182851913" sldId="257"/>
            <ac:spMk id="11" creationId="{3381E2C1-3724-EE17-C003-03914C03DEB9}"/>
          </ac:spMkLst>
        </pc:spChg>
        <pc:spChg chg="mod">
          <ac:chgData name="Crawley, Shae" userId="a3e5d7bc-fbd4-4c50-9cf6-d098d6364753" providerId="ADAL" clId="{976E20A8-92C9-48C8-B629-66669809CAD8}" dt="2025-10-08T08:59:39.941" v="3026" actId="1076"/>
          <ac:spMkLst>
            <pc:docMk/>
            <pc:sldMk cId="3182851913" sldId="257"/>
            <ac:spMk id="12" creationId="{087A508C-F366-0234-AA1D-3A9C42EBC550}"/>
          </ac:spMkLst>
        </pc:spChg>
        <pc:grpChg chg="mod">
          <ac:chgData name="Crawley, Shae" userId="a3e5d7bc-fbd4-4c50-9cf6-d098d6364753" providerId="ADAL" clId="{976E20A8-92C9-48C8-B629-66669809CAD8}" dt="2025-10-08T09:00:10.123" v="3029" actId="1076"/>
          <ac:grpSpMkLst>
            <pc:docMk/>
            <pc:sldMk cId="3182851913" sldId="257"/>
            <ac:grpSpMk id="18" creationId="{D989A64C-A311-72BE-CAE1-5B299801F19D}"/>
          </ac:grpSpMkLst>
        </pc:grpChg>
        <pc:picChg chg="add mod">
          <ac:chgData name="Crawley, Shae" userId="a3e5d7bc-fbd4-4c50-9cf6-d098d6364753" providerId="ADAL" clId="{976E20A8-92C9-48C8-B629-66669809CAD8}" dt="2025-10-14T08:25:14.908" v="10602" actId="1076"/>
          <ac:picMkLst>
            <pc:docMk/>
            <pc:sldMk cId="3182851913" sldId="257"/>
            <ac:picMk id="6" creationId="{EF97CFF3-C3B7-E321-F61F-F71590282220}"/>
          </ac:picMkLst>
        </pc:picChg>
        <pc:picChg chg="mod">
          <ac:chgData name="Crawley, Shae" userId="a3e5d7bc-fbd4-4c50-9cf6-d098d6364753" providerId="ADAL" clId="{976E20A8-92C9-48C8-B629-66669809CAD8}" dt="2025-10-08T09:00:10.123" v="3029" actId="1076"/>
          <ac:picMkLst>
            <pc:docMk/>
            <pc:sldMk cId="3182851913" sldId="257"/>
            <ac:picMk id="7" creationId="{EB1EBBDE-E83A-880B-7639-BD01A7AD4F04}"/>
          </ac:picMkLst>
        </pc:picChg>
        <pc:picChg chg="mod">
          <ac:chgData name="Crawley, Shae" userId="a3e5d7bc-fbd4-4c50-9cf6-d098d6364753" providerId="ADAL" clId="{976E20A8-92C9-48C8-B629-66669809CAD8}" dt="2025-10-08T08:59:44.786" v="3027" actId="1076"/>
          <ac:picMkLst>
            <pc:docMk/>
            <pc:sldMk cId="3182851913" sldId="257"/>
            <ac:picMk id="15" creationId="{E2957BA9-171C-720F-C683-CA1AAEADE775}"/>
          </ac:picMkLst>
        </pc:picChg>
      </pc:sldChg>
      <pc:sldChg chg="modSp mod modAnim">
        <pc:chgData name="Crawley, Shae" userId="a3e5d7bc-fbd4-4c50-9cf6-d098d6364753" providerId="ADAL" clId="{976E20A8-92C9-48C8-B629-66669809CAD8}" dt="2025-10-13T14:39:17.215" v="10442"/>
        <pc:sldMkLst>
          <pc:docMk/>
          <pc:sldMk cId="3339940391" sldId="258"/>
        </pc:sldMkLst>
        <pc:picChg chg="mod">
          <ac:chgData name="Crawley, Shae" userId="a3e5d7bc-fbd4-4c50-9cf6-d098d6364753" providerId="ADAL" clId="{976E20A8-92C9-48C8-B629-66669809CAD8}" dt="2025-10-13T14:39:17.215" v="10442"/>
          <ac:picMkLst>
            <pc:docMk/>
            <pc:sldMk cId="3339940391" sldId="258"/>
            <ac:picMk id="9" creationId="{6E54F0CF-B616-5B1E-C572-F4667AAA2C7C}"/>
          </ac:picMkLst>
        </pc:picChg>
      </pc:sldChg>
      <pc:sldChg chg="del">
        <pc:chgData name="Crawley, Shae" userId="a3e5d7bc-fbd4-4c50-9cf6-d098d6364753" providerId="ADAL" clId="{976E20A8-92C9-48C8-B629-66669809CAD8}" dt="2025-10-13T08:15:28.300" v="5415" actId="47"/>
        <pc:sldMkLst>
          <pc:docMk/>
          <pc:sldMk cId="2583015787" sldId="259"/>
        </pc:sldMkLst>
      </pc:sldChg>
      <pc:sldChg chg="addSp modSp del mod">
        <pc:chgData name="Crawley, Shae" userId="a3e5d7bc-fbd4-4c50-9cf6-d098d6364753" providerId="ADAL" clId="{976E20A8-92C9-48C8-B629-66669809CAD8}" dt="2025-10-13T10:55:12.956" v="7115" actId="47"/>
        <pc:sldMkLst>
          <pc:docMk/>
          <pc:sldMk cId="2980257666" sldId="260"/>
        </pc:sldMkLst>
      </pc:sldChg>
      <pc:sldChg chg="modSp mod modAnim">
        <pc:chgData name="Crawley, Shae" userId="a3e5d7bc-fbd4-4c50-9cf6-d098d6364753" providerId="ADAL" clId="{976E20A8-92C9-48C8-B629-66669809CAD8}" dt="2025-10-08T09:17:57.600" v="3181"/>
        <pc:sldMkLst>
          <pc:docMk/>
          <pc:sldMk cId="2923625619" sldId="261"/>
        </pc:sldMkLst>
        <pc:spChg chg="mod">
          <ac:chgData name="Crawley, Shae" userId="a3e5d7bc-fbd4-4c50-9cf6-d098d6364753" providerId="ADAL" clId="{976E20A8-92C9-48C8-B629-66669809CAD8}" dt="2025-10-08T09:16:00.785" v="3165" actId="1076"/>
          <ac:spMkLst>
            <pc:docMk/>
            <pc:sldMk cId="2923625619" sldId="261"/>
            <ac:spMk id="7" creationId="{A9E9A23D-EAC4-7DB5-4DFC-9AA031061B81}"/>
          </ac:spMkLst>
        </pc:spChg>
        <pc:spChg chg="mod">
          <ac:chgData name="Crawley, Shae" userId="a3e5d7bc-fbd4-4c50-9cf6-d098d6364753" providerId="ADAL" clId="{976E20A8-92C9-48C8-B629-66669809CAD8}" dt="2025-10-08T09:17:07.698" v="3176" actId="1076"/>
          <ac:spMkLst>
            <pc:docMk/>
            <pc:sldMk cId="2923625619" sldId="261"/>
            <ac:spMk id="8" creationId="{EEDADE1F-6D74-F9AF-DAF2-D24B65C8A085}"/>
          </ac:spMkLst>
        </pc:spChg>
        <pc:picChg chg="mod">
          <ac:chgData name="Crawley, Shae" userId="a3e5d7bc-fbd4-4c50-9cf6-d098d6364753" providerId="ADAL" clId="{976E20A8-92C9-48C8-B629-66669809CAD8}" dt="2025-10-07T14:38:40.928" v="2208" actId="1076"/>
          <ac:picMkLst>
            <pc:docMk/>
            <pc:sldMk cId="2923625619" sldId="261"/>
            <ac:picMk id="5" creationId="{4BD52AC0-AC30-6DE4-17FD-739666129EA7}"/>
          </ac:picMkLst>
        </pc:picChg>
        <pc:picChg chg="mod">
          <ac:chgData name="Crawley, Shae" userId="a3e5d7bc-fbd4-4c50-9cf6-d098d6364753" providerId="ADAL" clId="{976E20A8-92C9-48C8-B629-66669809CAD8}" dt="2025-10-08T09:16:03.165" v="3166" actId="1076"/>
          <ac:picMkLst>
            <pc:docMk/>
            <pc:sldMk cId="2923625619" sldId="261"/>
            <ac:picMk id="10" creationId="{45FEE8C7-E81F-69D0-F450-F4ABCE6E99DD}"/>
          </ac:picMkLst>
        </pc:picChg>
      </pc:sldChg>
      <pc:sldChg chg="addSp delSp modSp mod">
        <pc:chgData name="Crawley, Shae" userId="a3e5d7bc-fbd4-4c50-9cf6-d098d6364753" providerId="ADAL" clId="{976E20A8-92C9-48C8-B629-66669809CAD8}" dt="2025-10-13T12:05:30.106" v="7710" actId="1076"/>
        <pc:sldMkLst>
          <pc:docMk/>
          <pc:sldMk cId="1134762496" sldId="262"/>
        </pc:sldMkLst>
        <pc:graphicFrameChg chg="add mod">
          <ac:chgData name="Crawley, Shae" userId="a3e5d7bc-fbd4-4c50-9cf6-d098d6364753" providerId="ADAL" clId="{976E20A8-92C9-48C8-B629-66669809CAD8}" dt="2025-10-13T12:05:30.106" v="7710" actId="1076"/>
          <ac:graphicFrameMkLst>
            <pc:docMk/>
            <pc:sldMk cId="1134762496" sldId="262"/>
            <ac:graphicFrameMk id="4" creationId="{77E9B209-6F34-DE36-3DB0-83C05B46C881}"/>
          </ac:graphicFrameMkLst>
        </pc:graphicFrameChg>
      </pc:sldChg>
      <pc:sldChg chg="addSp delSp modSp mod">
        <pc:chgData name="Crawley, Shae" userId="a3e5d7bc-fbd4-4c50-9cf6-d098d6364753" providerId="ADAL" clId="{976E20A8-92C9-48C8-B629-66669809CAD8}" dt="2025-10-13T12:05:56.515" v="7714"/>
        <pc:sldMkLst>
          <pc:docMk/>
          <pc:sldMk cId="1515363279" sldId="263"/>
        </pc:sldMkLst>
        <pc:spChg chg="add mod">
          <ac:chgData name="Crawley, Shae" userId="a3e5d7bc-fbd4-4c50-9cf6-d098d6364753" providerId="ADAL" clId="{976E20A8-92C9-48C8-B629-66669809CAD8}" dt="2025-10-13T12:05:56.515" v="7714"/>
          <ac:spMkLst>
            <pc:docMk/>
            <pc:sldMk cId="1515363279" sldId="263"/>
            <ac:spMk id="5" creationId="{FAB6F4A7-18C5-3C26-191E-54BDBB905DA1}"/>
          </ac:spMkLst>
        </pc:spChg>
        <pc:graphicFrameChg chg="add mod">
          <ac:chgData name="Crawley, Shae" userId="a3e5d7bc-fbd4-4c50-9cf6-d098d6364753" providerId="ADAL" clId="{976E20A8-92C9-48C8-B629-66669809CAD8}" dt="2025-10-13T12:05:39.909" v="7712" actId="1076"/>
          <ac:graphicFrameMkLst>
            <pc:docMk/>
            <pc:sldMk cId="1515363279" sldId="263"/>
            <ac:graphicFrameMk id="4" creationId="{F79B6731-C797-0B24-C42F-E348E5AA647B}"/>
          </ac:graphicFrameMkLst>
        </pc:graphicFrameChg>
      </pc:sldChg>
      <pc:sldChg chg="addSp delSp modSp del mod">
        <pc:chgData name="Crawley, Shae" userId="a3e5d7bc-fbd4-4c50-9cf6-d098d6364753" providerId="ADAL" clId="{976E20A8-92C9-48C8-B629-66669809CAD8}" dt="2025-10-13T12:05:59.564" v="7715" actId="47"/>
        <pc:sldMkLst>
          <pc:docMk/>
          <pc:sldMk cId="1623886943" sldId="264"/>
        </pc:sldMkLst>
      </pc:sldChg>
      <pc:sldChg chg="addSp delSp modSp add mod delAnim modAnim">
        <pc:chgData name="Crawley, Shae" userId="a3e5d7bc-fbd4-4c50-9cf6-d098d6364753" providerId="ADAL" clId="{976E20A8-92C9-48C8-B629-66669809CAD8}" dt="2025-10-14T11:04:55.745" v="11684" actId="14100"/>
        <pc:sldMkLst>
          <pc:docMk/>
          <pc:sldMk cId="3037513020" sldId="277"/>
        </pc:sldMkLst>
        <pc:spChg chg="mod">
          <ac:chgData name="Crawley, Shae" userId="a3e5d7bc-fbd4-4c50-9cf6-d098d6364753" providerId="ADAL" clId="{976E20A8-92C9-48C8-B629-66669809CAD8}" dt="2025-10-14T08:45:51.771" v="10746" actId="14100"/>
          <ac:spMkLst>
            <pc:docMk/>
            <pc:sldMk cId="3037513020" sldId="277"/>
            <ac:spMk id="17" creationId="{00000000-0000-0000-0000-000000000000}"/>
          </ac:spMkLst>
        </pc:spChg>
        <pc:spChg chg="mod">
          <ac:chgData name="Crawley, Shae" userId="a3e5d7bc-fbd4-4c50-9cf6-d098d6364753" providerId="ADAL" clId="{976E20A8-92C9-48C8-B629-66669809CAD8}" dt="2025-10-14T08:46:27.247" v="10747" actId="1076"/>
          <ac:spMkLst>
            <pc:docMk/>
            <pc:sldMk cId="3037513020" sldId="277"/>
            <ac:spMk id="18" creationId="{00000000-0000-0000-0000-000000000000}"/>
          </ac:spMkLst>
        </pc:spChg>
        <pc:spChg chg="mod">
          <ac:chgData name="Crawley, Shae" userId="a3e5d7bc-fbd4-4c50-9cf6-d098d6364753" providerId="ADAL" clId="{976E20A8-92C9-48C8-B629-66669809CAD8}" dt="2025-10-13T14:22:38.717" v="10382" actId="1076"/>
          <ac:spMkLst>
            <pc:docMk/>
            <pc:sldMk cId="3037513020" sldId="277"/>
            <ac:spMk id="24" creationId="{BF93A17E-9C37-449B-531D-554B58CC44FD}"/>
          </ac:spMkLst>
        </pc:spChg>
        <pc:picChg chg="add mod">
          <ac:chgData name="Crawley, Shae" userId="a3e5d7bc-fbd4-4c50-9cf6-d098d6364753" providerId="ADAL" clId="{976E20A8-92C9-48C8-B629-66669809CAD8}" dt="2025-10-14T08:47:22.757" v="10754" actId="14100"/>
          <ac:picMkLst>
            <pc:docMk/>
            <pc:sldMk cId="3037513020" sldId="277"/>
            <ac:picMk id="3" creationId="{CE938BAF-5559-FE6E-F08D-D4E5472457F8}"/>
          </ac:picMkLst>
        </pc:picChg>
        <pc:picChg chg="add mod">
          <ac:chgData name="Crawley, Shae" userId="a3e5d7bc-fbd4-4c50-9cf6-d098d6364753" providerId="ADAL" clId="{976E20A8-92C9-48C8-B629-66669809CAD8}" dt="2025-10-14T11:04:55.745" v="11684" actId="14100"/>
          <ac:picMkLst>
            <pc:docMk/>
            <pc:sldMk cId="3037513020" sldId="277"/>
            <ac:picMk id="13" creationId="{4D053050-C2E7-A37A-C839-FCB88BD956D2}"/>
          </ac:picMkLst>
        </pc:picChg>
        <pc:picChg chg="add mod modCrop">
          <ac:chgData name="Crawley, Shae" userId="a3e5d7bc-fbd4-4c50-9cf6-d098d6364753" providerId="ADAL" clId="{976E20A8-92C9-48C8-B629-66669809CAD8}" dt="2025-10-13T13:40:08.710" v="9593" actId="1076"/>
          <ac:picMkLst>
            <pc:docMk/>
            <pc:sldMk cId="3037513020" sldId="277"/>
            <ac:picMk id="15" creationId="{ABF1145F-5EA9-7C2C-E041-7F1CFCE1F9B2}"/>
          </ac:picMkLst>
        </pc:picChg>
        <pc:picChg chg="add mod modCrop">
          <ac:chgData name="Crawley, Shae" userId="a3e5d7bc-fbd4-4c50-9cf6-d098d6364753" providerId="ADAL" clId="{976E20A8-92C9-48C8-B629-66669809CAD8}" dt="2025-10-13T13:40:02.156" v="9591" actId="1076"/>
          <ac:picMkLst>
            <pc:docMk/>
            <pc:sldMk cId="3037513020" sldId="277"/>
            <ac:picMk id="29" creationId="{BADCBBA7-6103-6121-793D-C852381274CF}"/>
          </ac:picMkLst>
        </pc:picChg>
        <pc:picChg chg="add mod">
          <ac:chgData name="Crawley, Shae" userId="a3e5d7bc-fbd4-4c50-9cf6-d098d6364753" providerId="ADAL" clId="{976E20A8-92C9-48C8-B629-66669809CAD8}" dt="2025-10-13T13:41:15.465" v="9602" actId="1076"/>
          <ac:picMkLst>
            <pc:docMk/>
            <pc:sldMk cId="3037513020" sldId="277"/>
            <ac:picMk id="31" creationId="{553FDE40-DFCE-AE7E-2EDF-0B6D25CF40BA}"/>
          </ac:picMkLst>
        </pc:picChg>
        <pc:picChg chg="add mod">
          <ac:chgData name="Crawley, Shae" userId="a3e5d7bc-fbd4-4c50-9cf6-d098d6364753" providerId="ADAL" clId="{976E20A8-92C9-48C8-B629-66669809CAD8}" dt="2025-10-13T13:44:11.981" v="9624" actId="1076"/>
          <ac:picMkLst>
            <pc:docMk/>
            <pc:sldMk cId="3037513020" sldId="277"/>
            <ac:picMk id="37" creationId="{731B10AA-6B72-2036-A4F7-79E7F5D16340}"/>
          </ac:picMkLst>
        </pc:picChg>
        <pc:picChg chg="add mod modCrop">
          <ac:chgData name="Crawley, Shae" userId="a3e5d7bc-fbd4-4c50-9cf6-d098d6364753" providerId="ADAL" clId="{976E20A8-92C9-48C8-B629-66669809CAD8}" dt="2025-10-13T13:44:55.479" v="9634" actId="1076"/>
          <ac:picMkLst>
            <pc:docMk/>
            <pc:sldMk cId="3037513020" sldId="277"/>
            <ac:picMk id="39" creationId="{D2E8C0D7-4648-BFA7-BFEE-23D48C5D2CE5}"/>
          </ac:picMkLst>
        </pc:picChg>
        <pc:picChg chg="add mod">
          <ac:chgData name="Crawley, Shae" userId="a3e5d7bc-fbd4-4c50-9cf6-d098d6364753" providerId="ADAL" clId="{976E20A8-92C9-48C8-B629-66669809CAD8}" dt="2025-10-13T14:22:37.083" v="10381" actId="1076"/>
          <ac:picMkLst>
            <pc:docMk/>
            <pc:sldMk cId="3037513020" sldId="277"/>
            <ac:picMk id="41" creationId="{650845A7-D23C-F37B-9E2C-C572A19F0029}"/>
          </ac:picMkLst>
        </pc:picChg>
        <pc:picChg chg="add mod">
          <ac:chgData name="Crawley, Shae" userId="a3e5d7bc-fbd4-4c50-9cf6-d098d6364753" providerId="ADAL" clId="{976E20A8-92C9-48C8-B629-66669809CAD8}" dt="2025-10-13T14:22:32.017" v="10380"/>
          <ac:picMkLst>
            <pc:docMk/>
            <pc:sldMk cId="3037513020" sldId="277"/>
            <ac:picMk id="42" creationId="{03E9F5C8-E0F9-3DD4-AEC7-1F6DCB578221}"/>
          </ac:picMkLst>
        </pc:picChg>
      </pc:sldChg>
      <pc:sldChg chg="addSp delSp modSp mod ord">
        <pc:chgData name="Crawley, Shae" userId="a3e5d7bc-fbd4-4c50-9cf6-d098d6364753" providerId="ADAL" clId="{976E20A8-92C9-48C8-B629-66669809CAD8}" dt="2025-10-13T12:24:24.817" v="8065" actId="20577"/>
        <pc:sldMkLst>
          <pc:docMk/>
          <pc:sldMk cId="372128570" sldId="280"/>
        </pc:sldMkLst>
        <pc:spChg chg="add mod">
          <ac:chgData name="Crawley, Shae" userId="a3e5d7bc-fbd4-4c50-9cf6-d098d6364753" providerId="ADAL" clId="{976E20A8-92C9-48C8-B629-66669809CAD8}" dt="2025-10-13T10:54:54.787" v="7114" actId="1076"/>
          <ac:spMkLst>
            <pc:docMk/>
            <pc:sldMk cId="372128570" sldId="280"/>
            <ac:spMk id="3" creationId="{174B1226-DE04-53E5-2FF5-9C3541536FAF}"/>
          </ac:spMkLst>
        </pc:spChg>
        <pc:spChg chg="add mod">
          <ac:chgData name="Crawley, Shae" userId="a3e5d7bc-fbd4-4c50-9cf6-d098d6364753" providerId="ADAL" clId="{976E20A8-92C9-48C8-B629-66669809CAD8}" dt="2025-10-13T12:24:24.817" v="8065" actId="20577"/>
          <ac:spMkLst>
            <pc:docMk/>
            <pc:sldMk cId="372128570" sldId="280"/>
            <ac:spMk id="4" creationId="{065F9B19-5F6F-622F-0B48-3C59C75A4F03}"/>
          </ac:spMkLst>
        </pc:spChg>
        <pc:spChg chg="add mod">
          <ac:chgData name="Crawley, Shae" userId="a3e5d7bc-fbd4-4c50-9cf6-d098d6364753" providerId="ADAL" clId="{976E20A8-92C9-48C8-B629-66669809CAD8}" dt="2025-10-13T10:54:54.787" v="7114" actId="1076"/>
          <ac:spMkLst>
            <pc:docMk/>
            <pc:sldMk cId="372128570" sldId="280"/>
            <ac:spMk id="6" creationId="{902CED24-B717-438A-4868-87CCE39F3731}"/>
          </ac:spMkLst>
        </pc:spChg>
        <pc:spChg chg="add mod">
          <ac:chgData name="Crawley, Shae" userId="a3e5d7bc-fbd4-4c50-9cf6-d098d6364753" providerId="ADAL" clId="{976E20A8-92C9-48C8-B629-66669809CAD8}" dt="2025-10-13T10:54:54.787" v="7114" actId="1076"/>
          <ac:spMkLst>
            <pc:docMk/>
            <pc:sldMk cId="372128570" sldId="280"/>
            <ac:spMk id="7" creationId="{EDA1C786-0CB1-08F2-44F4-F33D038EF80F}"/>
          </ac:spMkLst>
        </pc:spChg>
        <pc:spChg chg="mod">
          <ac:chgData name="Crawley, Shae" userId="a3e5d7bc-fbd4-4c50-9cf6-d098d6364753" providerId="ADAL" clId="{976E20A8-92C9-48C8-B629-66669809CAD8}" dt="2025-10-13T10:54:54.787" v="7114" actId="1076"/>
          <ac:spMkLst>
            <pc:docMk/>
            <pc:sldMk cId="372128570" sldId="280"/>
            <ac:spMk id="24" creationId="{3A0267C0-4892-EB3C-A713-81ED921724BB}"/>
          </ac:spMkLst>
        </pc:spChg>
        <pc:spChg chg="mod">
          <ac:chgData name="Crawley, Shae" userId="a3e5d7bc-fbd4-4c50-9cf6-d098d6364753" providerId="ADAL" clId="{976E20A8-92C9-48C8-B629-66669809CAD8}" dt="2025-10-13T10:54:54.787" v="7114" actId="1076"/>
          <ac:spMkLst>
            <pc:docMk/>
            <pc:sldMk cId="372128570" sldId="280"/>
            <ac:spMk id="25" creationId="{5C492F03-6C96-A469-B0FB-D15AA0EE8E45}"/>
          </ac:spMkLst>
        </pc:spChg>
        <pc:picChg chg="add del">
          <ac:chgData name="Crawley, Shae" userId="a3e5d7bc-fbd4-4c50-9cf6-d098d6364753" providerId="ADAL" clId="{976E20A8-92C9-48C8-B629-66669809CAD8}" dt="2025-10-08T09:50:34.318" v="3226" actId="478"/>
          <ac:picMkLst>
            <pc:docMk/>
            <pc:sldMk cId="372128570" sldId="280"/>
            <ac:picMk id="22" creationId="{184A7941-5E16-B3AE-46DD-C1ECF997BD94}"/>
          </ac:picMkLst>
        </pc:picChg>
      </pc:sldChg>
      <pc:sldChg chg="addSp delSp modSp mod modAnim">
        <pc:chgData name="Crawley, Shae" userId="a3e5d7bc-fbd4-4c50-9cf6-d098d6364753" providerId="ADAL" clId="{976E20A8-92C9-48C8-B629-66669809CAD8}" dt="2025-10-13T11:29:49.120" v="7284" actId="164"/>
        <pc:sldMkLst>
          <pc:docMk/>
          <pc:sldMk cId="3204187552" sldId="281"/>
        </pc:sldMkLst>
        <pc:spChg chg="mod">
          <ac:chgData name="Crawley, Shae" userId="a3e5d7bc-fbd4-4c50-9cf6-d098d6364753" providerId="ADAL" clId="{976E20A8-92C9-48C8-B629-66669809CAD8}" dt="2025-10-13T11:29:49.120" v="7284" actId="164"/>
          <ac:spMkLst>
            <pc:docMk/>
            <pc:sldMk cId="3204187552" sldId="281"/>
            <ac:spMk id="5" creationId="{49CA9032-3A58-2DE2-BE8F-89601B92A5AB}"/>
          </ac:spMkLst>
        </pc:spChg>
        <pc:spChg chg="mod">
          <ac:chgData name="Crawley, Shae" userId="a3e5d7bc-fbd4-4c50-9cf6-d098d6364753" providerId="ADAL" clId="{976E20A8-92C9-48C8-B629-66669809CAD8}" dt="2025-10-13T11:29:49.120" v="7284" actId="164"/>
          <ac:spMkLst>
            <pc:docMk/>
            <pc:sldMk cId="3204187552" sldId="281"/>
            <ac:spMk id="6" creationId="{EA519785-9132-0FE8-B071-9FE5D11127F4}"/>
          </ac:spMkLst>
        </pc:spChg>
        <pc:spChg chg="mod">
          <ac:chgData name="Crawley, Shae" userId="a3e5d7bc-fbd4-4c50-9cf6-d098d6364753" providerId="ADAL" clId="{976E20A8-92C9-48C8-B629-66669809CAD8}" dt="2025-10-13T11:29:49.120" v="7284" actId="164"/>
          <ac:spMkLst>
            <pc:docMk/>
            <pc:sldMk cId="3204187552" sldId="281"/>
            <ac:spMk id="7" creationId="{0767E6D5-3523-AB07-A22D-353E7CFE8E37}"/>
          </ac:spMkLst>
        </pc:spChg>
        <pc:spChg chg="mod">
          <ac:chgData name="Crawley, Shae" userId="a3e5d7bc-fbd4-4c50-9cf6-d098d6364753" providerId="ADAL" clId="{976E20A8-92C9-48C8-B629-66669809CAD8}" dt="2025-10-13T11:29:49.120" v="7284" actId="164"/>
          <ac:spMkLst>
            <pc:docMk/>
            <pc:sldMk cId="3204187552" sldId="281"/>
            <ac:spMk id="8" creationId="{D1EDA6D4-CB86-CA92-E2E1-98A9DBB57611}"/>
          </ac:spMkLst>
        </pc:spChg>
        <pc:spChg chg="mod">
          <ac:chgData name="Crawley, Shae" userId="a3e5d7bc-fbd4-4c50-9cf6-d098d6364753" providerId="ADAL" clId="{976E20A8-92C9-48C8-B629-66669809CAD8}" dt="2025-10-13T11:29:49.120" v="7284" actId="164"/>
          <ac:spMkLst>
            <pc:docMk/>
            <pc:sldMk cId="3204187552" sldId="281"/>
            <ac:spMk id="9" creationId="{212FF43C-0F15-EFB8-1F65-5C8A4A343D57}"/>
          </ac:spMkLst>
        </pc:spChg>
        <pc:spChg chg="mod">
          <ac:chgData name="Crawley, Shae" userId="a3e5d7bc-fbd4-4c50-9cf6-d098d6364753" providerId="ADAL" clId="{976E20A8-92C9-48C8-B629-66669809CAD8}" dt="2025-10-13T11:29:49.120" v="7284" actId="164"/>
          <ac:spMkLst>
            <pc:docMk/>
            <pc:sldMk cId="3204187552" sldId="281"/>
            <ac:spMk id="11" creationId="{72DF10A6-C44F-BCBF-63B1-8850AA697270}"/>
          </ac:spMkLst>
        </pc:spChg>
        <pc:spChg chg="mod">
          <ac:chgData name="Crawley, Shae" userId="a3e5d7bc-fbd4-4c50-9cf6-d098d6364753" providerId="ADAL" clId="{976E20A8-92C9-48C8-B629-66669809CAD8}" dt="2025-10-13T11:29:49.120" v="7284" actId="164"/>
          <ac:spMkLst>
            <pc:docMk/>
            <pc:sldMk cId="3204187552" sldId="281"/>
            <ac:spMk id="18" creationId="{6D2D1B69-1EF7-30AA-AA70-E1D93247FD8A}"/>
          </ac:spMkLst>
        </pc:spChg>
        <pc:spChg chg="add mod">
          <ac:chgData name="Crawley, Shae" userId="a3e5d7bc-fbd4-4c50-9cf6-d098d6364753" providerId="ADAL" clId="{976E20A8-92C9-48C8-B629-66669809CAD8}" dt="2025-10-13T11:29:49.120" v="7284" actId="164"/>
          <ac:spMkLst>
            <pc:docMk/>
            <pc:sldMk cId="3204187552" sldId="281"/>
            <ac:spMk id="19" creationId="{93E16C09-8CB6-0806-8CDF-40EFD832BB36}"/>
          </ac:spMkLst>
        </pc:spChg>
        <pc:grpChg chg="mod">
          <ac:chgData name="Crawley, Shae" userId="a3e5d7bc-fbd4-4c50-9cf6-d098d6364753" providerId="ADAL" clId="{976E20A8-92C9-48C8-B629-66669809CAD8}" dt="2025-10-13T11:29:08.458" v="7281" actId="164"/>
          <ac:grpSpMkLst>
            <pc:docMk/>
            <pc:sldMk cId="3204187552" sldId="281"/>
            <ac:grpSpMk id="15" creationId="{568A2120-D941-36C0-9C64-D3812C24DC32}"/>
          </ac:grpSpMkLst>
        </pc:grpChg>
        <pc:grpChg chg="add mod">
          <ac:chgData name="Crawley, Shae" userId="a3e5d7bc-fbd4-4c50-9cf6-d098d6364753" providerId="ADAL" clId="{976E20A8-92C9-48C8-B629-66669809CAD8}" dt="2025-10-13T11:29:08.458" v="7281" actId="164"/>
          <ac:grpSpMkLst>
            <pc:docMk/>
            <pc:sldMk cId="3204187552" sldId="281"/>
            <ac:grpSpMk id="16" creationId="{B8F455CA-E75F-EC90-168C-424F3C8EE830}"/>
          </ac:grpSpMkLst>
        </pc:grpChg>
        <pc:picChg chg="add mod">
          <ac:chgData name="Crawley, Shae" userId="a3e5d7bc-fbd4-4c50-9cf6-d098d6364753" providerId="ADAL" clId="{976E20A8-92C9-48C8-B629-66669809CAD8}" dt="2025-10-13T11:28:23.198" v="7277"/>
          <ac:picMkLst>
            <pc:docMk/>
            <pc:sldMk cId="3204187552" sldId="281"/>
            <ac:picMk id="2" creationId="{40BD23FE-9250-BEE4-8398-DEF58AF1B93E}"/>
          </ac:picMkLst>
        </pc:picChg>
        <pc:picChg chg="mod">
          <ac:chgData name="Crawley, Shae" userId="a3e5d7bc-fbd4-4c50-9cf6-d098d6364753" providerId="ADAL" clId="{976E20A8-92C9-48C8-B629-66669809CAD8}" dt="2025-10-13T11:29:49.120" v="7284" actId="164"/>
          <ac:picMkLst>
            <pc:docMk/>
            <pc:sldMk cId="3204187552" sldId="281"/>
            <ac:picMk id="17" creationId="{9F439112-FB06-F70F-D54C-E0D3A5539D6D}"/>
          </ac:picMkLst>
        </pc:picChg>
      </pc:sldChg>
      <pc:sldChg chg="addSp delSp modSp mod modAnim">
        <pc:chgData name="Crawley, Shae" userId="a3e5d7bc-fbd4-4c50-9cf6-d098d6364753" providerId="ADAL" clId="{976E20A8-92C9-48C8-B629-66669809CAD8}" dt="2025-10-13T11:29:48.103" v="7283" actId="164"/>
        <pc:sldMkLst>
          <pc:docMk/>
          <pc:sldMk cId="2895514618" sldId="283"/>
        </pc:sldMkLst>
        <pc:spChg chg="mod">
          <ac:chgData name="Crawley, Shae" userId="a3e5d7bc-fbd4-4c50-9cf6-d098d6364753" providerId="ADAL" clId="{976E20A8-92C9-48C8-B629-66669809CAD8}" dt="2025-10-13T11:29:48.103" v="7283" actId="164"/>
          <ac:spMkLst>
            <pc:docMk/>
            <pc:sldMk cId="2895514618" sldId="283"/>
            <ac:spMk id="3" creationId="{B2488AE4-647B-133A-15B4-F471B3A782A6}"/>
          </ac:spMkLst>
        </pc:spChg>
        <pc:spChg chg="mod">
          <ac:chgData name="Crawley, Shae" userId="a3e5d7bc-fbd4-4c50-9cf6-d098d6364753" providerId="ADAL" clId="{976E20A8-92C9-48C8-B629-66669809CAD8}" dt="2025-10-13T11:29:48.103" v="7283" actId="164"/>
          <ac:spMkLst>
            <pc:docMk/>
            <pc:sldMk cId="2895514618" sldId="283"/>
            <ac:spMk id="4" creationId="{706F8B15-6593-7B00-0EFE-830ADFADE4AE}"/>
          </ac:spMkLst>
        </pc:spChg>
        <pc:spChg chg="mod">
          <ac:chgData name="Crawley, Shae" userId="a3e5d7bc-fbd4-4c50-9cf6-d098d6364753" providerId="ADAL" clId="{976E20A8-92C9-48C8-B629-66669809CAD8}" dt="2025-10-13T11:29:48.103" v="7283" actId="164"/>
          <ac:spMkLst>
            <pc:docMk/>
            <pc:sldMk cId="2895514618" sldId="283"/>
            <ac:spMk id="5" creationId="{36642AD6-0F5A-8213-E3CA-CDF1E977951E}"/>
          </ac:spMkLst>
        </pc:spChg>
        <pc:spChg chg="mod">
          <ac:chgData name="Crawley, Shae" userId="a3e5d7bc-fbd4-4c50-9cf6-d098d6364753" providerId="ADAL" clId="{976E20A8-92C9-48C8-B629-66669809CAD8}" dt="2025-10-13T11:29:48.103" v="7283" actId="164"/>
          <ac:spMkLst>
            <pc:docMk/>
            <pc:sldMk cId="2895514618" sldId="283"/>
            <ac:spMk id="6" creationId="{28F4C295-2478-8028-6AAE-003FC4144E18}"/>
          </ac:spMkLst>
        </pc:spChg>
        <pc:spChg chg="mod">
          <ac:chgData name="Crawley, Shae" userId="a3e5d7bc-fbd4-4c50-9cf6-d098d6364753" providerId="ADAL" clId="{976E20A8-92C9-48C8-B629-66669809CAD8}" dt="2025-10-13T11:29:48.103" v="7283" actId="164"/>
          <ac:spMkLst>
            <pc:docMk/>
            <pc:sldMk cId="2895514618" sldId="283"/>
            <ac:spMk id="7" creationId="{E03DB1B2-CEFA-C495-A264-075C26972EC3}"/>
          </ac:spMkLst>
        </pc:spChg>
        <pc:spChg chg="mod">
          <ac:chgData name="Crawley, Shae" userId="a3e5d7bc-fbd4-4c50-9cf6-d098d6364753" providerId="ADAL" clId="{976E20A8-92C9-48C8-B629-66669809CAD8}" dt="2025-10-13T11:29:48.103" v="7283" actId="164"/>
          <ac:spMkLst>
            <pc:docMk/>
            <pc:sldMk cId="2895514618" sldId="283"/>
            <ac:spMk id="8" creationId="{E3FF07FD-C5E3-A31D-040A-B138F4BA9459}"/>
          </ac:spMkLst>
        </pc:spChg>
        <pc:spChg chg="add mod">
          <ac:chgData name="Crawley, Shae" userId="a3e5d7bc-fbd4-4c50-9cf6-d098d6364753" providerId="ADAL" clId="{976E20A8-92C9-48C8-B629-66669809CAD8}" dt="2025-10-13T11:29:48.103" v="7283" actId="164"/>
          <ac:spMkLst>
            <pc:docMk/>
            <pc:sldMk cId="2895514618" sldId="283"/>
            <ac:spMk id="12" creationId="{4E37390B-E2F1-7DA1-D7BB-28DD3B6C3ECB}"/>
          </ac:spMkLst>
        </pc:spChg>
        <pc:spChg chg="add mod">
          <ac:chgData name="Crawley, Shae" userId="a3e5d7bc-fbd4-4c50-9cf6-d098d6364753" providerId="ADAL" clId="{976E20A8-92C9-48C8-B629-66669809CAD8}" dt="2025-10-13T11:29:48.103" v="7283" actId="164"/>
          <ac:spMkLst>
            <pc:docMk/>
            <pc:sldMk cId="2895514618" sldId="283"/>
            <ac:spMk id="13" creationId="{91E4A6F5-52B4-AE44-C84E-4210D3EC41B5}"/>
          </ac:spMkLst>
        </pc:spChg>
        <pc:spChg chg="mod">
          <ac:chgData name="Crawley, Shae" userId="a3e5d7bc-fbd4-4c50-9cf6-d098d6364753" providerId="ADAL" clId="{976E20A8-92C9-48C8-B629-66669809CAD8}" dt="2025-10-13T11:29:48.103" v="7283" actId="164"/>
          <ac:spMkLst>
            <pc:docMk/>
            <pc:sldMk cId="2895514618" sldId="283"/>
            <ac:spMk id="15" creationId="{C08C94E0-4BFB-ABF0-149C-5AA56EF81153}"/>
          </ac:spMkLst>
        </pc:spChg>
        <pc:spChg chg="mod">
          <ac:chgData name="Crawley, Shae" userId="a3e5d7bc-fbd4-4c50-9cf6-d098d6364753" providerId="ADAL" clId="{976E20A8-92C9-48C8-B629-66669809CAD8}" dt="2025-10-13T11:29:48.103" v="7283" actId="164"/>
          <ac:spMkLst>
            <pc:docMk/>
            <pc:sldMk cId="2895514618" sldId="283"/>
            <ac:spMk id="18" creationId="{88FB5B94-1416-89B4-0578-D3D70864099B}"/>
          </ac:spMkLst>
        </pc:spChg>
        <pc:grpChg chg="add mod">
          <ac:chgData name="Crawley, Shae" userId="a3e5d7bc-fbd4-4c50-9cf6-d098d6364753" providerId="ADAL" clId="{976E20A8-92C9-48C8-B629-66669809CAD8}" dt="2025-10-13T11:29:24.413" v="7282" actId="164"/>
          <ac:grpSpMkLst>
            <pc:docMk/>
            <pc:sldMk cId="2895514618" sldId="283"/>
            <ac:grpSpMk id="14" creationId="{C9F3D4FA-B38F-A1B1-DF75-D5A6F5F121FC}"/>
          </ac:grpSpMkLst>
        </pc:grpChg>
        <pc:grpChg chg="add mod">
          <ac:chgData name="Crawley, Shae" userId="a3e5d7bc-fbd4-4c50-9cf6-d098d6364753" providerId="ADAL" clId="{976E20A8-92C9-48C8-B629-66669809CAD8}" dt="2025-10-13T11:29:24.413" v="7282" actId="164"/>
          <ac:grpSpMkLst>
            <pc:docMk/>
            <pc:sldMk cId="2895514618" sldId="283"/>
            <ac:grpSpMk id="16" creationId="{AB87136B-45AC-EAF9-2EFC-66E022B700AB}"/>
          </ac:grpSpMkLst>
        </pc:grpChg>
        <pc:grpChg chg="mod">
          <ac:chgData name="Crawley, Shae" userId="a3e5d7bc-fbd4-4c50-9cf6-d098d6364753" providerId="ADAL" clId="{976E20A8-92C9-48C8-B629-66669809CAD8}" dt="2025-10-07T15:24:02.517" v="2328" actId="207"/>
          <ac:grpSpMkLst>
            <pc:docMk/>
            <pc:sldMk cId="2895514618" sldId="283"/>
            <ac:grpSpMk id="23" creationId="{C7114915-91B5-1727-5413-AF57994C5439}"/>
          </ac:grpSpMkLst>
        </pc:grpChg>
        <pc:grpChg chg="mod">
          <ac:chgData name="Crawley, Shae" userId="a3e5d7bc-fbd4-4c50-9cf6-d098d6364753" providerId="ADAL" clId="{976E20A8-92C9-48C8-B629-66669809CAD8}" dt="2025-10-08T13:20:52.225" v="4257" actId="164"/>
          <ac:grpSpMkLst>
            <pc:docMk/>
            <pc:sldMk cId="2895514618" sldId="283"/>
            <ac:grpSpMk id="29" creationId="{B6E031AA-8D18-C96E-96C1-DCA959BCABE7}"/>
          </ac:grpSpMkLst>
        </pc:grpChg>
        <pc:picChg chg="add mod">
          <ac:chgData name="Crawley, Shae" userId="a3e5d7bc-fbd4-4c50-9cf6-d098d6364753" providerId="ADAL" clId="{976E20A8-92C9-48C8-B629-66669809CAD8}" dt="2025-10-13T11:28:13.366" v="7276"/>
          <ac:picMkLst>
            <pc:docMk/>
            <pc:sldMk cId="2895514618" sldId="283"/>
            <ac:picMk id="2" creationId="{AF32A359-4BEF-8DFB-F0C1-8D48114724B8}"/>
          </ac:picMkLst>
        </pc:picChg>
        <pc:picChg chg="mod">
          <ac:chgData name="Crawley, Shae" userId="a3e5d7bc-fbd4-4c50-9cf6-d098d6364753" providerId="ADAL" clId="{976E20A8-92C9-48C8-B629-66669809CAD8}" dt="2025-10-08T15:23:55.645" v="5293"/>
          <ac:picMkLst>
            <pc:docMk/>
            <pc:sldMk cId="2895514618" sldId="283"/>
            <ac:picMk id="17" creationId="{76D2A491-8DC1-9839-E0A4-9433B775ADE6}"/>
          </ac:picMkLst>
        </pc:picChg>
        <pc:cxnChg chg="add mod">
          <ac:chgData name="Crawley, Shae" userId="a3e5d7bc-fbd4-4c50-9cf6-d098d6364753" providerId="ADAL" clId="{976E20A8-92C9-48C8-B629-66669809CAD8}" dt="2025-10-13T09:53:53.116" v="6130" actId="1076"/>
          <ac:cxnSpMkLst>
            <pc:docMk/>
            <pc:sldMk cId="2895514618" sldId="283"/>
            <ac:cxnSpMk id="11" creationId="{5EB13DCF-5D62-7104-39AC-8ACEF7B1D7F8}"/>
          </ac:cxnSpMkLst>
        </pc:cxnChg>
      </pc:sldChg>
      <pc:sldChg chg="addSp modSp del mod modTransition">
        <pc:chgData name="Crawley, Shae" userId="a3e5d7bc-fbd4-4c50-9cf6-d098d6364753" providerId="ADAL" clId="{976E20A8-92C9-48C8-B629-66669809CAD8}" dt="2025-10-13T10:55:14.551" v="7116" actId="47"/>
        <pc:sldMkLst>
          <pc:docMk/>
          <pc:sldMk cId="301201677" sldId="284"/>
        </pc:sldMkLst>
      </pc:sldChg>
      <pc:sldChg chg="addSp delSp modSp del mod delAnim modAnim">
        <pc:chgData name="Crawley, Shae" userId="a3e5d7bc-fbd4-4c50-9cf6-d098d6364753" providerId="ADAL" clId="{976E20A8-92C9-48C8-B629-66669809CAD8}" dt="2025-10-13T10:55:15.581" v="7117" actId="47"/>
        <pc:sldMkLst>
          <pc:docMk/>
          <pc:sldMk cId="2673568987" sldId="285"/>
        </pc:sldMkLst>
      </pc:sldChg>
      <pc:sldChg chg="addSp delSp modSp new mod setBg delAnim modAnim">
        <pc:chgData name="Crawley, Shae" userId="a3e5d7bc-fbd4-4c50-9cf6-d098d6364753" providerId="ADAL" clId="{976E20A8-92C9-48C8-B629-66669809CAD8}" dt="2025-10-08T09:32:05.663" v="3219"/>
        <pc:sldMkLst>
          <pc:docMk/>
          <pc:sldMk cId="3069890530" sldId="286"/>
        </pc:sldMkLst>
        <pc:spChg chg="add mod">
          <ac:chgData name="Crawley, Shae" userId="a3e5d7bc-fbd4-4c50-9cf6-d098d6364753" providerId="ADAL" clId="{976E20A8-92C9-48C8-B629-66669809CAD8}" dt="2025-10-07T14:56:26.553" v="2290" actId="1076"/>
          <ac:spMkLst>
            <pc:docMk/>
            <pc:sldMk cId="3069890530" sldId="286"/>
            <ac:spMk id="19" creationId="{696337E3-3506-5F03-94BF-609E842DC223}"/>
          </ac:spMkLst>
        </pc:spChg>
        <pc:picChg chg="add mod modCrop">
          <ac:chgData name="Crawley, Shae" userId="a3e5d7bc-fbd4-4c50-9cf6-d098d6364753" providerId="ADAL" clId="{976E20A8-92C9-48C8-B629-66669809CAD8}" dt="2025-10-07T09:27:38.698" v="104" actId="18654"/>
          <ac:picMkLst>
            <pc:docMk/>
            <pc:sldMk cId="3069890530" sldId="286"/>
            <ac:picMk id="14" creationId="{D7C8E855-8504-AD86-9E48-3F666A0EEF41}"/>
          </ac:picMkLst>
        </pc:picChg>
        <pc:picChg chg="add mod">
          <ac:chgData name="Crawley, Shae" userId="a3e5d7bc-fbd4-4c50-9cf6-d098d6364753" providerId="ADAL" clId="{976E20A8-92C9-48C8-B629-66669809CAD8}" dt="2025-10-07T14:56:23.465" v="2289" actId="1076"/>
          <ac:picMkLst>
            <pc:docMk/>
            <pc:sldMk cId="3069890530" sldId="286"/>
            <ac:picMk id="18" creationId="{204F0800-24E0-4F9E-4C96-9F19E5390EB7}"/>
          </ac:picMkLst>
        </pc:picChg>
      </pc:sldChg>
      <pc:sldChg chg="addSp modSp add mod modTransition">
        <pc:chgData name="Crawley, Shae" userId="a3e5d7bc-fbd4-4c50-9cf6-d098d6364753" providerId="ADAL" clId="{976E20A8-92C9-48C8-B629-66669809CAD8}" dt="2025-10-08T08:55:01.861" v="2874" actId="1076"/>
        <pc:sldMkLst>
          <pc:docMk/>
          <pc:sldMk cId="4173524234" sldId="288"/>
        </pc:sldMkLst>
        <pc:spChg chg="add mod">
          <ac:chgData name="Crawley, Shae" userId="a3e5d7bc-fbd4-4c50-9cf6-d098d6364753" providerId="ADAL" clId="{976E20A8-92C9-48C8-B629-66669809CAD8}" dt="2025-10-08T08:53:34.414" v="2795" actId="1076"/>
          <ac:spMkLst>
            <pc:docMk/>
            <pc:sldMk cId="4173524234" sldId="288"/>
            <ac:spMk id="3" creationId="{B310D3C7-362F-68A3-B215-61EA8CE0C1B4}"/>
          </ac:spMkLst>
        </pc:spChg>
        <pc:spChg chg="add mod">
          <ac:chgData name="Crawley, Shae" userId="a3e5d7bc-fbd4-4c50-9cf6-d098d6364753" providerId="ADAL" clId="{976E20A8-92C9-48C8-B629-66669809CAD8}" dt="2025-10-08T08:55:01.861" v="2874" actId="1076"/>
          <ac:spMkLst>
            <pc:docMk/>
            <pc:sldMk cId="4173524234" sldId="288"/>
            <ac:spMk id="4" creationId="{0818D957-18C8-2DCD-272C-4F42709660C3}"/>
          </ac:spMkLst>
        </pc:spChg>
        <pc:spChg chg="add mod">
          <ac:chgData name="Crawley, Shae" userId="a3e5d7bc-fbd4-4c50-9cf6-d098d6364753" providerId="ADAL" clId="{976E20A8-92C9-48C8-B629-66669809CAD8}" dt="2025-10-08T08:54:01.414" v="2830" actId="1076"/>
          <ac:spMkLst>
            <pc:docMk/>
            <pc:sldMk cId="4173524234" sldId="288"/>
            <ac:spMk id="5" creationId="{04BD0189-663D-B629-34A1-2E2FE88BC7E0}"/>
          </ac:spMkLst>
        </pc:spChg>
        <pc:spChg chg="mod">
          <ac:chgData name="Crawley, Shae" userId="a3e5d7bc-fbd4-4c50-9cf6-d098d6364753" providerId="ADAL" clId="{976E20A8-92C9-48C8-B629-66669809CAD8}" dt="2025-10-08T08:51:57.844" v="2739" actId="1076"/>
          <ac:spMkLst>
            <pc:docMk/>
            <pc:sldMk cId="4173524234" sldId="288"/>
            <ac:spMk id="23" creationId="{30C79272-88D3-6887-C68E-177E71342FF3}"/>
          </ac:spMkLst>
        </pc:spChg>
        <pc:spChg chg="mod">
          <ac:chgData name="Crawley, Shae" userId="a3e5d7bc-fbd4-4c50-9cf6-d098d6364753" providerId="ADAL" clId="{976E20A8-92C9-48C8-B629-66669809CAD8}" dt="2025-10-08T08:51:52.097" v="2736" actId="164"/>
          <ac:spMkLst>
            <pc:docMk/>
            <pc:sldMk cId="4173524234" sldId="288"/>
            <ac:spMk id="24" creationId="{4AD02F75-5346-F5A4-4378-1367361EC9F4}"/>
          </ac:spMkLst>
        </pc:spChg>
        <pc:grpChg chg="add mod">
          <ac:chgData name="Crawley, Shae" userId="a3e5d7bc-fbd4-4c50-9cf6-d098d6364753" providerId="ADAL" clId="{976E20A8-92C9-48C8-B629-66669809CAD8}" dt="2025-10-08T08:52:01.929" v="2740" actId="1076"/>
          <ac:grpSpMkLst>
            <pc:docMk/>
            <pc:sldMk cId="4173524234" sldId="288"/>
            <ac:grpSpMk id="6" creationId="{F5118CEB-3A49-2DB1-06C8-1EAFF7D1ED7A}"/>
          </ac:grpSpMkLst>
        </pc:grpChg>
        <pc:grpChg chg="add mod">
          <ac:chgData name="Crawley, Shae" userId="a3e5d7bc-fbd4-4c50-9cf6-d098d6364753" providerId="ADAL" clId="{976E20A8-92C9-48C8-B629-66669809CAD8}" dt="2025-10-08T08:51:54.381" v="2737" actId="1076"/>
          <ac:grpSpMkLst>
            <pc:docMk/>
            <pc:sldMk cId="4173524234" sldId="288"/>
            <ac:grpSpMk id="7" creationId="{E69AF7C0-30E2-0EA2-6A94-828678DE3585}"/>
          </ac:grpSpMkLst>
        </pc:grpChg>
        <pc:picChg chg="mod">
          <ac:chgData name="Crawley, Shae" userId="a3e5d7bc-fbd4-4c50-9cf6-d098d6364753" providerId="ADAL" clId="{976E20A8-92C9-48C8-B629-66669809CAD8}" dt="2025-10-07T10:17:50.493" v="678" actId="1076"/>
          <ac:picMkLst>
            <pc:docMk/>
            <pc:sldMk cId="4173524234" sldId="288"/>
            <ac:picMk id="22" creationId="{0087FD64-3452-1EAE-F653-3EA1D2725B17}"/>
          </ac:picMkLst>
        </pc:picChg>
      </pc:sldChg>
      <pc:sldChg chg="addSp delSp modSp new mod ord modTransition setBg modAnim modCm">
        <pc:chgData name="Crawley, Shae" userId="a3e5d7bc-fbd4-4c50-9cf6-d098d6364753" providerId="ADAL" clId="{976E20A8-92C9-48C8-B629-66669809CAD8}" dt="2025-10-14T08:10:40.581" v="10543" actId="1076"/>
        <pc:sldMkLst>
          <pc:docMk/>
          <pc:sldMk cId="2983441370" sldId="289"/>
        </pc:sldMkLst>
        <pc:spChg chg="mod">
          <ac:chgData name="Crawley, Shae" userId="a3e5d7bc-fbd4-4c50-9cf6-d098d6364753" providerId="ADAL" clId="{976E20A8-92C9-48C8-B629-66669809CAD8}" dt="2025-10-08T10:46:27.594" v="3877" actId="1076"/>
          <ac:spMkLst>
            <pc:docMk/>
            <pc:sldMk cId="2983441370" sldId="289"/>
            <ac:spMk id="2" creationId="{21E3A451-D740-F91D-641C-D7795CC8FA54}"/>
          </ac:spMkLst>
        </pc:spChg>
        <pc:spChg chg="add mod">
          <ac:chgData name="Crawley, Shae" userId="a3e5d7bc-fbd4-4c50-9cf6-d098d6364753" providerId="ADAL" clId="{976E20A8-92C9-48C8-B629-66669809CAD8}" dt="2025-10-14T08:10:40.581" v="10543" actId="1076"/>
          <ac:spMkLst>
            <pc:docMk/>
            <pc:sldMk cId="2983441370" sldId="289"/>
            <ac:spMk id="3" creationId="{3B3F71DB-AAB1-452A-FD51-9210B8F547F0}"/>
          </ac:spMkLst>
        </pc:spChg>
        <pc:spChg chg="add mod">
          <ac:chgData name="Crawley, Shae" userId="a3e5d7bc-fbd4-4c50-9cf6-d098d6364753" providerId="ADAL" clId="{976E20A8-92C9-48C8-B629-66669809CAD8}" dt="2025-10-14T08:10:16.169" v="10540" actId="1076"/>
          <ac:spMkLst>
            <pc:docMk/>
            <pc:sldMk cId="2983441370" sldId="289"/>
            <ac:spMk id="5" creationId="{DBFB60EF-AEF3-85E9-8EF9-DE84CCBCA8BF}"/>
          </ac:spMkLst>
        </pc:spChg>
        <pc:spChg chg="add mod">
          <ac:chgData name="Crawley, Shae" userId="a3e5d7bc-fbd4-4c50-9cf6-d098d6364753" providerId="ADAL" clId="{976E20A8-92C9-48C8-B629-66669809CAD8}" dt="2025-10-14T08:10:28.324" v="10541" actId="1076"/>
          <ac:spMkLst>
            <pc:docMk/>
            <pc:sldMk cId="2983441370" sldId="289"/>
            <ac:spMk id="6" creationId="{6A8D9BA8-A9D3-6F93-DD71-20191664EEDC}"/>
          </ac:spMkLst>
        </pc:spChg>
        <pc:spChg chg="add mod">
          <ac:chgData name="Crawley, Shae" userId="a3e5d7bc-fbd4-4c50-9cf6-d098d6364753" providerId="ADAL" clId="{976E20A8-92C9-48C8-B629-66669809CAD8}" dt="2025-10-14T08:10:28.324" v="10541" actId="1076"/>
          <ac:spMkLst>
            <pc:docMk/>
            <pc:sldMk cId="2983441370" sldId="289"/>
            <ac:spMk id="7" creationId="{CC7A04B8-2C83-00EF-56E5-FC034F89B69A}"/>
          </ac:spMkLst>
        </pc:spChg>
        <pc:spChg chg="add mod ord">
          <ac:chgData name="Crawley, Shae" userId="a3e5d7bc-fbd4-4c50-9cf6-d098d6364753" providerId="ADAL" clId="{976E20A8-92C9-48C8-B629-66669809CAD8}" dt="2025-10-14T08:10:28.324" v="10541" actId="1076"/>
          <ac:spMkLst>
            <pc:docMk/>
            <pc:sldMk cId="2983441370" sldId="289"/>
            <ac:spMk id="8" creationId="{71BFE45F-8411-B3A0-F592-09044FF81923}"/>
          </ac:spMkLst>
        </pc:spChg>
        <pc:spChg chg="add mod ord">
          <ac:chgData name="Crawley, Shae" userId="a3e5d7bc-fbd4-4c50-9cf6-d098d6364753" providerId="ADAL" clId="{976E20A8-92C9-48C8-B629-66669809CAD8}" dt="2025-10-14T08:10:33.240" v="10542" actId="1076"/>
          <ac:spMkLst>
            <pc:docMk/>
            <pc:sldMk cId="2983441370" sldId="289"/>
            <ac:spMk id="9" creationId="{64360907-0AB9-CE7D-56C4-AC11E6367048}"/>
          </ac:spMkLst>
        </pc:spChg>
        <pc:spChg chg="add mod ord">
          <ac:chgData name="Crawley, Shae" userId="a3e5d7bc-fbd4-4c50-9cf6-d098d6364753" providerId="ADAL" clId="{976E20A8-92C9-48C8-B629-66669809CAD8}" dt="2025-10-14T08:10:33.240" v="10542" actId="1076"/>
          <ac:spMkLst>
            <pc:docMk/>
            <pc:sldMk cId="2983441370" sldId="289"/>
            <ac:spMk id="10" creationId="{14A63586-F743-5BDE-E373-B86631508D84}"/>
          </ac:spMkLst>
        </pc:spChg>
        <pc:spChg chg="mod">
          <ac:chgData name="Crawley, Shae" userId="a3e5d7bc-fbd4-4c50-9cf6-d098d6364753" providerId="ADAL" clId="{976E20A8-92C9-48C8-B629-66669809CAD8}" dt="2025-10-08T10:45:45.873" v="3868" actId="404"/>
          <ac:spMkLst>
            <pc:docMk/>
            <pc:sldMk cId="2983441370" sldId="289"/>
            <ac:spMk id="14" creationId="{B301F7F6-4774-32EC-E36A-A3A22A91CA5D}"/>
          </ac:spMkLst>
        </pc:spChg>
        <pc:spChg chg="add mod">
          <ac:chgData name="Crawley, Shae" userId="a3e5d7bc-fbd4-4c50-9cf6-d098d6364753" providerId="ADAL" clId="{976E20A8-92C9-48C8-B629-66669809CAD8}" dt="2025-10-14T08:10:33.240" v="10542" actId="1076"/>
          <ac:spMkLst>
            <pc:docMk/>
            <pc:sldMk cId="2983441370" sldId="289"/>
            <ac:spMk id="15" creationId="{66615698-0404-B23C-4063-9BF2FC611E1A}"/>
          </ac:spMkLst>
        </pc:spChg>
        <pc:grpChg chg="add mod">
          <ac:chgData name="Crawley, Shae" userId="a3e5d7bc-fbd4-4c50-9cf6-d098d6364753" providerId="ADAL" clId="{976E20A8-92C9-48C8-B629-66669809CAD8}" dt="2025-10-08T10:46:27.594" v="3877" actId="1076"/>
          <ac:grpSpMkLst>
            <pc:docMk/>
            <pc:sldMk cId="2983441370" sldId="289"/>
            <ac:grpSpMk id="12" creationId="{6FDA89F6-FB7A-BD53-8096-D451DDADB0F2}"/>
          </ac:grpSpMkLst>
        </pc:grpChg>
        <pc:picChg chg="add mod">
          <ac:chgData name="Crawley, Shae" userId="a3e5d7bc-fbd4-4c50-9cf6-d098d6364753" providerId="ADAL" clId="{976E20A8-92C9-48C8-B629-66669809CAD8}" dt="2025-10-08T10:46:30.479" v="3878" actId="14100"/>
          <ac:picMkLst>
            <pc:docMk/>
            <pc:sldMk cId="2983441370" sldId="289"/>
            <ac:picMk id="4" creationId="{E3D0A792-CF30-2BCA-E480-9EE482E2A1EC}"/>
          </ac:picMkLst>
        </pc:picChg>
        <pc:picChg chg="add mod">
          <ac:chgData name="Crawley, Shae" userId="a3e5d7bc-fbd4-4c50-9cf6-d098d6364753" providerId="ADAL" clId="{976E20A8-92C9-48C8-B629-66669809CAD8}" dt="2025-10-07T14:37:13.140" v="2197" actId="1076"/>
          <ac:picMkLst>
            <pc:docMk/>
            <pc:sldMk cId="2983441370" sldId="289"/>
            <ac:picMk id="11" creationId="{9D5B6C4D-4D98-B934-DFE9-F9FD78C664E3}"/>
          </ac:picMkLst>
        </pc:picChg>
        <pc:picChg chg="mod">
          <ac:chgData name="Crawley, Shae" userId="a3e5d7bc-fbd4-4c50-9cf6-d098d6364753" providerId="ADAL" clId="{976E20A8-92C9-48C8-B629-66669809CAD8}" dt="2025-10-08T10:45:31.138" v="3844"/>
          <ac:picMkLst>
            <pc:docMk/>
            <pc:sldMk cId="2983441370" sldId="289"/>
            <ac:picMk id="13" creationId="{A7F46E8B-D3C2-8C59-D127-9EA4FFB9027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rawley, Shae" userId="a3e5d7bc-fbd4-4c50-9cf6-d098d6364753" providerId="ADAL" clId="{976E20A8-92C9-48C8-B629-66669809CAD8}" dt="2025-10-14T08:09:58.273" v="10539" actId="20577"/>
              <pc2:cmMkLst xmlns:pc2="http://schemas.microsoft.com/office/powerpoint/2019/9/main/command">
                <pc:docMk/>
                <pc:sldMk cId="2983441370" sldId="289"/>
                <pc2:cmMk id="{33465C1A-919D-49CD-8A57-C88A14C6E1AF}"/>
              </pc2:cmMkLst>
            </pc226:cmChg>
          </p:ext>
        </pc:extLst>
      </pc:sldChg>
      <pc:sldChg chg="addSp delSp modSp new mod modTransition setBg modAnim">
        <pc:chgData name="Crawley, Shae" userId="a3e5d7bc-fbd4-4c50-9cf6-d098d6364753" providerId="ADAL" clId="{976E20A8-92C9-48C8-B629-66669809CAD8}" dt="2025-10-13T14:52:31.041" v="10446" actId="1076"/>
        <pc:sldMkLst>
          <pc:docMk/>
          <pc:sldMk cId="2411097828" sldId="290"/>
        </pc:sldMkLst>
        <pc:spChg chg="add mod">
          <ac:chgData name="Crawley, Shae" userId="a3e5d7bc-fbd4-4c50-9cf6-d098d6364753" providerId="ADAL" clId="{976E20A8-92C9-48C8-B629-66669809CAD8}" dt="2025-10-13T14:52:27.169" v="10445" actId="1076"/>
          <ac:spMkLst>
            <pc:docMk/>
            <pc:sldMk cId="2411097828" sldId="290"/>
            <ac:spMk id="5" creationId="{677A7B61-7D0B-3E1A-0404-EBA2295089D9}"/>
          </ac:spMkLst>
        </pc:spChg>
        <pc:spChg chg="add mod">
          <ac:chgData name="Crawley, Shae" userId="a3e5d7bc-fbd4-4c50-9cf6-d098d6364753" providerId="ADAL" clId="{976E20A8-92C9-48C8-B629-66669809CAD8}" dt="2025-10-13T14:52:27.169" v="10445" actId="1076"/>
          <ac:spMkLst>
            <pc:docMk/>
            <pc:sldMk cId="2411097828" sldId="290"/>
            <ac:spMk id="7" creationId="{3E013C83-B9DA-1CB2-C550-D99996830317}"/>
          </ac:spMkLst>
        </pc:spChg>
        <pc:spChg chg="mod">
          <ac:chgData name="Crawley, Shae" userId="a3e5d7bc-fbd4-4c50-9cf6-d098d6364753" providerId="ADAL" clId="{976E20A8-92C9-48C8-B629-66669809CAD8}" dt="2025-10-08T10:23:49.724" v="3568"/>
          <ac:spMkLst>
            <pc:docMk/>
            <pc:sldMk cId="2411097828" sldId="290"/>
            <ac:spMk id="13" creationId="{E96609E9-964B-AC1E-3FDC-B8BEB1D7D2F7}"/>
          </ac:spMkLst>
        </pc:spChg>
        <pc:spChg chg="mod">
          <ac:chgData name="Crawley, Shae" userId="a3e5d7bc-fbd4-4c50-9cf6-d098d6364753" providerId="ADAL" clId="{976E20A8-92C9-48C8-B629-66669809CAD8}" dt="2025-10-13T08:59:49.861" v="5654" actId="404"/>
          <ac:spMkLst>
            <pc:docMk/>
            <pc:sldMk cId="2411097828" sldId="290"/>
            <ac:spMk id="14" creationId="{50948827-A19C-9F0F-9DA8-91957BFB0D02}"/>
          </ac:spMkLst>
        </pc:spChg>
        <pc:spChg chg="add mod">
          <ac:chgData name="Crawley, Shae" userId="a3e5d7bc-fbd4-4c50-9cf6-d098d6364753" providerId="ADAL" clId="{976E20A8-92C9-48C8-B629-66669809CAD8}" dt="2025-10-13T14:52:27.169" v="10445" actId="1076"/>
          <ac:spMkLst>
            <pc:docMk/>
            <pc:sldMk cId="2411097828" sldId="290"/>
            <ac:spMk id="16" creationId="{32FCE486-D089-7C50-0772-E5AA22CC7F1B}"/>
          </ac:spMkLst>
        </pc:spChg>
        <pc:spChg chg="add mod">
          <ac:chgData name="Crawley, Shae" userId="a3e5d7bc-fbd4-4c50-9cf6-d098d6364753" providerId="ADAL" clId="{976E20A8-92C9-48C8-B629-66669809CAD8}" dt="2025-10-13T14:52:27.169" v="10445" actId="1076"/>
          <ac:spMkLst>
            <pc:docMk/>
            <pc:sldMk cId="2411097828" sldId="290"/>
            <ac:spMk id="18" creationId="{62CF8F33-50D0-87F9-49B2-C358CD2919B6}"/>
          </ac:spMkLst>
        </pc:spChg>
        <pc:spChg chg="add mod ord">
          <ac:chgData name="Crawley, Shae" userId="a3e5d7bc-fbd4-4c50-9cf6-d098d6364753" providerId="ADAL" clId="{976E20A8-92C9-48C8-B629-66669809CAD8}" dt="2025-10-08T10:25:54.907" v="3584" actId="167"/>
          <ac:spMkLst>
            <pc:docMk/>
            <pc:sldMk cId="2411097828" sldId="290"/>
            <ac:spMk id="19" creationId="{12B8E03A-0C91-CE9D-4E13-36F79561F064}"/>
          </ac:spMkLst>
        </pc:spChg>
        <pc:spChg chg="add mod">
          <ac:chgData name="Crawley, Shae" userId="a3e5d7bc-fbd4-4c50-9cf6-d098d6364753" providerId="ADAL" clId="{976E20A8-92C9-48C8-B629-66669809CAD8}" dt="2025-10-08T10:45:16.862" v="3843" actId="164"/>
          <ac:spMkLst>
            <pc:docMk/>
            <pc:sldMk cId="2411097828" sldId="290"/>
            <ac:spMk id="23" creationId="{395BBB60-915E-8A0E-7CE4-1B00A7EB0DBE}"/>
          </ac:spMkLst>
        </pc:spChg>
        <pc:spChg chg="add mod">
          <ac:chgData name="Crawley, Shae" userId="a3e5d7bc-fbd4-4c50-9cf6-d098d6364753" providerId="ADAL" clId="{976E20A8-92C9-48C8-B629-66669809CAD8}" dt="2025-10-13T14:52:27.169" v="10445" actId="1076"/>
          <ac:spMkLst>
            <pc:docMk/>
            <pc:sldMk cId="2411097828" sldId="290"/>
            <ac:spMk id="24" creationId="{CA18FFAF-ED77-5EC1-B62F-F3D4BBD08447}"/>
          </ac:spMkLst>
        </pc:spChg>
        <pc:grpChg chg="add mod ord">
          <ac:chgData name="Crawley, Shae" userId="a3e5d7bc-fbd4-4c50-9cf6-d098d6364753" providerId="ADAL" clId="{976E20A8-92C9-48C8-B629-66669809CAD8}" dt="2025-10-13T14:52:27.169" v="10445" actId="1076"/>
          <ac:grpSpMkLst>
            <pc:docMk/>
            <pc:sldMk cId="2411097828" sldId="290"/>
            <ac:grpSpMk id="12" creationId="{D985A4ED-0F84-442E-050C-2744CF1A35FA}"/>
          </ac:grpSpMkLst>
        </pc:grpChg>
        <pc:grpChg chg="add mod">
          <ac:chgData name="Crawley, Shae" userId="a3e5d7bc-fbd4-4c50-9cf6-d098d6364753" providerId="ADAL" clId="{976E20A8-92C9-48C8-B629-66669809CAD8}" dt="2025-10-13T14:52:31.041" v="10446" actId="1076"/>
          <ac:grpSpMkLst>
            <pc:docMk/>
            <pc:sldMk cId="2411097828" sldId="290"/>
            <ac:grpSpMk id="25" creationId="{C2C2AB8A-01DD-F0A8-6D7F-F0C13A69D3CC}"/>
          </ac:grpSpMkLst>
        </pc:grpChg>
        <pc:picChg chg="add mod">
          <ac:chgData name="Crawley, Shae" userId="a3e5d7bc-fbd4-4c50-9cf6-d098d6364753" providerId="ADAL" clId="{976E20A8-92C9-48C8-B629-66669809CAD8}" dt="2025-10-07T10:49:58.214" v="949"/>
          <ac:picMkLst>
            <pc:docMk/>
            <pc:sldMk cId="2411097828" sldId="290"/>
            <ac:picMk id="6" creationId="{023475EE-162A-4E1B-78BB-A7978692FC95}"/>
          </ac:picMkLst>
        </pc:picChg>
        <pc:picChg chg="add mod">
          <ac:chgData name="Crawley, Shae" userId="a3e5d7bc-fbd4-4c50-9cf6-d098d6364753" providerId="ADAL" clId="{976E20A8-92C9-48C8-B629-66669809CAD8}" dt="2025-10-07T14:37:22.858" v="2199" actId="1076"/>
          <ac:picMkLst>
            <pc:docMk/>
            <pc:sldMk cId="2411097828" sldId="290"/>
            <ac:picMk id="8" creationId="{9E50590D-89F6-9EBC-3E9E-0EA848102F2C}"/>
          </ac:picMkLst>
        </pc:picChg>
        <pc:picChg chg="mod">
          <ac:chgData name="Crawley, Shae" userId="a3e5d7bc-fbd4-4c50-9cf6-d098d6364753" providerId="ADAL" clId="{976E20A8-92C9-48C8-B629-66669809CAD8}" dt="2025-10-13T09:02:23.674" v="5656" actId="1076"/>
          <ac:picMkLst>
            <pc:docMk/>
            <pc:sldMk cId="2411097828" sldId="290"/>
            <ac:picMk id="15" creationId="{DDA285BA-5BFF-C15C-8A29-53F912A9F14A}"/>
          </ac:picMkLst>
        </pc:picChg>
        <pc:picChg chg="add mod">
          <ac:chgData name="Crawley, Shae" userId="a3e5d7bc-fbd4-4c50-9cf6-d098d6364753" providerId="ADAL" clId="{976E20A8-92C9-48C8-B629-66669809CAD8}" dt="2025-10-13T14:52:27.169" v="10445" actId="1076"/>
          <ac:picMkLst>
            <pc:docMk/>
            <pc:sldMk cId="2411097828" sldId="290"/>
            <ac:picMk id="17" creationId="{2C8E9487-963D-A1DB-1F4D-9A73E23D0F64}"/>
          </ac:picMkLst>
        </pc:picChg>
        <pc:picChg chg="add mod">
          <ac:chgData name="Crawley, Shae" userId="a3e5d7bc-fbd4-4c50-9cf6-d098d6364753" providerId="ADAL" clId="{976E20A8-92C9-48C8-B629-66669809CAD8}" dt="2025-10-08T10:45:16.862" v="3843" actId="164"/>
          <ac:picMkLst>
            <pc:docMk/>
            <pc:sldMk cId="2411097828" sldId="290"/>
            <ac:picMk id="22" creationId="{6CD8310D-61A7-9854-CD16-54A56FF10C86}"/>
          </ac:picMkLst>
        </pc:picChg>
      </pc:sldChg>
      <pc:sldChg chg="addSp delSp modSp add mod ord modTransition delAnim">
        <pc:chgData name="Crawley, Shae" userId="a3e5d7bc-fbd4-4c50-9cf6-d098d6364753" providerId="ADAL" clId="{976E20A8-92C9-48C8-B629-66669809CAD8}" dt="2025-10-13T13:56:40.935" v="9736"/>
        <pc:sldMkLst>
          <pc:docMk/>
          <pc:sldMk cId="3878629774" sldId="291"/>
        </pc:sldMkLst>
        <pc:spChg chg="add mod ord">
          <ac:chgData name="Crawley, Shae" userId="a3e5d7bc-fbd4-4c50-9cf6-d098d6364753" providerId="ADAL" clId="{976E20A8-92C9-48C8-B629-66669809CAD8}" dt="2025-10-13T09:02:53.807" v="5657" actId="1076"/>
          <ac:spMkLst>
            <pc:docMk/>
            <pc:sldMk cId="3878629774" sldId="291"/>
            <ac:spMk id="2" creationId="{93564DEE-7A40-20AC-6ACF-665774FACE76}"/>
          </ac:spMkLst>
        </pc:spChg>
        <pc:spChg chg="add mod">
          <ac:chgData name="Crawley, Shae" userId="a3e5d7bc-fbd4-4c50-9cf6-d098d6364753" providerId="ADAL" clId="{976E20A8-92C9-48C8-B629-66669809CAD8}" dt="2025-10-13T09:02:53.807" v="5657" actId="1076"/>
          <ac:spMkLst>
            <pc:docMk/>
            <pc:sldMk cId="3878629774" sldId="291"/>
            <ac:spMk id="3" creationId="{8640FD55-AB54-E001-1C85-6DBD434AE5A8}"/>
          </ac:spMkLst>
        </pc:spChg>
        <pc:spChg chg="add mod">
          <ac:chgData name="Crawley, Shae" userId="a3e5d7bc-fbd4-4c50-9cf6-d098d6364753" providerId="ADAL" clId="{976E20A8-92C9-48C8-B629-66669809CAD8}" dt="2025-10-13T09:02:53.807" v="5657" actId="1076"/>
          <ac:spMkLst>
            <pc:docMk/>
            <pc:sldMk cId="3878629774" sldId="291"/>
            <ac:spMk id="4" creationId="{29A9A0FB-1302-F63F-72A4-E6470B56E2F7}"/>
          </ac:spMkLst>
        </pc:spChg>
        <pc:spChg chg="add mod topLvl">
          <ac:chgData name="Crawley, Shae" userId="a3e5d7bc-fbd4-4c50-9cf6-d098d6364753" providerId="ADAL" clId="{976E20A8-92C9-48C8-B629-66669809CAD8}" dt="2025-10-07T14:23:23.548" v="2067" actId="164"/>
          <ac:spMkLst>
            <pc:docMk/>
            <pc:sldMk cId="3878629774" sldId="291"/>
            <ac:spMk id="12" creationId="{51DD4EE0-3271-DF11-97E4-EA90C2C784DD}"/>
          </ac:spMkLst>
        </pc:spChg>
        <pc:spChg chg="add mod topLvl">
          <ac:chgData name="Crawley, Shae" userId="a3e5d7bc-fbd4-4c50-9cf6-d098d6364753" providerId="ADAL" clId="{976E20A8-92C9-48C8-B629-66669809CAD8}" dt="2025-10-07T14:23:23.548" v="2067" actId="164"/>
          <ac:spMkLst>
            <pc:docMk/>
            <pc:sldMk cId="3878629774" sldId="291"/>
            <ac:spMk id="14" creationId="{EF6B304C-863C-1101-911E-A543E97B2451}"/>
          </ac:spMkLst>
        </pc:spChg>
        <pc:spChg chg="add mod">
          <ac:chgData name="Crawley, Shae" userId="a3e5d7bc-fbd4-4c50-9cf6-d098d6364753" providerId="ADAL" clId="{976E20A8-92C9-48C8-B629-66669809CAD8}" dt="2025-10-13T09:02:57.042" v="5658" actId="1076"/>
          <ac:spMkLst>
            <pc:docMk/>
            <pc:sldMk cId="3878629774" sldId="291"/>
            <ac:spMk id="15" creationId="{61431853-54AE-FED1-5955-9436A2E596D1}"/>
          </ac:spMkLst>
        </pc:spChg>
        <pc:spChg chg="add mod">
          <ac:chgData name="Crawley, Shae" userId="a3e5d7bc-fbd4-4c50-9cf6-d098d6364753" providerId="ADAL" clId="{976E20A8-92C9-48C8-B629-66669809CAD8}" dt="2025-10-07T14:23:26.955" v="2068" actId="164"/>
          <ac:spMkLst>
            <pc:docMk/>
            <pc:sldMk cId="3878629774" sldId="291"/>
            <ac:spMk id="16" creationId="{9BF45904-2F6D-7488-8F7D-26348BEDA580}"/>
          </ac:spMkLst>
        </pc:spChg>
        <pc:spChg chg="add mod">
          <ac:chgData name="Crawley, Shae" userId="a3e5d7bc-fbd4-4c50-9cf6-d098d6364753" providerId="ADAL" clId="{976E20A8-92C9-48C8-B629-66669809CAD8}" dt="2025-10-07T14:23:26.955" v="2068" actId="164"/>
          <ac:spMkLst>
            <pc:docMk/>
            <pc:sldMk cId="3878629774" sldId="291"/>
            <ac:spMk id="17" creationId="{E70AE133-BD46-9553-1C55-35497F15284B}"/>
          </ac:spMkLst>
        </pc:spChg>
        <pc:spChg chg="add mod">
          <ac:chgData name="Crawley, Shae" userId="a3e5d7bc-fbd4-4c50-9cf6-d098d6364753" providerId="ADAL" clId="{976E20A8-92C9-48C8-B629-66669809CAD8}" dt="2025-10-07T14:23:30.333" v="2069" actId="164"/>
          <ac:spMkLst>
            <pc:docMk/>
            <pc:sldMk cId="3878629774" sldId="291"/>
            <ac:spMk id="18" creationId="{554F12FA-BD71-1C32-263B-459E6949EB1C}"/>
          </ac:spMkLst>
        </pc:spChg>
        <pc:spChg chg="add mod">
          <ac:chgData name="Crawley, Shae" userId="a3e5d7bc-fbd4-4c50-9cf6-d098d6364753" providerId="ADAL" clId="{976E20A8-92C9-48C8-B629-66669809CAD8}" dt="2025-10-07T14:23:30.333" v="2069" actId="164"/>
          <ac:spMkLst>
            <pc:docMk/>
            <pc:sldMk cId="3878629774" sldId="291"/>
            <ac:spMk id="19" creationId="{31F37675-5921-C1E9-3ED6-890B838FA6EB}"/>
          </ac:spMkLst>
        </pc:spChg>
        <pc:spChg chg="add mod">
          <ac:chgData name="Crawley, Shae" userId="a3e5d7bc-fbd4-4c50-9cf6-d098d6364753" providerId="ADAL" clId="{976E20A8-92C9-48C8-B629-66669809CAD8}" dt="2025-10-07T14:23:32.716" v="2070" actId="164"/>
          <ac:spMkLst>
            <pc:docMk/>
            <pc:sldMk cId="3878629774" sldId="291"/>
            <ac:spMk id="20" creationId="{7A1FC724-65A6-1CA8-FD43-08CC9D412038}"/>
          </ac:spMkLst>
        </pc:spChg>
        <pc:spChg chg="add mod">
          <ac:chgData name="Crawley, Shae" userId="a3e5d7bc-fbd4-4c50-9cf6-d098d6364753" providerId="ADAL" clId="{976E20A8-92C9-48C8-B629-66669809CAD8}" dt="2025-10-07T14:23:32.716" v="2070" actId="164"/>
          <ac:spMkLst>
            <pc:docMk/>
            <pc:sldMk cId="3878629774" sldId="291"/>
            <ac:spMk id="21" creationId="{7305BCA0-57DD-D2FE-D97C-7CA4565DDFB8}"/>
          </ac:spMkLst>
        </pc:spChg>
        <pc:spChg chg="add mod">
          <ac:chgData name="Crawley, Shae" userId="a3e5d7bc-fbd4-4c50-9cf6-d098d6364753" providerId="ADAL" clId="{976E20A8-92C9-48C8-B629-66669809CAD8}" dt="2025-10-07T14:23:23.548" v="2067" actId="164"/>
          <ac:spMkLst>
            <pc:docMk/>
            <pc:sldMk cId="3878629774" sldId="291"/>
            <ac:spMk id="23" creationId="{2FDAB62A-9E29-30F1-FD10-18BD3591B924}"/>
          </ac:spMkLst>
        </pc:spChg>
        <pc:spChg chg="add mod">
          <ac:chgData name="Crawley, Shae" userId="a3e5d7bc-fbd4-4c50-9cf6-d098d6364753" providerId="ADAL" clId="{976E20A8-92C9-48C8-B629-66669809CAD8}" dt="2025-10-07T14:23:26.955" v="2068" actId="164"/>
          <ac:spMkLst>
            <pc:docMk/>
            <pc:sldMk cId="3878629774" sldId="291"/>
            <ac:spMk id="24" creationId="{64FE8046-129E-ACCD-F3DD-FCC59C39A685}"/>
          </ac:spMkLst>
        </pc:spChg>
        <pc:spChg chg="add mod">
          <ac:chgData name="Crawley, Shae" userId="a3e5d7bc-fbd4-4c50-9cf6-d098d6364753" providerId="ADAL" clId="{976E20A8-92C9-48C8-B629-66669809CAD8}" dt="2025-10-07T14:23:30.333" v="2069" actId="164"/>
          <ac:spMkLst>
            <pc:docMk/>
            <pc:sldMk cId="3878629774" sldId="291"/>
            <ac:spMk id="25" creationId="{4C644E49-0F1F-B0C6-4EA8-BF53A78CABA4}"/>
          </ac:spMkLst>
        </pc:spChg>
        <pc:spChg chg="add mod">
          <ac:chgData name="Crawley, Shae" userId="a3e5d7bc-fbd4-4c50-9cf6-d098d6364753" providerId="ADAL" clId="{976E20A8-92C9-48C8-B629-66669809CAD8}" dt="2025-10-07T14:23:32.716" v="2070" actId="164"/>
          <ac:spMkLst>
            <pc:docMk/>
            <pc:sldMk cId="3878629774" sldId="291"/>
            <ac:spMk id="26" creationId="{C6E20E75-C66E-A346-5A64-7B6AB364DB89}"/>
          </ac:spMkLst>
        </pc:spChg>
        <pc:spChg chg="add mod">
          <ac:chgData name="Crawley, Shae" userId="a3e5d7bc-fbd4-4c50-9cf6-d098d6364753" providerId="ADAL" clId="{976E20A8-92C9-48C8-B629-66669809CAD8}" dt="2025-10-13T09:02:53.807" v="5657" actId="1076"/>
          <ac:spMkLst>
            <pc:docMk/>
            <pc:sldMk cId="3878629774" sldId="291"/>
            <ac:spMk id="31" creationId="{4DA0227B-0EBA-A152-1310-AF0764E5854F}"/>
          </ac:spMkLst>
        </pc:spChg>
        <pc:grpChg chg="add mod">
          <ac:chgData name="Crawley, Shae" userId="a3e5d7bc-fbd4-4c50-9cf6-d098d6364753" providerId="ADAL" clId="{976E20A8-92C9-48C8-B629-66669809CAD8}" dt="2025-10-07T14:24:00.078" v="2072" actId="1076"/>
          <ac:grpSpMkLst>
            <pc:docMk/>
            <pc:sldMk cId="3878629774" sldId="291"/>
            <ac:grpSpMk id="27" creationId="{3EE2B098-CAE9-7383-F64D-F1A076EE2D6C}"/>
          </ac:grpSpMkLst>
        </pc:grpChg>
        <pc:grpChg chg="add mod">
          <ac:chgData name="Crawley, Shae" userId="a3e5d7bc-fbd4-4c50-9cf6-d098d6364753" providerId="ADAL" clId="{976E20A8-92C9-48C8-B629-66669809CAD8}" dt="2025-10-07T14:23:44.648" v="2071" actId="1076"/>
          <ac:grpSpMkLst>
            <pc:docMk/>
            <pc:sldMk cId="3878629774" sldId="291"/>
            <ac:grpSpMk id="28" creationId="{86D42DF5-C7EA-A37A-371C-3D3BAE00EBBF}"/>
          </ac:grpSpMkLst>
        </pc:grpChg>
        <pc:grpChg chg="add mod">
          <ac:chgData name="Crawley, Shae" userId="a3e5d7bc-fbd4-4c50-9cf6-d098d6364753" providerId="ADAL" clId="{976E20A8-92C9-48C8-B629-66669809CAD8}" dt="2025-10-07T14:23:44.648" v="2071" actId="1076"/>
          <ac:grpSpMkLst>
            <pc:docMk/>
            <pc:sldMk cId="3878629774" sldId="291"/>
            <ac:grpSpMk id="29" creationId="{56F21990-8CC9-08CD-CA39-AC2827B18A99}"/>
          </ac:grpSpMkLst>
        </pc:grpChg>
        <pc:grpChg chg="add mod">
          <ac:chgData name="Crawley, Shae" userId="a3e5d7bc-fbd4-4c50-9cf6-d098d6364753" providerId="ADAL" clId="{976E20A8-92C9-48C8-B629-66669809CAD8}" dt="2025-10-07T14:23:44.648" v="2071" actId="1076"/>
          <ac:grpSpMkLst>
            <pc:docMk/>
            <pc:sldMk cId="3878629774" sldId="291"/>
            <ac:grpSpMk id="30" creationId="{9F39A334-4CD1-B8E1-C21A-8EC9CB4C5004}"/>
          </ac:grpSpMkLst>
        </pc:grpChg>
        <pc:picChg chg="add mod">
          <ac:chgData name="Crawley, Shae" userId="a3e5d7bc-fbd4-4c50-9cf6-d098d6364753" providerId="ADAL" clId="{976E20A8-92C9-48C8-B629-66669809CAD8}" dt="2025-10-13T09:02:59.871" v="5659" actId="1076"/>
          <ac:picMkLst>
            <pc:docMk/>
            <pc:sldMk cId="3878629774" sldId="291"/>
            <ac:picMk id="33" creationId="{A23BD43D-41FD-2142-8C54-6D004780D349}"/>
          </ac:picMkLst>
        </pc:picChg>
      </pc:sldChg>
      <pc:sldChg chg="addSp delSp modSp add mod modAnim">
        <pc:chgData name="Crawley, Shae" userId="a3e5d7bc-fbd4-4c50-9cf6-d098d6364753" providerId="ADAL" clId="{976E20A8-92C9-48C8-B629-66669809CAD8}" dt="2025-10-13T09:03:24.092" v="5662" actId="1076"/>
        <pc:sldMkLst>
          <pc:docMk/>
          <pc:sldMk cId="1453559222" sldId="292"/>
        </pc:sldMkLst>
        <pc:spChg chg="add mod">
          <ac:chgData name="Crawley, Shae" userId="a3e5d7bc-fbd4-4c50-9cf6-d098d6364753" providerId="ADAL" clId="{976E20A8-92C9-48C8-B629-66669809CAD8}" dt="2025-10-13T09:03:19.562" v="5661"/>
          <ac:spMkLst>
            <pc:docMk/>
            <pc:sldMk cId="1453559222" sldId="292"/>
            <ac:spMk id="3" creationId="{ADDE7968-EBEF-8373-BC07-FD2FFB270674}"/>
          </ac:spMkLst>
        </pc:spChg>
        <pc:picChg chg="add mod">
          <ac:chgData name="Crawley, Shae" userId="a3e5d7bc-fbd4-4c50-9cf6-d098d6364753" providerId="ADAL" clId="{976E20A8-92C9-48C8-B629-66669809CAD8}" dt="2025-10-13T09:03:24.092" v="5662" actId="1076"/>
          <ac:picMkLst>
            <pc:docMk/>
            <pc:sldMk cId="1453559222" sldId="292"/>
            <ac:picMk id="2" creationId="{B19AD104-9BAB-2FD8-A4DD-391E98FD6046}"/>
          </ac:picMkLst>
        </pc:picChg>
      </pc:sldChg>
      <pc:sldChg chg="addSp delSp modSp add mod modAnim">
        <pc:chgData name="Crawley, Shae" userId="a3e5d7bc-fbd4-4c50-9cf6-d098d6364753" providerId="ADAL" clId="{976E20A8-92C9-48C8-B629-66669809CAD8}" dt="2025-10-08T08:16:31.727" v="2397"/>
        <pc:sldMkLst>
          <pc:docMk/>
          <pc:sldMk cId="1638212883" sldId="294"/>
        </pc:sldMkLst>
        <pc:spChg chg="add mod">
          <ac:chgData name="Crawley, Shae" userId="a3e5d7bc-fbd4-4c50-9cf6-d098d6364753" providerId="ADAL" clId="{976E20A8-92C9-48C8-B629-66669809CAD8}" dt="2025-10-07T15:26:20.703" v="2339" actId="1076"/>
          <ac:spMkLst>
            <pc:docMk/>
            <pc:sldMk cId="1638212883" sldId="294"/>
            <ac:spMk id="9" creationId="{43B03681-FB22-50E9-5111-5710CBAEE36C}"/>
          </ac:spMkLst>
        </pc:spChg>
        <pc:picChg chg="add mod modCrop">
          <ac:chgData name="Crawley, Shae" userId="a3e5d7bc-fbd4-4c50-9cf6-d098d6364753" providerId="ADAL" clId="{976E20A8-92C9-48C8-B629-66669809CAD8}" dt="2025-10-07T15:25:52.055" v="2337" actId="18131"/>
          <ac:picMkLst>
            <pc:docMk/>
            <pc:sldMk cId="1638212883" sldId="294"/>
            <ac:picMk id="7" creationId="{81F81EBF-FD6E-8D51-2BDE-AC6ACC482132}"/>
          </ac:picMkLst>
        </pc:picChg>
        <pc:picChg chg="add mod">
          <ac:chgData name="Crawley, Shae" userId="a3e5d7bc-fbd4-4c50-9cf6-d098d6364753" providerId="ADAL" clId="{976E20A8-92C9-48C8-B629-66669809CAD8}" dt="2025-10-07T15:26:20.703" v="2339" actId="1076"/>
          <ac:picMkLst>
            <pc:docMk/>
            <pc:sldMk cId="1638212883" sldId="294"/>
            <ac:picMk id="8" creationId="{54EB2768-1A1D-C8B5-77AB-04689E7C73E0}"/>
          </ac:picMkLst>
        </pc:picChg>
      </pc:sldChg>
      <pc:sldChg chg="addSp delSp modSp new mod modTransition setBg">
        <pc:chgData name="Crawley, Shae" userId="a3e5d7bc-fbd4-4c50-9cf6-d098d6364753" providerId="ADAL" clId="{976E20A8-92C9-48C8-B629-66669809CAD8}" dt="2025-10-08T10:13:36.347" v="3379" actId="113"/>
        <pc:sldMkLst>
          <pc:docMk/>
          <pc:sldMk cId="448357753" sldId="295"/>
        </pc:sldMkLst>
        <pc:spChg chg="add mod">
          <ac:chgData name="Crawley, Shae" userId="a3e5d7bc-fbd4-4c50-9cf6-d098d6364753" providerId="ADAL" clId="{976E20A8-92C9-48C8-B629-66669809CAD8}" dt="2025-10-08T10:13:36.347" v="3379" actId="113"/>
          <ac:spMkLst>
            <pc:docMk/>
            <pc:sldMk cId="448357753" sldId="295"/>
            <ac:spMk id="4" creationId="{ACCB0977-9944-B20D-0F4C-3F5F89DA8247}"/>
          </ac:spMkLst>
        </pc:spChg>
      </pc:sldChg>
      <pc:sldChg chg="addSp delSp modSp new mod modAnim">
        <pc:chgData name="Crawley, Shae" userId="a3e5d7bc-fbd4-4c50-9cf6-d098d6364753" providerId="ADAL" clId="{976E20A8-92C9-48C8-B629-66669809CAD8}" dt="2025-10-13T14:39:26.425" v="10443"/>
        <pc:sldMkLst>
          <pc:docMk/>
          <pc:sldMk cId="249555974" sldId="296"/>
        </pc:sldMkLst>
        <pc:spChg chg="add mod">
          <ac:chgData name="Crawley, Shae" userId="a3e5d7bc-fbd4-4c50-9cf6-d098d6364753" providerId="ADAL" clId="{976E20A8-92C9-48C8-B629-66669809CAD8}" dt="2025-10-13T11:06:54.305" v="7264" actId="20577"/>
          <ac:spMkLst>
            <pc:docMk/>
            <pc:sldMk cId="249555974" sldId="296"/>
            <ac:spMk id="5" creationId="{EBD79CC9-7FA6-D8BD-321A-DCFC6AF4C2BA}"/>
          </ac:spMkLst>
        </pc:spChg>
        <pc:spChg chg="add mod">
          <ac:chgData name="Crawley, Shae" userId="a3e5d7bc-fbd4-4c50-9cf6-d098d6364753" providerId="ADAL" clId="{976E20A8-92C9-48C8-B629-66669809CAD8}" dt="2025-10-13T08:56:23.379" v="5652" actId="1076"/>
          <ac:spMkLst>
            <pc:docMk/>
            <pc:sldMk cId="249555974" sldId="296"/>
            <ac:spMk id="6" creationId="{16B5B491-746F-5533-C991-95026860D23D}"/>
          </ac:spMkLst>
        </pc:spChg>
        <pc:spChg chg="add mod">
          <ac:chgData name="Crawley, Shae" userId="a3e5d7bc-fbd4-4c50-9cf6-d098d6364753" providerId="ADAL" clId="{976E20A8-92C9-48C8-B629-66669809CAD8}" dt="2025-10-13T13:10:24.726" v="9015" actId="20577"/>
          <ac:spMkLst>
            <pc:docMk/>
            <pc:sldMk cId="249555974" sldId="296"/>
            <ac:spMk id="7" creationId="{5A074F06-4692-DBB1-8813-8D9CC85A6413}"/>
          </ac:spMkLst>
        </pc:spChg>
        <pc:picChg chg="add mod">
          <ac:chgData name="Crawley, Shae" userId="a3e5d7bc-fbd4-4c50-9cf6-d098d6364753" providerId="ADAL" clId="{976E20A8-92C9-48C8-B629-66669809CAD8}" dt="2025-10-13T14:39:26.425" v="10443"/>
          <ac:picMkLst>
            <pc:docMk/>
            <pc:sldMk cId="249555974" sldId="296"/>
            <ac:picMk id="2" creationId="{F2B16576-D598-94B9-4C84-EA7885950059}"/>
          </ac:picMkLst>
        </pc:picChg>
        <pc:picChg chg="add mod ord">
          <ac:chgData name="Crawley, Shae" userId="a3e5d7bc-fbd4-4c50-9cf6-d098d6364753" providerId="ADAL" clId="{976E20A8-92C9-48C8-B629-66669809CAD8}" dt="2025-10-13T09:50:36.048" v="6116"/>
          <ac:picMkLst>
            <pc:docMk/>
            <pc:sldMk cId="249555974" sldId="296"/>
            <ac:picMk id="9" creationId="{FCB42D10-41D9-9E2E-264D-CED296C1193F}"/>
          </ac:picMkLst>
        </pc:picChg>
      </pc:sldChg>
      <pc:sldChg chg="addSp modSp add del mod">
        <pc:chgData name="Crawley, Shae" userId="a3e5d7bc-fbd4-4c50-9cf6-d098d6364753" providerId="ADAL" clId="{976E20A8-92C9-48C8-B629-66669809CAD8}" dt="2025-10-13T08:44:11.850" v="5617" actId="47"/>
        <pc:sldMkLst>
          <pc:docMk/>
          <pc:sldMk cId="914240339" sldId="297"/>
        </pc:sldMkLst>
      </pc:sldChg>
      <pc:sldChg chg="addSp delSp modSp new mod modTransition setBg delAnim modAnim">
        <pc:chgData name="Crawley, Shae" userId="a3e5d7bc-fbd4-4c50-9cf6-d098d6364753" providerId="ADAL" clId="{976E20A8-92C9-48C8-B629-66669809CAD8}" dt="2025-10-14T13:18:53.990" v="12814" actId="1076"/>
        <pc:sldMkLst>
          <pc:docMk/>
          <pc:sldMk cId="2661864686" sldId="298"/>
        </pc:sldMkLst>
        <pc:spChg chg="add mod">
          <ac:chgData name="Crawley, Shae" userId="a3e5d7bc-fbd4-4c50-9cf6-d098d6364753" providerId="ADAL" clId="{976E20A8-92C9-48C8-B629-66669809CAD8}" dt="2025-10-14T10:05:51.355" v="11006" actId="164"/>
          <ac:spMkLst>
            <pc:docMk/>
            <pc:sldMk cId="2661864686" sldId="298"/>
            <ac:spMk id="2" creationId="{288652D9-0372-E204-09E0-878AAE330A15}"/>
          </ac:spMkLst>
        </pc:spChg>
        <pc:spChg chg="add mod">
          <ac:chgData name="Crawley, Shae" userId="a3e5d7bc-fbd4-4c50-9cf6-d098d6364753" providerId="ADAL" clId="{976E20A8-92C9-48C8-B629-66669809CAD8}" dt="2025-10-08T09:11:50.620" v="3131" actId="14861"/>
          <ac:spMkLst>
            <pc:docMk/>
            <pc:sldMk cId="2661864686" sldId="298"/>
            <ac:spMk id="4" creationId="{BB71BAA8-5318-EC4F-7AC9-8E0FEA71A774}"/>
          </ac:spMkLst>
        </pc:spChg>
        <pc:spChg chg="add mod">
          <ac:chgData name="Crawley, Shae" userId="a3e5d7bc-fbd4-4c50-9cf6-d098d6364753" providerId="ADAL" clId="{976E20A8-92C9-48C8-B629-66669809CAD8}" dt="2025-10-08T09:12:06.996" v="3134" actId="1076"/>
          <ac:spMkLst>
            <pc:docMk/>
            <pc:sldMk cId="2661864686" sldId="298"/>
            <ac:spMk id="5" creationId="{BE0FE93A-5212-A770-1313-FF5194E5AF1F}"/>
          </ac:spMkLst>
        </pc:spChg>
        <pc:spChg chg="add mod topLvl">
          <ac:chgData name="Crawley, Shae" userId="a3e5d7bc-fbd4-4c50-9cf6-d098d6364753" providerId="ADAL" clId="{976E20A8-92C9-48C8-B629-66669809CAD8}" dt="2025-10-14T10:57:48.076" v="11662" actId="164"/>
          <ac:spMkLst>
            <pc:docMk/>
            <pc:sldMk cId="2661864686" sldId="298"/>
            <ac:spMk id="6" creationId="{5427817E-A723-18AD-F401-08404CC45A6F}"/>
          </ac:spMkLst>
        </pc:spChg>
        <pc:spChg chg="mod ord topLvl">
          <ac:chgData name="Crawley, Shae" userId="a3e5d7bc-fbd4-4c50-9cf6-d098d6364753" providerId="ADAL" clId="{976E20A8-92C9-48C8-B629-66669809CAD8}" dt="2025-10-14T10:05:51.355" v="11006" actId="164"/>
          <ac:spMkLst>
            <pc:docMk/>
            <pc:sldMk cId="2661864686" sldId="298"/>
            <ac:spMk id="7" creationId="{3600B288-FEA2-AE44-AA11-3900D1739A6D}"/>
          </ac:spMkLst>
        </pc:spChg>
        <pc:spChg chg="add mod">
          <ac:chgData name="Crawley, Shae" userId="a3e5d7bc-fbd4-4c50-9cf6-d098d6364753" providerId="ADAL" clId="{976E20A8-92C9-48C8-B629-66669809CAD8}" dt="2025-10-14T10:42:59.929" v="11435" actId="1076"/>
          <ac:spMkLst>
            <pc:docMk/>
            <pc:sldMk cId="2661864686" sldId="298"/>
            <ac:spMk id="13" creationId="{6CE0B266-A0A2-8DF5-31F6-9E69FB159CE3}"/>
          </ac:spMkLst>
        </pc:spChg>
        <pc:spChg chg="add mod">
          <ac:chgData name="Crawley, Shae" userId="a3e5d7bc-fbd4-4c50-9cf6-d098d6364753" providerId="ADAL" clId="{976E20A8-92C9-48C8-B629-66669809CAD8}" dt="2025-10-14T10:06:03.177" v="11009" actId="164"/>
          <ac:spMkLst>
            <pc:docMk/>
            <pc:sldMk cId="2661864686" sldId="298"/>
            <ac:spMk id="14" creationId="{640680A7-02F4-0829-9C4D-9C492B0BD046}"/>
          </ac:spMkLst>
        </pc:spChg>
        <pc:spChg chg="add mod">
          <ac:chgData name="Crawley, Shae" userId="a3e5d7bc-fbd4-4c50-9cf6-d098d6364753" providerId="ADAL" clId="{976E20A8-92C9-48C8-B629-66669809CAD8}" dt="2025-10-14T10:06:03.177" v="11009" actId="164"/>
          <ac:spMkLst>
            <pc:docMk/>
            <pc:sldMk cId="2661864686" sldId="298"/>
            <ac:spMk id="15" creationId="{251561DB-F8BC-7557-BA00-6679EA8A1867}"/>
          </ac:spMkLst>
        </pc:spChg>
        <pc:spChg chg="mod topLvl">
          <ac:chgData name="Crawley, Shae" userId="a3e5d7bc-fbd4-4c50-9cf6-d098d6364753" providerId="ADAL" clId="{976E20A8-92C9-48C8-B629-66669809CAD8}" dt="2025-10-14T10:58:03.900" v="11664" actId="164"/>
          <ac:spMkLst>
            <pc:docMk/>
            <pc:sldMk cId="2661864686" sldId="298"/>
            <ac:spMk id="16" creationId="{CC8827B1-3DEE-F0A4-DA10-584B37FF3926}"/>
          </ac:spMkLst>
        </pc:spChg>
        <pc:spChg chg="add mod">
          <ac:chgData name="Crawley, Shae" userId="a3e5d7bc-fbd4-4c50-9cf6-d098d6364753" providerId="ADAL" clId="{976E20A8-92C9-48C8-B629-66669809CAD8}" dt="2025-10-14T10:06:12.217" v="11012" actId="164"/>
          <ac:spMkLst>
            <pc:docMk/>
            <pc:sldMk cId="2661864686" sldId="298"/>
            <ac:spMk id="17" creationId="{9AA3AA3F-2BC7-2B31-CECB-79CBD0E9AA2A}"/>
          </ac:spMkLst>
        </pc:spChg>
        <pc:spChg chg="add mod">
          <ac:chgData name="Crawley, Shae" userId="a3e5d7bc-fbd4-4c50-9cf6-d098d6364753" providerId="ADAL" clId="{976E20A8-92C9-48C8-B629-66669809CAD8}" dt="2025-10-14T11:00:36.857" v="11681" actId="20577"/>
          <ac:spMkLst>
            <pc:docMk/>
            <pc:sldMk cId="2661864686" sldId="298"/>
            <ac:spMk id="18" creationId="{F5A518A8-5FBC-03C1-C4C0-87F431489AF4}"/>
          </ac:spMkLst>
        </pc:spChg>
        <pc:spChg chg="add mod">
          <ac:chgData name="Crawley, Shae" userId="a3e5d7bc-fbd4-4c50-9cf6-d098d6364753" providerId="ADAL" clId="{976E20A8-92C9-48C8-B629-66669809CAD8}" dt="2025-10-14T10:06:12.217" v="11012" actId="164"/>
          <ac:spMkLst>
            <pc:docMk/>
            <pc:sldMk cId="2661864686" sldId="298"/>
            <ac:spMk id="19" creationId="{08011669-EE30-1777-37B6-44B469280830}"/>
          </ac:spMkLst>
        </pc:spChg>
        <pc:spChg chg="add mod">
          <ac:chgData name="Crawley, Shae" userId="a3e5d7bc-fbd4-4c50-9cf6-d098d6364753" providerId="ADAL" clId="{976E20A8-92C9-48C8-B629-66669809CAD8}" dt="2025-10-14T10:06:14.280" v="11013" actId="164"/>
          <ac:spMkLst>
            <pc:docMk/>
            <pc:sldMk cId="2661864686" sldId="298"/>
            <ac:spMk id="20" creationId="{2B8BEE45-BBF2-E6F5-78D9-A133EF9977DF}"/>
          </ac:spMkLst>
        </pc:spChg>
        <pc:spChg chg="mod topLvl">
          <ac:chgData name="Crawley, Shae" userId="a3e5d7bc-fbd4-4c50-9cf6-d098d6364753" providerId="ADAL" clId="{976E20A8-92C9-48C8-B629-66669809CAD8}" dt="2025-10-14T11:01:45.274" v="11682" actId="1076"/>
          <ac:spMkLst>
            <pc:docMk/>
            <pc:sldMk cId="2661864686" sldId="298"/>
            <ac:spMk id="21" creationId="{DED232D3-90BF-25FB-509F-A5A2EE8D7B27}"/>
          </ac:spMkLst>
        </pc:spChg>
        <pc:spChg chg="add mod">
          <ac:chgData name="Crawley, Shae" userId="a3e5d7bc-fbd4-4c50-9cf6-d098d6364753" providerId="ADAL" clId="{976E20A8-92C9-48C8-B629-66669809CAD8}" dt="2025-10-14T10:06:14.280" v="11013" actId="164"/>
          <ac:spMkLst>
            <pc:docMk/>
            <pc:sldMk cId="2661864686" sldId="298"/>
            <ac:spMk id="22" creationId="{9F168E50-7BEE-D3E5-C660-875D12D393C1}"/>
          </ac:spMkLst>
        </pc:spChg>
        <pc:spChg chg="add mod">
          <ac:chgData name="Crawley, Shae" userId="a3e5d7bc-fbd4-4c50-9cf6-d098d6364753" providerId="ADAL" clId="{976E20A8-92C9-48C8-B629-66669809CAD8}" dt="2025-10-14T10:15:29.747" v="11203" actId="20577"/>
          <ac:spMkLst>
            <pc:docMk/>
            <pc:sldMk cId="2661864686" sldId="298"/>
            <ac:spMk id="28" creationId="{8F5DB86A-9F3A-CBE7-7353-5130B4F131BB}"/>
          </ac:spMkLst>
        </pc:spChg>
        <pc:spChg chg="add mod">
          <ac:chgData name="Crawley, Shae" userId="a3e5d7bc-fbd4-4c50-9cf6-d098d6364753" providerId="ADAL" clId="{976E20A8-92C9-48C8-B629-66669809CAD8}" dt="2025-10-08T11:36:53.767" v="4031" actId="164"/>
          <ac:spMkLst>
            <pc:docMk/>
            <pc:sldMk cId="2661864686" sldId="298"/>
            <ac:spMk id="40" creationId="{AA9C6180-E800-8F47-F298-DF71D39C32E0}"/>
          </ac:spMkLst>
        </pc:spChg>
        <pc:spChg chg="add mod ord">
          <ac:chgData name="Crawley, Shae" userId="a3e5d7bc-fbd4-4c50-9cf6-d098d6364753" providerId="ADAL" clId="{976E20A8-92C9-48C8-B629-66669809CAD8}" dt="2025-10-14T10:05:30.681" v="11004" actId="1076"/>
          <ac:spMkLst>
            <pc:docMk/>
            <pc:sldMk cId="2661864686" sldId="298"/>
            <ac:spMk id="42" creationId="{B142DF81-5621-4705-9144-0970401D5FF1}"/>
          </ac:spMkLst>
        </pc:spChg>
        <pc:spChg chg="mod">
          <ac:chgData name="Crawley, Shae" userId="a3e5d7bc-fbd4-4c50-9cf6-d098d6364753" providerId="ADAL" clId="{976E20A8-92C9-48C8-B629-66669809CAD8}" dt="2025-10-08T11:37:19.788" v="4036"/>
          <ac:spMkLst>
            <pc:docMk/>
            <pc:sldMk cId="2661864686" sldId="298"/>
            <ac:spMk id="45" creationId="{6A8DF95C-1ABF-3C17-606A-2FA2D1E278FA}"/>
          </ac:spMkLst>
        </pc:spChg>
        <pc:spChg chg="mod">
          <ac:chgData name="Crawley, Shae" userId="a3e5d7bc-fbd4-4c50-9cf6-d098d6364753" providerId="ADAL" clId="{976E20A8-92C9-48C8-B629-66669809CAD8}" dt="2025-10-08T11:37:19.788" v="4036"/>
          <ac:spMkLst>
            <pc:docMk/>
            <pc:sldMk cId="2661864686" sldId="298"/>
            <ac:spMk id="46" creationId="{D64BFE96-BC25-C058-2687-A3C61CC471C9}"/>
          </ac:spMkLst>
        </pc:spChg>
        <pc:spChg chg="mod">
          <ac:chgData name="Crawley, Shae" userId="a3e5d7bc-fbd4-4c50-9cf6-d098d6364753" providerId="ADAL" clId="{976E20A8-92C9-48C8-B629-66669809CAD8}" dt="2025-10-08T11:38:33.756" v="4051"/>
          <ac:spMkLst>
            <pc:docMk/>
            <pc:sldMk cId="2661864686" sldId="298"/>
            <ac:spMk id="48" creationId="{26046B1D-D051-0643-24CF-7A25F7C140C8}"/>
          </ac:spMkLst>
        </pc:spChg>
        <pc:spChg chg="mod">
          <ac:chgData name="Crawley, Shae" userId="a3e5d7bc-fbd4-4c50-9cf6-d098d6364753" providerId="ADAL" clId="{976E20A8-92C9-48C8-B629-66669809CAD8}" dt="2025-10-08T11:38:33.756" v="4051"/>
          <ac:spMkLst>
            <pc:docMk/>
            <pc:sldMk cId="2661864686" sldId="298"/>
            <ac:spMk id="49" creationId="{FF1DCA56-429B-93C7-7D93-1EC9BD7B6CC9}"/>
          </ac:spMkLst>
        </pc:spChg>
        <pc:spChg chg="mod">
          <ac:chgData name="Crawley, Shae" userId="a3e5d7bc-fbd4-4c50-9cf6-d098d6364753" providerId="ADAL" clId="{976E20A8-92C9-48C8-B629-66669809CAD8}" dt="2025-10-14T13:18:42.615" v="12812" actId="113"/>
          <ac:spMkLst>
            <pc:docMk/>
            <pc:sldMk cId="2661864686" sldId="298"/>
            <ac:spMk id="62" creationId="{C9F85AA9-9C94-329C-D081-92FF614EC85A}"/>
          </ac:spMkLst>
        </pc:spChg>
        <pc:spChg chg="mod">
          <ac:chgData name="Crawley, Shae" userId="a3e5d7bc-fbd4-4c50-9cf6-d098d6364753" providerId="ADAL" clId="{976E20A8-92C9-48C8-B629-66669809CAD8}" dt="2025-10-14T11:49:12.518" v="11750" actId="1076"/>
          <ac:spMkLst>
            <pc:docMk/>
            <pc:sldMk cId="2661864686" sldId="298"/>
            <ac:spMk id="63" creationId="{7F6E1363-036A-C2B4-B786-D1B59960CCC7}"/>
          </ac:spMkLst>
        </pc:spChg>
        <pc:spChg chg="mod">
          <ac:chgData name="Crawley, Shae" userId="a3e5d7bc-fbd4-4c50-9cf6-d098d6364753" providerId="ADAL" clId="{976E20A8-92C9-48C8-B629-66669809CAD8}" dt="2025-10-14T11:48:37.553" v="11692"/>
          <ac:spMkLst>
            <pc:docMk/>
            <pc:sldMk cId="2661864686" sldId="298"/>
            <ac:spMk id="1024" creationId="{00300C2E-7D62-5B64-B571-BB6161ADF712}"/>
          </ac:spMkLst>
        </pc:spChg>
        <pc:spChg chg="mod">
          <ac:chgData name="Crawley, Shae" userId="a3e5d7bc-fbd4-4c50-9cf6-d098d6364753" providerId="ADAL" clId="{976E20A8-92C9-48C8-B629-66669809CAD8}" dt="2025-10-14T11:49:09.245" v="11749" actId="14100"/>
          <ac:spMkLst>
            <pc:docMk/>
            <pc:sldMk cId="2661864686" sldId="298"/>
            <ac:spMk id="1025" creationId="{E043C5B9-A764-A3A8-23BB-A1B6C5593BCD}"/>
          </ac:spMkLst>
        </pc:spChg>
        <pc:grpChg chg="add mod">
          <ac:chgData name="Crawley, Shae" userId="a3e5d7bc-fbd4-4c50-9cf6-d098d6364753" providerId="ADAL" clId="{976E20A8-92C9-48C8-B629-66669809CAD8}" dt="2025-10-14T10:06:29.583" v="11018" actId="1076"/>
          <ac:grpSpMkLst>
            <pc:docMk/>
            <pc:sldMk cId="2661864686" sldId="298"/>
            <ac:grpSpMk id="23" creationId="{3F932AE1-B4F3-5767-AB7D-C04AD46A46E7}"/>
          </ac:grpSpMkLst>
        </pc:grpChg>
        <pc:grpChg chg="add mod">
          <ac:chgData name="Crawley, Shae" userId="a3e5d7bc-fbd4-4c50-9cf6-d098d6364753" providerId="ADAL" clId="{976E20A8-92C9-48C8-B629-66669809CAD8}" dt="2025-10-14T10:06:29.583" v="11018" actId="1076"/>
          <ac:grpSpMkLst>
            <pc:docMk/>
            <pc:sldMk cId="2661864686" sldId="298"/>
            <ac:grpSpMk id="25" creationId="{CB42B03B-1BF4-1109-D33A-CDB4CB6A3F4D}"/>
          </ac:grpSpMkLst>
        </pc:grpChg>
        <pc:grpChg chg="add mod">
          <ac:chgData name="Crawley, Shae" userId="a3e5d7bc-fbd4-4c50-9cf6-d098d6364753" providerId="ADAL" clId="{976E20A8-92C9-48C8-B629-66669809CAD8}" dt="2025-10-14T10:06:29.583" v="11018" actId="1076"/>
          <ac:grpSpMkLst>
            <pc:docMk/>
            <pc:sldMk cId="2661864686" sldId="298"/>
            <ac:grpSpMk id="26" creationId="{D9B1A1E7-8317-5AE4-7E48-959AA051A177}"/>
          </ac:grpSpMkLst>
        </pc:grpChg>
        <pc:grpChg chg="add mod">
          <ac:chgData name="Crawley, Shae" userId="a3e5d7bc-fbd4-4c50-9cf6-d098d6364753" providerId="ADAL" clId="{976E20A8-92C9-48C8-B629-66669809CAD8}" dt="2025-10-14T10:06:29.583" v="11018" actId="1076"/>
          <ac:grpSpMkLst>
            <pc:docMk/>
            <pc:sldMk cId="2661864686" sldId="298"/>
            <ac:grpSpMk id="31" creationId="{AC1707C4-BD57-6D77-038A-0FD29DB02415}"/>
          </ac:grpSpMkLst>
        </pc:grpChg>
        <pc:grpChg chg="add mod">
          <ac:chgData name="Crawley, Shae" userId="a3e5d7bc-fbd4-4c50-9cf6-d098d6364753" providerId="ADAL" clId="{976E20A8-92C9-48C8-B629-66669809CAD8}" dt="2025-10-14T10:07:26.328" v="11024" actId="1076"/>
          <ac:grpSpMkLst>
            <pc:docMk/>
            <pc:sldMk cId="2661864686" sldId="298"/>
            <ac:grpSpMk id="43" creationId="{635AFE51-2E12-32D9-DF75-C3EDC3BBACFD}"/>
          </ac:grpSpMkLst>
        </pc:grpChg>
        <pc:grpChg chg="add mod">
          <ac:chgData name="Crawley, Shae" userId="a3e5d7bc-fbd4-4c50-9cf6-d098d6364753" providerId="ADAL" clId="{976E20A8-92C9-48C8-B629-66669809CAD8}" dt="2025-10-14T10:07:26.328" v="11024" actId="1076"/>
          <ac:grpSpMkLst>
            <pc:docMk/>
            <pc:sldMk cId="2661864686" sldId="298"/>
            <ac:grpSpMk id="44" creationId="{F5585615-B171-8114-24BB-8C1280DF7216}"/>
          </ac:grpSpMkLst>
        </pc:grpChg>
        <pc:grpChg chg="add mod">
          <ac:chgData name="Crawley, Shae" userId="a3e5d7bc-fbd4-4c50-9cf6-d098d6364753" providerId="ADAL" clId="{976E20A8-92C9-48C8-B629-66669809CAD8}" dt="2025-10-14T10:07:26.328" v="11024" actId="1076"/>
          <ac:grpSpMkLst>
            <pc:docMk/>
            <pc:sldMk cId="2661864686" sldId="298"/>
            <ac:grpSpMk id="47" creationId="{5E8389BC-CE08-5A26-AD2B-850637411164}"/>
          </ac:grpSpMkLst>
        </pc:grpChg>
        <pc:grpChg chg="add mod">
          <ac:chgData name="Crawley, Shae" userId="a3e5d7bc-fbd4-4c50-9cf6-d098d6364753" providerId="ADAL" clId="{976E20A8-92C9-48C8-B629-66669809CAD8}" dt="2025-10-14T10:57:48.076" v="11662" actId="164"/>
          <ac:grpSpMkLst>
            <pc:docMk/>
            <pc:sldMk cId="2661864686" sldId="298"/>
            <ac:grpSpMk id="56" creationId="{E516B87B-6B6F-54D4-2536-31CBA6A18D43}"/>
          </ac:grpSpMkLst>
        </pc:grpChg>
        <pc:grpChg chg="add mod">
          <ac:chgData name="Crawley, Shae" userId="a3e5d7bc-fbd4-4c50-9cf6-d098d6364753" providerId="ADAL" clId="{976E20A8-92C9-48C8-B629-66669809CAD8}" dt="2025-10-14T10:58:03.900" v="11664" actId="164"/>
          <ac:grpSpMkLst>
            <pc:docMk/>
            <pc:sldMk cId="2661864686" sldId="298"/>
            <ac:grpSpMk id="57" creationId="{F7D6B3AF-9E80-9093-A258-C6726A7F9C2C}"/>
          </ac:grpSpMkLst>
        </pc:grpChg>
        <pc:grpChg chg="add mod">
          <ac:chgData name="Crawley, Shae" userId="a3e5d7bc-fbd4-4c50-9cf6-d098d6364753" providerId="ADAL" clId="{976E20A8-92C9-48C8-B629-66669809CAD8}" dt="2025-10-14T11:01:45.274" v="11682" actId="1076"/>
          <ac:grpSpMkLst>
            <pc:docMk/>
            <pc:sldMk cId="2661864686" sldId="298"/>
            <ac:grpSpMk id="58" creationId="{730AD1FD-5B9C-333A-5B96-B8BC92201271}"/>
          </ac:grpSpMkLst>
        </pc:grpChg>
        <pc:grpChg chg="add mod">
          <ac:chgData name="Crawley, Shae" userId="a3e5d7bc-fbd4-4c50-9cf6-d098d6364753" providerId="ADAL" clId="{976E20A8-92C9-48C8-B629-66669809CAD8}" dt="2025-10-14T13:18:53.990" v="12814" actId="1076"/>
          <ac:grpSpMkLst>
            <pc:docMk/>
            <pc:sldMk cId="2661864686" sldId="298"/>
            <ac:grpSpMk id="60" creationId="{B8CCE04D-10FB-AA0A-D87B-6604570AC3EE}"/>
          </ac:grpSpMkLst>
        </pc:grpChg>
        <pc:grpChg chg="mod">
          <ac:chgData name="Crawley, Shae" userId="a3e5d7bc-fbd4-4c50-9cf6-d098d6364753" providerId="ADAL" clId="{976E20A8-92C9-48C8-B629-66669809CAD8}" dt="2025-10-14T11:48:37.553" v="11692"/>
          <ac:grpSpMkLst>
            <pc:docMk/>
            <pc:sldMk cId="2661864686" sldId="298"/>
            <ac:grpSpMk id="61" creationId="{2AD98B07-E181-38E1-BE20-BB2843C86D6F}"/>
          </ac:grpSpMkLst>
        </pc:grpChg>
        <pc:picChg chg="add mod">
          <ac:chgData name="Crawley, Shae" userId="a3e5d7bc-fbd4-4c50-9cf6-d098d6364753" providerId="ADAL" clId="{976E20A8-92C9-48C8-B629-66669809CAD8}" dt="2025-10-14T10:57:48.076" v="11662" actId="164"/>
          <ac:picMkLst>
            <pc:docMk/>
            <pc:sldMk cId="2661864686" sldId="298"/>
            <ac:picMk id="1028" creationId="{63929AB5-41F7-2861-33B8-F21FF9429D7C}"/>
          </ac:picMkLst>
        </pc:picChg>
        <pc:picChg chg="add mod">
          <ac:chgData name="Crawley, Shae" userId="a3e5d7bc-fbd4-4c50-9cf6-d098d6364753" providerId="ADAL" clId="{976E20A8-92C9-48C8-B629-66669809CAD8}" dt="2025-10-14T10:58:03.900" v="11664" actId="164"/>
          <ac:picMkLst>
            <pc:docMk/>
            <pc:sldMk cId="2661864686" sldId="298"/>
            <ac:picMk id="1030" creationId="{328C3197-2FA7-F5D0-D958-5978E44F08DC}"/>
          </ac:picMkLst>
        </pc:picChg>
        <pc:picChg chg="add mod">
          <ac:chgData name="Crawley, Shae" userId="a3e5d7bc-fbd4-4c50-9cf6-d098d6364753" providerId="ADAL" clId="{976E20A8-92C9-48C8-B629-66669809CAD8}" dt="2025-10-14T10:58:03.900" v="11664" actId="164"/>
          <ac:picMkLst>
            <pc:docMk/>
            <pc:sldMk cId="2661864686" sldId="298"/>
            <ac:picMk id="1032" creationId="{C8F27EA0-8D65-B74F-3F2A-FCFC5C3FB925}"/>
          </ac:picMkLst>
        </pc:picChg>
        <pc:picChg chg="add mod">
          <ac:chgData name="Crawley, Shae" userId="a3e5d7bc-fbd4-4c50-9cf6-d098d6364753" providerId="ADAL" clId="{976E20A8-92C9-48C8-B629-66669809CAD8}" dt="2025-10-14T11:01:45.274" v="11682" actId="1076"/>
          <ac:picMkLst>
            <pc:docMk/>
            <pc:sldMk cId="2661864686" sldId="298"/>
            <ac:picMk id="1038" creationId="{59AE2F3F-4C70-1F9F-9E98-A6E16CB3C5B4}"/>
          </ac:picMkLst>
        </pc:picChg>
        <pc:cxnChg chg="add mod">
          <ac:chgData name="Crawley, Shae" userId="a3e5d7bc-fbd4-4c50-9cf6-d098d6364753" providerId="ADAL" clId="{976E20A8-92C9-48C8-B629-66669809CAD8}" dt="2025-10-14T10:00:35.590" v="10894" actId="1076"/>
          <ac:cxnSpMkLst>
            <pc:docMk/>
            <pc:sldMk cId="2661864686" sldId="298"/>
            <ac:cxnSpMk id="10" creationId="{FE4EFCE2-2B3D-7577-204D-2DA7613DB631}"/>
          </ac:cxnSpMkLst>
        </pc:cxnChg>
        <pc:cxnChg chg="add mod">
          <ac:chgData name="Crawley, Shae" userId="a3e5d7bc-fbd4-4c50-9cf6-d098d6364753" providerId="ADAL" clId="{976E20A8-92C9-48C8-B629-66669809CAD8}" dt="2025-10-14T10:00:40.159" v="10895" actId="1076"/>
          <ac:cxnSpMkLst>
            <pc:docMk/>
            <pc:sldMk cId="2661864686" sldId="298"/>
            <ac:cxnSpMk id="27" creationId="{CDA08DC2-80CF-3FA5-15CB-876F07CCBA25}"/>
          </ac:cxnSpMkLst>
        </pc:cxnChg>
      </pc:sldChg>
      <pc:sldChg chg="delSp modSp add mod modTransition">
        <pc:chgData name="Crawley, Shae" userId="a3e5d7bc-fbd4-4c50-9cf6-d098d6364753" providerId="ADAL" clId="{976E20A8-92C9-48C8-B629-66669809CAD8}" dt="2025-10-08T10:14:00.048" v="3382" actId="113"/>
        <pc:sldMkLst>
          <pc:docMk/>
          <pc:sldMk cId="508677576" sldId="299"/>
        </pc:sldMkLst>
        <pc:spChg chg="mod">
          <ac:chgData name="Crawley, Shae" userId="a3e5d7bc-fbd4-4c50-9cf6-d098d6364753" providerId="ADAL" clId="{976E20A8-92C9-48C8-B629-66669809CAD8}" dt="2025-10-08T10:14:00.048" v="3382" actId="113"/>
          <ac:spMkLst>
            <pc:docMk/>
            <pc:sldMk cId="508677576" sldId="299"/>
            <ac:spMk id="2" creationId="{A017A746-3736-0480-74AA-C53836599FBC}"/>
          </ac:spMkLst>
        </pc:spChg>
        <pc:spChg chg="mod">
          <ac:chgData name="Crawley, Shae" userId="a3e5d7bc-fbd4-4c50-9cf6-d098d6364753" providerId="ADAL" clId="{976E20A8-92C9-48C8-B629-66669809CAD8}" dt="2025-10-08T10:13:29.628" v="3377" actId="113"/>
          <ac:spMkLst>
            <pc:docMk/>
            <pc:sldMk cId="508677576" sldId="299"/>
            <ac:spMk id="4" creationId="{3CDFDE86-FEC0-16B8-D0C9-D5E5E1A8319A}"/>
          </ac:spMkLst>
        </pc:spChg>
      </pc:sldChg>
      <pc:sldChg chg="addSp modSp add mod ord modTransition">
        <pc:chgData name="Crawley, Shae" userId="a3e5d7bc-fbd4-4c50-9cf6-d098d6364753" providerId="ADAL" clId="{976E20A8-92C9-48C8-B629-66669809CAD8}" dt="2025-10-08T15:15:02.579" v="5236" actId="1076"/>
        <pc:sldMkLst>
          <pc:docMk/>
          <pc:sldMk cId="139093788" sldId="300"/>
        </pc:sldMkLst>
        <pc:spChg chg="mod">
          <ac:chgData name="Crawley, Shae" userId="a3e5d7bc-fbd4-4c50-9cf6-d098d6364753" providerId="ADAL" clId="{976E20A8-92C9-48C8-B629-66669809CAD8}" dt="2025-10-08T10:13:17.571" v="3374" actId="113"/>
          <ac:spMkLst>
            <pc:docMk/>
            <pc:sldMk cId="139093788" sldId="300"/>
            <ac:spMk id="2" creationId="{C14D0031-FA61-5B42-B4FC-3A9C78138820}"/>
          </ac:spMkLst>
        </pc:spChg>
        <pc:spChg chg="mod">
          <ac:chgData name="Crawley, Shae" userId="a3e5d7bc-fbd4-4c50-9cf6-d098d6364753" providerId="ADAL" clId="{976E20A8-92C9-48C8-B629-66669809CAD8}" dt="2025-10-08T15:05:30.501" v="4939" actId="20577"/>
          <ac:spMkLst>
            <pc:docMk/>
            <pc:sldMk cId="139093788" sldId="300"/>
            <ac:spMk id="3" creationId="{8B443D7F-B504-3B5D-13F3-E6EDDDEBB5F5}"/>
          </ac:spMkLst>
        </pc:spChg>
        <pc:spChg chg="mod">
          <ac:chgData name="Crawley, Shae" userId="a3e5d7bc-fbd4-4c50-9cf6-d098d6364753" providerId="ADAL" clId="{976E20A8-92C9-48C8-B629-66669809CAD8}" dt="2025-10-08T10:12:41.267" v="3354" actId="113"/>
          <ac:spMkLst>
            <pc:docMk/>
            <pc:sldMk cId="139093788" sldId="300"/>
            <ac:spMk id="4" creationId="{C04C2BD7-630A-FCC1-1A74-ADF48946925C}"/>
          </ac:spMkLst>
        </pc:spChg>
        <pc:picChg chg="add mod">
          <ac:chgData name="Crawley, Shae" userId="a3e5d7bc-fbd4-4c50-9cf6-d098d6364753" providerId="ADAL" clId="{976E20A8-92C9-48C8-B629-66669809CAD8}" dt="2025-10-08T15:15:02.579" v="5236" actId="1076"/>
          <ac:picMkLst>
            <pc:docMk/>
            <pc:sldMk cId="139093788" sldId="300"/>
            <ac:picMk id="5" creationId="{B90FA486-1D2C-F089-43C3-FC16E1081030}"/>
          </ac:picMkLst>
        </pc:picChg>
      </pc:sldChg>
      <pc:sldChg chg="addSp delSp modSp new mod setBg">
        <pc:chgData name="Crawley, Shae" userId="a3e5d7bc-fbd4-4c50-9cf6-d098d6364753" providerId="ADAL" clId="{976E20A8-92C9-48C8-B629-66669809CAD8}" dt="2025-10-14T08:31:33.296" v="10663" actId="1076"/>
        <pc:sldMkLst>
          <pc:docMk/>
          <pc:sldMk cId="2553957816" sldId="301"/>
        </pc:sldMkLst>
        <pc:spChg chg="add mod">
          <ac:chgData name="Crawley, Shae" userId="a3e5d7bc-fbd4-4c50-9cf6-d098d6364753" providerId="ADAL" clId="{976E20A8-92C9-48C8-B629-66669809CAD8}" dt="2025-10-13T10:22:45.593" v="6339" actId="1076"/>
          <ac:spMkLst>
            <pc:docMk/>
            <pc:sldMk cId="2553957816" sldId="301"/>
            <ac:spMk id="2" creationId="{FA9CCC79-0884-844A-6590-955ACAC70A1B}"/>
          </ac:spMkLst>
        </pc:spChg>
        <pc:spChg chg="add mod ord">
          <ac:chgData name="Crawley, Shae" userId="a3e5d7bc-fbd4-4c50-9cf6-d098d6364753" providerId="ADAL" clId="{976E20A8-92C9-48C8-B629-66669809CAD8}" dt="2025-10-13T10:22:17.753" v="6334" actId="1076"/>
          <ac:spMkLst>
            <pc:docMk/>
            <pc:sldMk cId="2553957816" sldId="301"/>
            <ac:spMk id="6" creationId="{936E8E0C-9295-80E4-4655-2E2CAE995131}"/>
          </ac:spMkLst>
        </pc:spChg>
        <pc:spChg chg="add mod ord">
          <ac:chgData name="Crawley, Shae" userId="a3e5d7bc-fbd4-4c50-9cf6-d098d6364753" providerId="ADAL" clId="{976E20A8-92C9-48C8-B629-66669809CAD8}" dt="2025-10-13T09:29:36.966" v="5822" actId="1076"/>
          <ac:spMkLst>
            <pc:docMk/>
            <pc:sldMk cId="2553957816" sldId="301"/>
            <ac:spMk id="7" creationId="{D69D0B96-F921-27EE-F9C2-5275B292F078}"/>
          </ac:spMkLst>
        </pc:spChg>
        <pc:spChg chg="mod">
          <ac:chgData name="Crawley, Shae" userId="a3e5d7bc-fbd4-4c50-9cf6-d098d6364753" providerId="ADAL" clId="{976E20A8-92C9-48C8-B629-66669809CAD8}" dt="2025-10-13T10:22:17.753" v="6334" actId="1076"/>
          <ac:spMkLst>
            <pc:docMk/>
            <pc:sldMk cId="2553957816" sldId="301"/>
            <ac:spMk id="9" creationId="{A78B31FE-DA56-EA2D-43A9-7EC4F510C573}"/>
          </ac:spMkLst>
        </pc:spChg>
        <pc:spChg chg="mod">
          <ac:chgData name="Crawley, Shae" userId="a3e5d7bc-fbd4-4c50-9cf6-d098d6364753" providerId="ADAL" clId="{976E20A8-92C9-48C8-B629-66669809CAD8}" dt="2025-10-13T09:29:36.966" v="5822" actId="1076"/>
          <ac:spMkLst>
            <pc:docMk/>
            <pc:sldMk cId="2553957816" sldId="301"/>
            <ac:spMk id="10" creationId="{57CB96DC-C805-9063-B371-AC9C3C25383F}"/>
          </ac:spMkLst>
        </pc:spChg>
        <pc:spChg chg="add mod ord">
          <ac:chgData name="Crawley, Shae" userId="a3e5d7bc-fbd4-4c50-9cf6-d098d6364753" providerId="ADAL" clId="{976E20A8-92C9-48C8-B629-66669809CAD8}" dt="2025-10-13T14:02:48.952" v="9790" actId="1076"/>
          <ac:spMkLst>
            <pc:docMk/>
            <pc:sldMk cId="2553957816" sldId="301"/>
            <ac:spMk id="13" creationId="{378F72BC-F1AE-7293-E97C-4648A6B85A5E}"/>
          </ac:spMkLst>
        </pc:spChg>
        <pc:spChg chg="add mod">
          <ac:chgData name="Crawley, Shae" userId="a3e5d7bc-fbd4-4c50-9cf6-d098d6364753" providerId="ADAL" clId="{976E20A8-92C9-48C8-B629-66669809CAD8}" dt="2025-10-13T10:21:09.026" v="6232" actId="20577"/>
          <ac:spMkLst>
            <pc:docMk/>
            <pc:sldMk cId="2553957816" sldId="301"/>
            <ac:spMk id="17" creationId="{AB7837CE-99B9-C614-C704-586A4F4EF23E}"/>
          </ac:spMkLst>
        </pc:spChg>
        <pc:spChg chg="mod">
          <ac:chgData name="Crawley, Shae" userId="a3e5d7bc-fbd4-4c50-9cf6-d098d6364753" providerId="ADAL" clId="{976E20A8-92C9-48C8-B629-66669809CAD8}" dt="2025-10-13T10:22:17.753" v="6334" actId="1076"/>
          <ac:spMkLst>
            <pc:docMk/>
            <pc:sldMk cId="2553957816" sldId="301"/>
            <ac:spMk id="21" creationId="{C60BB4FE-4B14-D39A-911B-13712C5E6F43}"/>
          </ac:spMkLst>
        </pc:spChg>
        <pc:spChg chg="mod">
          <ac:chgData name="Crawley, Shae" userId="a3e5d7bc-fbd4-4c50-9cf6-d098d6364753" providerId="ADAL" clId="{976E20A8-92C9-48C8-B629-66669809CAD8}" dt="2025-10-08T13:29:57.319" v="4331"/>
          <ac:spMkLst>
            <pc:docMk/>
            <pc:sldMk cId="2553957816" sldId="301"/>
            <ac:spMk id="22" creationId="{9AD3C708-C680-E669-2540-CAAD09D23DD9}"/>
          </ac:spMkLst>
        </pc:spChg>
        <pc:spChg chg="mod">
          <ac:chgData name="Crawley, Shae" userId="a3e5d7bc-fbd4-4c50-9cf6-d098d6364753" providerId="ADAL" clId="{976E20A8-92C9-48C8-B629-66669809CAD8}" dt="2025-10-13T09:29:35.890" v="5821" actId="1076"/>
          <ac:spMkLst>
            <pc:docMk/>
            <pc:sldMk cId="2553957816" sldId="301"/>
            <ac:spMk id="24" creationId="{D0FB21AD-BCCB-8564-A032-A85C9285C376}"/>
          </ac:spMkLst>
        </pc:spChg>
        <pc:spChg chg="mod">
          <ac:chgData name="Crawley, Shae" userId="a3e5d7bc-fbd4-4c50-9cf6-d098d6364753" providerId="ADAL" clId="{976E20A8-92C9-48C8-B629-66669809CAD8}" dt="2025-10-13T09:29:36.966" v="5822" actId="1076"/>
          <ac:spMkLst>
            <pc:docMk/>
            <pc:sldMk cId="2553957816" sldId="301"/>
            <ac:spMk id="25" creationId="{817EC3DE-122E-43CC-B5DD-3E35EBB099DE}"/>
          </ac:spMkLst>
        </pc:spChg>
        <pc:spChg chg="add mod ord">
          <ac:chgData name="Crawley, Shae" userId="a3e5d7bc-fbd4-4c50-9cf6-d098d6364753" providerId="ADAL" clId="{976E20A8-92C9-48C8-B629-66669809CAD8}" dt="2025-10-08T14:16:00.747" v="4772" actId="1076"/>
          <ac:spMkLst>
            <pc:docMk/>
            <pc:sldMk cId="2553957816" sldId="301"/>
            <ac:spMk id="28" creationId="{261766C6-DE8D-9633-A85B-DD8E5448970B}"/>
          </ac:spMkLst>
        </pc:spChg>
        <pc:spChg chg="add mod">
          <ac:chgData name="Crawley, Shae" userId="a3e5d7bc-fbd4-4c50-9cf6-d098d6364753" providerId="ADAL" clId="{976E20A8-92C9-48C8-B629-66669809CAD8}" dt="2025-10-13T10:22:17.753" v="6334" actId="1076"/>
          <ac:spMkLst>
            <pc:docMk/>
            <pc:sldMk cId="2553957816" sldId="301"/>
            <ac:spMk id="34" creationId="{E5AADDC0-B649-D1BF-1CF6-E2F882BF9F0B}"/>
          </ac:spMkLst>
        </pc:spChg>
        <pc:spChg chg="add mod">
          <ac:chgData name="Crawley, Shae" userId="a3e5d7bc-fbd4-4c50-9cf6-d098d6364753" providerId="ADAL" clId="{976E20A8-92C9-48C8-B629-66669809CAD8}" dt="2025-10-14T08:29:28.649" v="10657" actId="1076"/>
          <ac:spMkLst>
            <pc:docMk/>
            <pc:sldMk cId="2553957816" sldId="301"/>
            <ac:spMk id="36" creationId="{48CBF795-31E9-266E-700C-65311400D0CA}"/>
          </ac:spMkLst>
        </pc:spChg>
        <pc:spChg chg="mod">
          <ac:chgData name="Crawley, Shae" userId="a3e5d7bc-fbd4-4c50-9cf6-d098d6364753" providerId="ADAL" clId="{976E20A8-92C9-48C8-B629-66669809CAD8}" dt="2025-10-08T13:58:52.426" v="4540"/>
          <ac:spMkLst>
            <pc:docMk/>
            <pc:sldMk cId="2553957816" sldId="301"/>
            <ac:spMk id="38" creationId="{768E2086-1E65-B780-5B91-D61D0EDABCDD}"/>
          </ac:spMkLst>
        </pc:spChg>
        <pc:spChg chg="mod">
          <ac:chgData name="Crawley, Shae" userId="a3e5d7bc-fbd4-4c50-9cf6-d098d6364753" providerId="ADAL" clId="{976E20A8-92C9-48C8-B629-66669809CAD8}" dt="2025-10-08T13:58:52.426" v="4540"/>
          <ac:spMkLst>
            <pc:docMk/>
            <pc:sldMk cId="2553957816" sldId="301"/>
            <ac:spMk id="39" creationId="{2282AD19-4538-3B62-384E-32A5E36E71BF}"/>
          </ac:spMkLst>
        </pc:spChg>
        <pc:spChg chg="add mod">
          <ac:chgData name="Crawley, Shae" userId="a3e5d7bc-fbd4-4c50-9cf6-d098d6364753" providerId="ADAL" clId="{976E20A8-92C9-48C8-B629-66669809CAD8}" dt="2025-10-08T14:05:45.909" v="4605" actId="1076"/>
          <ac:spMkLst>
            <pc:docMk/>
            <pc:sldMk cId="2553957816" sldId="301"/>
            <ac:spMk id="45" creationId="{DF9C814D-E9FD-B3DB-9322-499BFC3CD4CE}"/>
          </ac:spMkLst>
        </pc:spChg>
        <pc:spChg chg="add mod ord">
          <ac:chgData name="Crawley, Shae" userId="a3e5d7bc-fbd4-4c50-9cf6-d098d6364753" providerId="ADAL" clId="{976E20A8-92C9-48C8-B629-66669809CAD8}" dt="2025-10-14T08:29:45.673" v="10660" actId="14100"/>
          <ac:spMkLst>
            <pc:docMk/>
            <pc:sldMk cId="2553957816" sldId="301"/>
            <ac:spMk id="48" creationId="{BD882E87-8BBC-733E-A302-2FB2E7B91169}"/>
          </ac:spMkLst>
        </pc:spChg>
        <pc:spChg chg="mod">
          <ac:chgData name="Crawley, Shae" userId="a3e5d7bc-fbd4-4c50-9cf6-d098d6364753" providerId="ADAL" clId="{976E20A8-92C9-48C8-B629-66669809CAD8}" dt="2025-10-13T09:29:36.966" v="5822" actId="1076"/>
          <ac:spMkLst>
            <pc:docMk/>
            <pc:sldMk cId="2553957816" sldId="301"/>
            <ac:spMk id="50" creationId="{3FBF81DC-5715-6AEB-171F-A7F5DB15784B}"/>
          </ac:spMkLst>
        </pc:spChg>
        <pc:spChg chg="mod">
          <ac:chgData name="Crawley, Shae" userId="a3e5d7bc-fbd4-4c50-9cf6-d098d6364753" providerId="ADAL" clId="{976E20A8-92C9-48C8-B629-66669809CAD8}" dt="2025-10-13T10:22:17.753" v="6334" actId="1076"/>
          <ac:spMkLst>
            <pc:docMk/>
            <pc:sldMk cId="2553957816" sldId="301"/>
            <ac:spMk id="51" creationId="{A888163B-F116-F2DE-AA09-FB760F175E68}"/>
          </ac:spMkLst>
        </pc:spChg>
        <pc:spChg chg="mod">
          <ac:chgData name="Crawley, Shae" userId="a3e5d7bc-fbd4-4c50-9cf6-d098d6364753" providerId="ADAL" clId="{976E20A8-92C9-48C8-B629-66669809CAD8}" dt="2025-10-13T10:22:17.753" v="6334" actId="1076"/>
          <ac:spMkLst>
            <pc:docMk/>
            <pc:sldMk cId="2553957816" sldId="301"/>
            <ac:spMk id="55" creationId="{9D8D52E3-884E-2C4E-3FC2-8131B564BCC7}"/>
          </ac:spMkLst>
        </pc:spChg>
        <pc:spChg chg="mod">
          <ac:chgData name="Crawley, Shae" userId="a3e5d7bc-fbd4-4c50-9cf6-d098d6364753" providerId="ADAL" clId="{976E20A8-92C9-48C8-B629-66669809CAD8}" dt="2025-10-08T14:13:24.476" v="4712"/>
          <ac:spMkLst>
            <pc:docMk/>
            <pc:sldMk cId="2553957816" sldId="301"/>
            <ac:spMk id="56" creationId="{3DD5EA79-DBC8-984E-E88C-3F365B6C3417}"/>
          </ac:spMkLst>
        </pc:spChg>
        <pc:spChg chg="mod">
          <ac:chgData name="Crawley, Shae" userId="a3e5d7bc-fbd4-4c50-9cf6-d098d6364753" providerId="ADAL" clId="{976E20A8-92C9-48C8-B629-66669809CAD8}" dt="2025-10-13T09:29:36.966" v="5822" actId="1076"/>
          <ac:spMkLst>
            <pc:docMk/>
            <pc:sldMk cId="2553957816" sldId="301"/>
            <ac:spMk id="58" creationId="{39D51362-8140-3194-70D8-08E46D2B6AEF}"/>
          </ac:spMkLst>
        </pc:spChg>
        <pc:spChg chg="mod">
          <ac:chgData name="Crawley, Shae" userId="a3e5d7bc-fbd4-4c50-9cf6-d098d6364753" providerId="ADAL" clId="{976E20A8-92C9-48C8-B629-66669809CAD8}" dt="2025-10-13T10:22:17.753" v="6334" actId="1076"/>
          <ac:spMkLst>
            <pc:docMk/>
            <pc:sldMk cId="2553957816" sldId="301"/>
            <ac:spMk id="59" creationId="{1992A516-6CDE-D456-7FA2-108B32334814}"/>
          </ac:spMkLst>
        </pc:spChg>
        <pc:spChg chg="add mod">
          <ac:chgData name="Crawley, Shae" userId="a3e5d7bc-fbd4-4c50-9cf6-d098d6364753" providerId="ADAL" clId="{976E20A8-92C9-48C8-B629-66669809CAD8}" dt="2025-10-14T08:29:09.592" v="10654" actId="1076"/>
          <ac:spMkLst>
            <pc:docMk/>
            <pc:sldMk cId="2553957816" sldId="301"/>
            <ac:spMk id="62" creationId="{5A8FF2FC-8385-F356-F89B-331ED2BA46A3}"/>
          </ac:spMkLst>
        </pc:spChg>
        <pc:spChg chg="add mod">
          <ac:chgData name="Crawley, Shae" userId="a3e5d7bc-fbd4-4c50-9cf6-d098d6364753" providerId="ADAL" clId="{976E20A8-92C9-48C8-B629-66669809CAD8}" dt="2025-10-14T08:29:18.432" v="10655" actId="1076"/>
          <ac:spMkLst>
            <pc:docMk/>
            <pc:sldMk cId="2553957816" sldId="301"/>
            <ac:spMk id="63" creationId="{5AEA352B-8C88-1606-CD46-632E2B4BDFB6}"/>
          </ac:spMkLst>
        </pc:spChg>
        <pc:spChg chg="add mod">
          <ac:chgData name="Crawley, Shae" userId="a3e5d7bc-fbd4-4c50-9cf6-d098d6364753" providerId="ADAL" clId="{976E20A8-92C9-48C8-B629-66669809CAD8}" dt="2025-10-08T14:19:28.643" v="4833" actId="1076"/>
          <ac:spMkLst>
            <pc:docMk/>
            <pc:sldMk cId="2553957816" sldId="301"/>
            <ac:spMk id="1024" creationId="{5F630C18-DA9B-CEB2-F289-C9FB99E2DFE1}"/>
          </ac:spMkLst>
        </pc:spChg>
        <pc:spChg chg="mod">
          <ac:chgData name="Crawley, Shae" userId="a3e5d7bc-fbd4-4c50-9cf6-d098d6364753" providerId="ADAL" clId="{976E20A8-92C9-48C8-B629-66669809CAD8}" dt="2025-10-13T09:29:36.966" v="5822" actId="1076"/>
          <ac:spMkLst>
            <pc:docMk/>
            <pc:sldMk cId="2553957816" sldId="301"/>
            <ac:spMk id="1038" creationId="{D4F37297-7B3B-2533-6BB5-F20A298E30A0}"/>
          </ac:spMkLst>
        </pc:spChg>
        <pc:spChg chg="mod">
          <ac:chgData name="Crawley, Shae" userId="a3e5d7bc-fbd4-4c50-9cf6-d098d6364753" providerId="ADAL" clId="{976E20A8-92C9-48C8-B629-66669809CAD8}" dt="2025-10-13T10:22:17.753" v="6334" actId="1076"/>
          <ac:spMkLst>
            <pc:docMk/>
            <pc:sldMk cId="2553957816" sldId="301"/>
            <ac:spMk id="1039" creationId="{8A0B86E2-197B-A221-AF02-27C998688871}"/>
          </ac:spMkLst>
        </pc:spChg>
        <pc:grpChg chg="add mod">
          <ac:chgData name="Crawley, Shae" userId="a3e5d7bc-fbd4-4c50-9cf6-d098d6364753" providerId="ADAL" clId="{976E20A8-92C9-48C8-B629-66669809CAD8}" dt="2025-10-08T13:53:20.119" v="4531" actId="14100"/>
          <ac:grpSpMkLst>
            <pc:docMk/>
            <pc:sldMk cId="2553957816" sldId="301"/>
            <ac:grpSpMk id="8" creationId="{FE73E8D1-450C-D5A7-E046-6AB68BDEC602}"/>
          </ac:grpSpMkLst>
        </pc:grpChg>
        <pc:grpChg chg="add mod">
          <ac:chgData name="Crawley, Shae" userId="a3e5d7bc-fbd4-4c50-9cf6-d098d6364753" providerId="ADAL" clId="{976E20A8-92C9-48C8-B629-66669809CAD8}" dt="2025-10-08T13:30:01.712" v="4332" actId="1076"/>
          <ac:grpSpMkLst>
            <pc:docMk/>
            <pc:sldMk cId="2553957816" sldId="301"/>
            <ac:grpSpMk id="20" creationId="{F1DCAF78-BAA4-6395-C0E5-F5F9F11D66FE}"/>
          </ac:grpSpMkLst>
        </pc:grpChg>
        <pc:grpChg chg="add mod">
          <ac:chgData name="Crawley, Shae" userId="a3e5d7bc-fbd4-4c50-9cf6-d098d6364753" providerId="ADAL" clId="{976E20A8-92C9-48C8-B629-66669809CAD8}" dt="2025-10-08T13:30:01.712" v="4332" actId="1076"/>
          <ac:grpSpMkLst>
            <pc:docMk/>
            <pc:sldMk cId="2553957816" sldId="301"/>
            <ac:grpSpMk id="23" creationId="{BA9B2F18-C925-3783-2203-B441349ACD41}"/>
          </ac:grpSpMkLst>
        </pc:grpChg>
        <pc:grpChg chg="add mod">
          <ac:chgData name="Crawley, Shae" userId="a3e5d7bc-fbd4-4c50-9cf6-d098d6364753" providerId="ADAL" clId="{976E20A8-92C9-48C8-B629-66669809CAD8}" dt="2025-10-08T13:59:26.713" v="4542" actId="1076"/>
          <ac:grpSpMkLst>
            <pc:docMk/>
            <pc:sldMk cId="2553957816" sldId="301"/>
            <ac:grpSpMk id="37" creationId="{C80DE49E-1B15-11B8-1C4D-C73E579A77D2}"/>
          </ac:grpSpMkLst>
        </pc:grpChg>
        <pc:grpChg chg="add mod">
          <ac:chgData name="Crawley, Shae" userId="a3e5d7bc-fbd4-4c50-9cf6-d098d6364753" providerId="ADAL" clId="{976E20A8-92C9-48C8-B629-66669809CAD8}" dt="2025-10-08T14:13:53.850" v="4714" actId="1076"/>
          <ac:grpSpMkLst>
            <pc:docMk/>
            <pc:sldMk cId="2553957816" sldId="301"/>
            <ac:grpSpMk id="49" creationId="{7E3C4274-5ECA-CDBF-A7EC-FFAD864240D5}"/>
          </ac:grpSpMkLst>
        </pc:grpChg>
        <pc:grpChg chg="add mod">
          <ac:chgData name="Crawley, Shae" userId="a3e5d7bc-fbd4-4c50-9cf6-d098d6364753" providerId="ADAL" clId="{976E20A8-92C9-48C8-B629-66669809CAD8}" dt="2025-10-08T14:14:02.100" v="4715" actId="1076"/>
          <ac:grpSpMkLst>
            <pc:docMk/>
            <pc:sldMk cId="2553957816" sldId="301"/>
            <ac:grpSpMk id="54" creationId="{061DBCE0-400B-F265-CBC8-8E1296EC1304}"/>
          </ac:grpSpMkLst>
        </pc:grpChg>
        <pc:grpChg chg="add mod">
          <ac:chgData name="Crawley, Shae" userId="a3e5d7bc-fbd4-4c50-9cf6-d098d6364753" providerId="ADAL" clId="{976E20A8-92C9-48C8-B629-66669809CAD8}" dt="2025-10-08T14:14:02.100" v="4715" actId="1076"/>
          <ac:grpSpMkLst>
            <pc:docMk/>
            <pc:sldMk cId="2553957816" sldId="301"/>
            <ac:grpSpMk id="57" creationId="{9CDA18C6-E012-A706-5B56-707BC77DD0BF}"/>
          </ac:grpSpMkLst>
        </pc:grpChg>
        <pc:grpChg chg="add mod">
          <ac:chgData name="Crawley, Shae" userId="a3e5d7bc-fbd4-4c50-9cf6-d098d6364753" providerId="ADAL" clId="{976E20A8-92C9-48C8-B629-66669809CAD8}" dt="2025-10-08T14:36:59.563" v="4846" actId="1076"/>
          <ac:grpSpMkLst>
            <pc:docMk/>
            <pc:sldMk cId="2553957816" sldId="301"/>
            <ac:grpSpMk id="1037" creationId="{8964E27E-EC2C-1E79-39C7-1A4CEAADDE6C}"/>
          </ac:grpSpMkLst>
        </pc:grpChg>
        <pc:picChg chg="add mod">
          <ac:chgData name="Crawley, Shae" userId="a3e5d7bc-fbd4-4c50-9cf6-d098d6364753" providerId="ADAL" clId="{976E20A8-92C9-48C8-B629-66669809CAD8}" dt="2025-10-13T09:25:50.598" v="5815" actId="1076"/>
          <ac:picMkLst>
            <pc:docMk/>
            <pc:sldMk cId="2553957816" sldId="301"/>
            <ac:picMk id="3" creationId="{BE54A68D-438E-4A57-EB3A-448FDCE62874}"/>
          </ac:picMkLst>
        </pc:picChg>
        <pc:picChg chg="add mod">
          <ac:chgData name="Crawley, Shae" userId="a3e5d7bc-fbd4-4c50-9cf6-d098d6364753" providerId="ADAL" clId="{976E20A8-92C9-48C8-B629-66669809CAD8}" dt="2025-10-08T13:24:41.451" v="4282" actId="207"/>
          <ac:picMkLst>
            <pc:docMk/>
            <pc:sldMk cId="2553957816" sldId="301"/>
            <ac:picMk id="4" creationId="{089923E5-D205-CF4C-D3AB-87185D6003CF}"/>
          </ac:picMkLst>
        </pc:picChg>
        <pc:picChg chg="add mod">
          <ac:chgData name="Crawley, Shae" userId="a3e5d7bc-fbd4-4c50-9cf6-d098d6364753" providerId="ADAL" clId="{976E20A8-92C9-48C8-B629-66669809CAD8}" dt="2025-10-08T13:34:15.125" v="4369" actId="1076"/>
          <ac:picMkLst>
            <pc:docMk/>
            <pc:sldMk cId="2553957816" sldId="301"/>
            <ac:picMk id="11" creationId="{811662CB-EFB7-9500-6EC3-ABD9CAAD1B27}"/>
          </ac:picMkLst>
        </pc:picChg>
        <pc:picChg chg="add mod">
          <ac:chgData name="Crawley, Shae" userId="a3e5d7bc-fbd4-4c50-9cf6-d098d6364753" providerId="ADAL" clId="{976E20A8-92C9-48C8-B629-66669809CAD8}" dt="2025-10-14T08:31:33.296" v="10663" actId="1076"/>
          <ac:picMkLst>
            <pc:docMk/>
            <pc:sldMk cId="2553957816" sldId="301"/>
            <ac:picMk id="14" creationId="{AA858B88-5BA4-A8D4-8CFD-92A3C02475F8}"/>
          </ac:picMkLst>
        </pc:picChg>
        <pc:picChg chg="add mod">
          <ac:chgData name="Crawley, Shae" userId="a3e5d7bc-fbd4-4c50-9cf6-d098d6364753" providerId="ADAL" clId="{976E20A8-92C9-48C8-B629-66669809CAD8}" dt="2025-10-13T11:28:40.325" v="7279" actId="1076"/>
          <ac:picMkLst>
            <pc:docMk/>
            <pc:sldMk cId="2553957816" sldId="301"/>
            <ac:picMk id="18" creationId="{F6B0A925-CC6B-338B-4A40-1578B1415022}"/>
          </ac:picMkLst>
        </pc:picChg>
        <pc:picChg chg="add mod">
          <ac:chgData name="Crawley, Shae" userId="a3e5d7bc-fbd4-4c50-9cf6-d098d6364753" providerId="ADAL" clId="{976E20A8-92C9-48C8-B629-66669809CAD8}" dt="2025-10-13T10:23:37.826" v="6343" actId="1076"/>
          <ac:picMkLst>
            <pc:docMk/>
            <pc:sldMk cId="2553957816" sldId="301"/>
            <ac:picMk id="29" creationId="{BF7C1EF7-7270-0CF8-168F-6B0693D65BCD}"/>
          </ac:picMkLst>
        </pc:picChg>
        <pc:picChg chg="add mod ord">
          <ac:chgData name="Crawley, Shae" userId="a3e5d7bc-fbd4-4c50-9cf6-d098d6364753" providerId="ADAL" clId="{976E20A8-92C9-48C8-B629-66669809CAD8}" dt="2025-10-08T14:16:00.747" v="4772" actId="1076"/>
          <ac:picMkLst>
            <pc:docMk/>
            <pc:sldMk cId="2553957816" sldId="301"/>
            <ac:picMk id="30" creationId="{4DD76E6E-967F-6B8D-8B95-C5AC198FF1C0}"/>
          </ac:picMkLst>
        </pc:picChg>
        <pc:picChg chg="add mod">
          <ac:chgData name="Crawley, Shae" userId="a3e5d7bc-fbd4-4c50-9cf6-d098d6364753" providerId="ADAL" clId="{976E20A8-92C9-48C8-B629-66669809CAD8}" dt="2025-10-08T13:32:31.849" v="4365" actId="1076"/>
          <ac:picMkLst>
            <pc:docMk/>
            <pc:sldMk cId="2553957816" sldId="301"/>
            <ac:picMk id="31" creationId="{F5A3E595-563C-B137-0149-7BCC8DC51DD6}"/>
          </ac:picMkLst>
        </pc:picChg>
        <pc:picChg chg="add mod">
          <ac:chgData name="Crawley, Shae" userId="a3e5d7bc-fbd4-4c50-9cf6-d098d6364753" providerId="ADAL" clId="{976E20A8-92C9-48C8-B629-66669809CAD8}" dt="2025-10-08T13:40:13.511" v="4387" actId="1076"/>
          <ac:picMkLst>
            <pc:docMk/>
            <pc:sldMk cId="2553957816" sldId="301"/>
            <ac:picMk id="33" creationId="{E1C6A429-44D4-4C38-3F22-BF15B5A0C571}"/>
          </ac:picMkLst>
        </pc:picChg>
        <pc:picChg chg="add mod">
          <ac:chgData name="Crawley, Shae" userId="a3e5d7bc-fbd4-4c50-9cf6-d098d6364753" providerId="ADAL" clId="{976E20A8-92C9-48C8-B629-66669809CAD8}" dt="2025-10-08T13:47:41.402" v="4440" actId="1076"/>
          <ac:picMkLst>
            <pc:docMk/>
            <pc:sldMk cId="2553957816" sldId="301"/>
            <ac:picMk id="35" creationId="{987ADA86-E6FA-3DD3-6710-9D724397D142}"/>
          </ac:picMkLst>
        </pc:picChg>
        <pc:picChg chg="add mod">
          <ac:chgData name="Crawley, Shae" userId="a3e5d7bc-fbd4-4c50-9cf6-d098d6364753" providerId="ADAL" clId="{976E20A8-92C9-48C8-B629-66669809CAD8}" dt="2025-10-08T13:59:43.781" v="4545" actId="1076"/>
          <ac:picMkLst>
            <pc:docMk/>
            <pc:sldMk cId="2553957816" sldId="301"/>
            <ac:picMk id="42" creationId="{97AC498E-4207-B0A2-E0BE-F2264788A37A}"/>
          </ac:picMkLst>
        </pc:picChg>
        <pc:picChg chg="add mod">
          <ac:chgData name="Crawley, Shae" userId="a3e5d7bc-fbd4-4c50-9cf6-d098d6364753" providerId="ADAL" clId="{976E20A8-92C9-48C8-B629-66669809CAD8}" dt="2025-10-08T14:05:06.706" v="4554" actId="1076"/>
          <ac:picMkLst>
            <pc:docMk/>
            <pc:sldMk cId="2553957816" sldId="301"/>
            <ac:picMk id="44" creationId="{3C372853-DE4F-2704-B51F-037486B65ACF}"/>
          </ac:picMkLst>
        </pc:picChg>
        <pc:picChg chg="add mod">
          <ac:chgData name="Crawley, Shae" userId="a3e5d7bc-fbd4-4c50-9cf6-d098d6364753" providerId="ADAL" clId="{976E20A8-92C9-48C8-B629-66669809CAD8}" dt="2025-10-08T14:13:53.850" v="4714" actId="1076"/>
          <ac:picMkLst>
            <pc:docMk/>
            <pc:sldMk cId="2553957816" sldId="301"/>
            <ac:picMk id="53" creationId="{369BA597-3D31-2A02-F89F-E3AD24BF3966}"/>
          </ac:picMkLst>
        </pc:picChg>
        <pc:picChg chg="add mod">
          <ac:chgData name="Crawley, Shae" userId="a3e5d7bc-fbd4-4c50-9cf6-d098d6364753" providerId="ADAL" clId="{976E20A8-92C9-48C8-B629-66669809CAD8}" dt="2025-10-14T08:29:22.343" v="10656" actId="1076"/>
          <ac:picMkLst>
            <pc:docMk/>
            <pc:sldMk cId="2553957816" sldId="301"/>
            <ac:picMk id="1026" creationId="{923AC7C8-0B80-0632-908D-0415613F8D01}"/>
          </ac:picMkLst>
        </pc:picChg>
        <pc:picChg chg="add mod">
          <ac:chgData name="Crawley, Shae" userId="a3e5d7bc-fbd4-4c50-9cf6-d098d6364753" providerId="ADAL" clId="{976E20A8-92C9-48C8-B629-66669809CAD8}" dt="2025-10-08T14:19:49.418" v="4838" actId="1076"/>
          <ac:picMkLst>
            <pc:docMk/>
            <pc:sldMk cId="2553957816" sldId="301"/>
            <ac:picMk id="1027" creationId="{AE72FB85-8482-4777-0B5E-1B1482C7C022}"/>
          </ac:picMkLst>
        </pc:picChg>
        <pc:picChg chg="add mod">
          <ac:chgData name="Crawley, Shae" userId="a3e5d7bc-fbd4-4c50-9cf6-d098d6364753" providerId="ADAL" clId="{976E20A8-92C9-48C8-B629-66669809CAD8}" dt="2025-10-13T14:02:52.243" v="9791" actId="1076"/>
          <ac:picMkLst>
            <pc:docMk/>
            <pc:sldMk cId="2553957816" sldId="301"/>
            <ac:picMk id="1028" creationId="{C52310FD-1B20-E175-48AF-AA8ADBB87772}"/>
          </ac:picMkLst>
        </pc:picChg>
        <pc:picChg chg="add mod">
          <ac:chgData name="Crawley, Shae" userId="a3e5d7bc-fbd4-4c50-9cf6-d098d6364753" providerId="ADAL" clId="{976E20A8-92C9-48C8-B629-66669809CAD8}" dt="2025-10-08T14:36:19.571" v="4840" actId="1076"/>
          <ac:picMkLst>
            <pc:docMk/>
            <pc:sldMk cId="2553957816" sldId="301"/>
            <ac:picMk id="1029" creationId="{BCCB5E5B-2062-0D00-532D-003B4E016D20}"/>
          </ac:picMkLst>
        </pc:picChg>
        <pc:picChg chg="add mod">
          <ac:chgData name="Crawley, Shae" userId="a3e5d7bc-fbd4-4c50-9cf6-d098d6364753" providerId="ADAL" clId="{976E20A8-92C9-48C8-B629-66669809CAD8}" dt="2025-10-08T14:36:25.281" v="4842" actId="1076"/>
          <ac:picMkLst>
            <pc:docMk/>
            <pc:sldMk cId="2553957816" sldId="301"/>
            <ac:picMk id="1030" creationId="{72FCC243-C50D-C17D-CE35-C7111F91CBEF}"/>
          </ac:picMkLst>
        </pc:picChg>
        <pc:cxnChg chg="add mod">
          <ac:chgData name="Crawley, Shae" userId="a3e5d7bc-fbd4-4c50-9cf6-d098d6364753" providerId="ADAL" clId="{976E20A8-92C9-48C8-B629-66669809CAD8}" dt="2025-10-08T13:53:20.119" v="4531" actId="14100"/>
          <ac:cxnSpMkLst>
            <pc:docMk/>
            <pc:sldMk cId="2553957816" sldId="301"/>
            <ac:cxnSpMk id="12" creationId="{2D7A97D6-0916-7A7E-F933-FA836F7D3FB1}"/>
          </ac:cxnSpMkLst>
        </pc:cxnChg>
        <pc:cxnChg chg="add mod">
          <ac:chgData name="Crawley, Shae" userId="a3e5d7bc-fbd4-4c50-9cf6-d098d6364753" providerId="ADAL" clId="{976E20A8-92C9-48C8-B629-66669809CAD8}" dt="2025-10-08T13:30:01.712" v="4332" actId="1076"/>
          <ac:cxnSpMkLst>
            <pc:docMk/>
            <pc:sldMk cId="2553957816" sldId="301"/>
            <ac:cxnSpMk id="26" creationId="{9B2C9E3F-95FA-38EA-B64F-4A330AAF4BAB}"/>
          </ac:cxnSpMkLst>
        </pc:cxnChg>
        <pc:cxnChg chg="add mod">
          <ac:chgData name="Crawley, Shae" userId="a3e5d7bc-fbd4-4c50-9cf6-d098d6364753" providerId="ADAL" clId="{976E20A8-92C9-48C8-B629-66669809CAD8}" dt="2025-10-08T13:30:01.712" v="4332" actId="1076"/>
          <ac:cxnSpMkLst>
            <pc:docMk/>
            <pc:sldMk cId="2553957816" sldId="301"/>
            <ac:cxnSpMk id="27" creationId="{45EA3B1C-9D3E-382F-BDE2-CD5306145719}"/>
          </ac:cxnSpMkLst>
        </pc:cxnChg>
        <pc:cxnChg chg="add mod">
          <ac:chgData name="Crawley, Shae" userId="a3e5d7bc-fbd4-4c50-9cf6-d098d6364753" providerId="ADAL" clId="{976E20A8-92C9-48C8-B629-66669809CAD8}" dt="2025-10-08T13:59:35.066" v="4543" actId="14100"/>
          <ac:cxnSpMkLst>
            <pc:docMk/>
            <pc:sldMk cId="2553957816" sldId="301"/>
            <ac:cxnSpMk id="40" creationId="{C182F7A9-CC85-6B95-E458-607891252093}"/>
          </ac:cxnSpMkLst>
        </pc:cxnChg>
        <pc:cxnChg chg="add mod">
          <ac:chgData name="Crawley, Shae" userId="a3e5d7bc-fbd4-4c50-9cf6-d098d6364753" providerId="ADAL" clId="{976E20A8-92C9-48C8-B629-66669809CAD8}" dt="2025-10-08T14:13:53.850" v="4714" actId="1076"/>
          <ac:cxnSpMkLst>
            <pc:docMk/>
            <pc:sldMk cId="2553957816" sldId="301"/>
            <ac:cxnSpMk id="52" creationId="{020994A7-05B5-B0E7-D9D9-5E5D92478564}"/>
          </ac:cxnSpMkLst>
        </pc:cxnChg>
        <pc:cxnChg chg="add mod">
          <ac:chgData name="Crawley, Shae" userId="a3e5d7bc-fbd4-4c50-9cf6-d098d6364753" providerId="ADAL" clId="{976E20A8-92C9-48C8-B629-66669809CAD8}" dt="2025-10-08T14:14:02.100" v="4715" actId="1076"/>
          <ac:cxnSpMkLst>
            <pc:docMk/>
            <pc:sldMk cId="2553957816" sldId="301"/>
            <ac:cxnSpMk id="60" creationId="{3672D0E4-3EAF-4F00-AF3B-FA0C88E2E89D}"/>
          </ac:cxnSpMkLst>
        </pc:cxnChg>
        <pc:cxnChg chg="add mod">
          <ac:chgData name="Crawley, Shae" userId="a3e5d7bc-fbd4-4c50-9cf6-d098d6364753" providerId="ADAL" clId="{976E20A8-92C9-48C8-B629-66669809CAD8}" dt="2025-10-13T09:27:21.527" v="5819" actId="1076"/>
          <ac:cxnSpMkLst>
            <pc:docMk/>
            <pc:sldMk cId="2553957816" sldId="301"/>
            <ac:cxnSpMk id="61" creationId="{E0EFA6B7-42F2-6342-1FF6-1BEB496BB953}"/>
          </ac:cxnSpMkLst>
        </pc:cxnChg>
        <pc:cxnChg chg="add mod">
          <ac:chgData name="Crawley, Shae" userId="a3e5d7bc-fbd4-4c50-9cf6-d098d6364753" providerId="ADAL" clId="{976E20A8-92C9-48C8-B629-66669809CAD8}" dt="2025-10-08T14:36:59.563" v="4846" actId="1076"/>
          <ac:cxnSpMkLst>
            <pc:docMk/>
            <pc:sldMk cId="2553957816" sldId="301"/>
            <ac:cxnSpMk id="1040" creationId="{1EAC29C6-755B-8546-FA16-9D8FD3E2423C}"/>
          </ac:cxnSpMkLst>
        </pc:cxnChg>
      </pc:sldChg>
      <pc:sldChg chg="modSp add mod">
        <pc:chgData name="Crawley, Shae" userId="a3e5d7bc-fbd4-4c50-9cf6-d098d6364753" providerId="ADAL" clId="{976E20A8-92C9-48C8-B629-66669809CAD8}" dt="2025-10-14T08:21:19.062" v="10585" actId="404"/>
        <pc:sldMkLst>
          <pc:docMk/>
          <pc:sldMk cId="2586624731" sldId="302"/>
        </pc:sldMkLst>
        <pc:spChg chg="mod">
          <ac:chgData name="Crawley, Shae" userId="a3e5d7bc-fbd4-4c50-9cf6-d098d6364753" providerId="ADAL" clId="{976E20A8-92C9-48C8-B629-66669809CAD8}" dt="2025-10-14T08:21:19.062" v="10585" actId="404"/>
          <ac:spMkLst>
            <pc:docMk/>
            <pc:sldMk cId="2586624731" sldId="302"/>
            <ac:spMk id="4" creationId="{96EBC2B0-883F-98B3-15B7-E70E2336CEDB}"/>
          </ac:spMkLst>
        </pc:spChg>
      </pc:sldChg>
      <pc:sldChg chg="modSp add mod">
        <pc:chgData name="Crawley, Shae" userId="a3e5d7bc-fbd4-4c50-9cf6-d098d6364753" providerId="ADAL" clId="{976E20A8-92C9-48C8-B629-66669809CAD8}" dt="2025-10-14T08:21:30.064" v="10587" actId="404"/>
        <pc:sldMkLst>
          <pc:docMk/>
          <pc:sldMk cId="3516345881" sldId="303"/>
        </pc:sldMkLst>
        <pc:spChg chg="mod">
          <ac:chgData name="Crawley, Shae" userId="a3e5d7bc-fbd4-4c50-9cf6-d098d6364753" providerId="ADAL" clId="{976E20A8-92C9-48C8-B629-66669809CAD8}" dt="2025-10-13T10:35:41.725" v="6641" actId="113"/>
          <ac:spMkLst>
            <pc:docMk/>
            <pc:sldMk cId="3516345881" sldId="303"/>
            <ac:spMk id="2" creationId="{28554F00-01C4-E827-93FB-198E826406EE}"/>
          </ac:spMkLst>
        </pc:spChg>
        <pc:spChg chg="mod">
          <ac:chgData name="Crawley, Shae" userId="a3e5d7bc-fbd4-4c50-9cf6-d098d6364753" providerId="ADAL" clId="{976E20A8-92C9-48C8-B629-66669809CAD8}" dt="2025-10-14T08:21:30.064" v="10587" actId="404"/>
          <ac:spMkLst>
            <pc:docMk/>
            <pc:sldMk cId="3516345881" sldId="303"/>
            <ac:spMk id="4" creationId="{D9AED783-4B42-9CF8-A3A5-3F58C1BEC6E2}"/>
          </ac:spMkLst>
        </pc:spChg>
      </pc:sldChg>
      <pc:sldChg chg="modSp add mod">
        <pc:chgData name="Crawley, Shae" userId="a3e5d7bc-fbd4-4c50-9cf6-d098d6364753" providerId="ADAL" clId="{976E20A8-92C9-48C8-B629-66669809CAD8}" dt="2025-10-13T13:34:42.173" v="9545" actId="113"/>
        <pc:sldMkLst>
          <pc:docMk/>
          <pc:sldMk cId="3944833634" sldId="304"/>
        </pc:sldMkLst>
        <pc:spChg chg="mod">
          <ac:chgData name="Crawley, Shae" userId="a3e5d7bc-fbd4-4c50-9cf6-d098d6364753" providerId="ADAL" clId="{976E20A8-92C9-48C8-B629-66669809CAD8}" dt="2025-10-13T11:43:07.978" v="7390" actId="403"/>
          <ac:spMkLst>
            <pc:docMk/>
            <pc:sldMk cId="3944833634" sldId="304"/>
            <ac:spMk id="2" creationId="{A8C3105D-790C-6684-499A-275E6854135C}"/>
          </ac:spMkLst>
        </pc:spChg>
        <pc:spChg chg="mod">
          <ac:chgData name="Crawley, Shae" userId="a3e5d7bc-fbd4-4c50-9cf6-d098d6364753" providerId="ADAL" clId="{976E20A8-92C9-48C8-B629-66669809CAD8}" dt="2025-10-13T13:34:42.173" v="9545" actId="113"/>
          <ac:spMkLst>
            <pc:docMk/>
            <pc:sldMk cId="3944833634" sldId="304"/>
            <ac:spMk id="3" creationId="{5BFD6CF4-3934-872F-DB1C-C9DB178CA477}"/>
          </ac:spMkLst>
        </pc:spChg>
        <pc:spChg chg="mod">
          <ac:chgData name="Crawley, Shae" userId="a3e5d7bc-fbd4-4c50-9cf6-d098d6364753" providerId="ADAL" clId="{976E20A8-92C9-48C8-B629-66669809CAD8}" dt="2025-10-13T11:42:11.896" v="7384" actId="404"/>
          <ac:spMkLst>
            <pc:docMk/>
            <pc:sldMk cId="3944833634" sldId="304"/>
            <ac:spMk id="4" creationId="{5018C7E9-8806-7F52-14EB-82139113C740}"/>
          </ac:spMkLst>
        </pc:spChg>
      </pc:sldChg>
      <pc:sldChg chg="del">
        <pc:chgData name="Crawley, Shae" userId="a3e5d7bc-fbd4-4c50-9cf6-d098d6364753" providerId="ADAL" clId="{976E20A8-92C9-48C8-B629-66669809CAD8}" dt="2025-10-13T10:32:17.186" v="6543" actId="47"/>
        <pc:sldMkLst>
          <pc:docMk/>
          <pc:sldMk cId="3937872303" sldId="305"/>
        </pc:sldMkLst>
      </pc:sldChg>
      <pc:sldChg chg="addSp delSp modSp new mod modTransition">
        <pc:chgData name="Crawley, Shae" userId="a3e5d7bc-fbd4-4c50-9cf6-d098d6364753" providerId="ADAL" clId="{976E20A8-92C9-48C8-B629-66669809CAD8}" dt="2025-10-13T13:04:57.520" v="8923" actId="33524"/>
        <pc:sldMkLst>
          <pc:docMk/>
          <pc:sldMk cId="2878175914" sldId="306"/>
        </pc:sldMkLst>
        <pc:spChg chg="add mod">
          <ac:chgData name="Crawley, Shae" userId="a3e5d7bc-fbd4-4c50-9cf6-d098d6364753" providerId="ADAL" clId="{976E20A8-92C9-48C8-B629-66669809CAD8}" dt="2025-10-13T12:34:23.980" v="8156" actId="113"/>
          <ac:spMkLst>
            <pc:docMk/>
            <pc:sldMk cId="2878175914" sldId="306"/>
            <ac:spMk id="6" creationId="{76026C2E-E8FD-74C0-0DA7-C2D17326897B}"/>
          </ac:spMkLst>
        </pc:spChg>
        <pc:spChg chg="add mod">
          <ac:chgData name="Crawley, Shae" userId="a3e5d7bc-fbd4-4c50-9cf6-d098d6364753" providerId="ADAL" clId="{976E20A8-92C9-48C8-B629-66669809CAD8}" dt="2025-10-13T13:04:57.520" v="8923" actId="33524"/>
          <ac:spMkLst>
            <pc:docMk/>
            <pc:sldMk cId="2878175914" sldId="306"/>
            <ac:spMk id="7" creationId="{0E9D541F-6E6E-1FC6-3676-BA04C09D30ED}"/>
          </ac:spMkLst>
        </pc:spChg>
        <pc:spChg chg="add mod">
          <ac:chgData name="Crawley, Shae" userId="a3e5d7bc-fbd4-4c50-9cf6-d098d6364753" providerId="ADAL" clId="{976E20A8-92C9-48C8-B629-66669809CAD8}" dt="2025-10-13T12:42:48.927" v="8326" actId="404"/>
          <ac:spMkLst>
            <pc:docMk/>
            <pc:sldMk cId="2878175914" sldId="306"/>
            <ac:spMk id="8" creationId="{E5BCAFE1-0C44-E512-31D2-1B999C58EF68}"/>
          </ac:spMkLst>
        </pc:spChg>
        <pc:spChg chg="add mod">
          <ac:chgData name="Crawley, Shae" userId="a3e5d7bc-fbd4-4c50-9cf6-d098d6364753" providerId="ADAL" clId="{976E20A8-92C9-48C8-B629-66669809CAD8}" dt="2025-10-13T09:51:19.406" v="6119" actId="14838"/>
          <ac:spMkLst>
            <pc:docMk/>
            <pc:sldMk cId="2878175914" sldId="306"/>
            <ac:spMk id="9" creationId="{DA7EACDA-58E0-9DDF-FB1C-82774D63A2BB}"/>
          </ac:spMkLst>
        </pc:spChg>
        <pc:picChg chg="add mod">
          <ac:chgData name="Crawley, Shae" userId="a3e5d7bc-fbd4-4c50-9cf6-d098d6364753" providerId="ADAL" clId="{976E20A8-92C9-48C8-B629-66669809CAD8}" dt="2025-10-13T11:27:13.540" v="7269" actId="1076"/>
          <ac:picMkLst>
            <pc:docMk/>
            <pc:sldMk cId="2878175914" sldId="306"/>
            <ac:picMk id="5" creationId="{8E7211CF-CA00-044E-62F4-13B183B531EC}"/>
          </ac:picMkLst>
        </pc:picChg>
      </pc:sldChg>
      <pc:sldChg chg="addSp delSp modSp add del mod">
        <pc:chgData name="Crawley, Shae" userId="a3e5d7bc-fbd4-4c50-9cf6-d098d6364753" providerId="ADAL" clId="{976E20A8-92C9-48C8-B629-66669809CAD8}" dt="2025-10-13T09:23:02.904" v="5778" actId="47"/>
        <pc:sldMkLst>
          <pc:docMk/>
          <pc:sldMk cId="1328003457" sldId="307"/>
        </pc:sldMkLst>
      </pc:sldChg>
      <pc:sldChg chg="addSp delSp modSp add del mod modAnim">
        <pc:chgData name="Crawley, Shae" userId="a3e5d7bc-fbd4-4c50-9cf6-d098d6364753" providerId="ADAL" clId="{976E20A8-92C9-48C8-B629-66669809CAD8}" dt="2025-10-13T10:55:16.213" v="7118" actId="47"/>
        <pc:sldMkLst>
          <pc:docMk/>
          <pc:sldMk cId="3486775656" sldId="307"/>
        </pc:sldMkLst>
      </pc:sldChg>
      <pc:sldChg chg="addSp delSp modSp add del mod">
        <pc:chgData name="Crawley, Shae" userId="a3e5d7bc-fbd4-4c50-9cf6-d098d6364753" providerId="ADAL" clId="{976E20A8-92C9-48C8-B629-66669809CAD8}" dt="2025-10-13T10:55:17.508" v="7119" actId="47"/>
        <pc:sldMkLst>
          <pc:docMk/>
          <pc:sldMk cId="463448785" sldId="308"/>
        </pc:sldMkLst>
      </pc:sldChg>
      <pc:sldChg chg="addSp delSp modSp add mod modTransition addAnim delAnim modAnim">
        <pc:chgData name="Crawley, Shae" userId="a3e5d7bc-fbd4-4c50-9cf6-d098d6364753" providerId="ADAL" clId="{976E20A8-92C9-48C8-B629-66669809CAD8}" dt="2025-10-14T08:21:50.612" v="10599" actId="20577"/>
        <pc:sldMkLst>
          <pc:docMk/>
          <pc:sldMk cId="2149740775" sldId="309"/>
        </pc:sldMkLst>
        <pc:spChg chg="add mod">
          <ac:chgData name="Crawley, Shae" userId="a3e5d7bc-fbd4-4c50-9cf6-d098d6364753" providerId="ADAL" clId="{976E20A8-92C9-48C8-B629-66669809CAD8}" dt="2025-10-13T11:30:23.767" v="7289" actId="1076"/>
          <ac:spMkLst>
            <pc:docMk/>
            <pc:sldMk cId="2149740775" sldId="309"/>
            <ac:spMk id="4" creationId="{4EBEEACA-9FD8-BD5E-11A4-3049D1A5F104}"/>
          </ac:spMkLst>
        </pc:spChg>
        <pc:spChg chg="mod">
          <ac:chgData name="Crawley, Shae" userId="a3e5d7bc-fbd4-4c50-9cf6-d098d6364753" providerId="ADAL" clId="{976E20A8-92C9-48C8-B629-66669809CAD8}" dt="2025-10-13T10:13:09.397" v="6190"/>
          <ac:spMkLst>
            <pc:docMk/>
            <pc:sldMk cId="2149740775" sldId="309"/>
            <ac:spMk id="12" creationId="{09F41511-75B9-17AC-7C62-71B63C6FC2E8}"/>
          </ac:spMkLst>
        </pc:spChg>
        <pc:spChg chg="mod">
          <ac:chgData name="Crawley, Shae" userId="a3e5d7bc-fbd4-4c50-9cf6-d098d6364753" providerId="ADAL" clId="{976E20A8-92C9-48C8-B629-66669809CAD8}" dt="2025-10-13T12:44:57.258" v="8429" actId="1076"/>
          <ac:spMkLst>
            <pc:docMk/>
            <pc:sldMk cId="2149740775" sldId="309"/>
            <ac:spMk id="14" creationId="{C0C7EE14-3594-B05D-6A2A-EF74D4E11456}"/>
          </ac:spMkLst>
        </pc:spChg>
        <pc:spChg chg="mod">
          <ac:chgData name="Crawley, Shae" userId="a3e5d7bc-fbd4-4c50-9cf6-d098d6364753" providerId="ADAL" clId="{976E20A8-92C9-48C8-B629-66669809CAD8}" dt="2025-10-13T10:13:09.397" v="6190"/>
          <ac:spMkLst>
            <pc:docMk/>
            <pc:sldMk cId="2149740775" sldId="309"/>
            <ac:spMk id="15" creationId="{CB01C537-2A53-6CB3-7884-628BFB83982C}"/>
          </ac:spMkLst>
        </pc:spChg>
        <pc:spChg chg="mod">
          <ac:chgData name="Crawley, Shae" userId="a3e5d7bc-fbd4-4c50-9cf6-d098d6364753" providerId="ADAL" clId="{976E20A8-92C9-48C8-B629-66669809CAD8}" dt="2025-10-13T10:13:09.397" v="6190"/>
          <ac:spMkLst>
            <pc:docMk/>
            <pc:sldMk cId="2149740775" sldId="309"/>
            <ac:spMk id="16" creationId="{0BF06E3D-BB72-73A6-18C1-4AAC343BD59D}"/>
          </ac:spMkLst>
        </pc:spChg>
        <pc:spChg chg="add mod">
          <ac:chgData name="Crawley, Shae" userId="a3e5d7bc-fbd4-4c50-9cf6-d098d6364753" providerId="ADAL" clId="{976E20A8-92C9-48C8-B629-66669809CAD8}" dt="2025-10-13T12:45:11.718" v="8430" actId="1076"/>
          <ac:spMkLst>
            <pc:docMk/>
            <pc:sldMk cId="2149740775" sldId="309"/>
            <ac:spMk id="17" creationId="{B9C6D911-91DA-E170-19DE-0AAEFEFA3FC9}"/>
          </ac:spMkLst>
        </pc:spChg>
        <pc:spChg chg="add mod">
          <ac:chgData name="Crawley, Shae" userId="a3e5d7bc-fbd4-4c50-9cf6-d098d6364753" providerId="ADAL" clId="{976E20A8-92C9-48C8-B629-66669809CAD8}" dt="2025-10-14T08:21:50.612" v="10599" actId="20577"/>
          <ac:spMkLst>
            <pc:docMk/>
            <pc:sldMk cId="2149740775" sldId="309"/>
            <ac:spMk id="18" creationId="{4FE2CDB3-3782-D985-2E2B-D00070DCF9DE}"/>
          </ac:spMkLst>
        </pc:spChg>
        <pc:spChg chg="add mod">
          <ac:chgData name="Crawley, Shae" userId="a3e5d7bc-fbd4-4c50-9cf6-d098d6364753" providerId="ADAL" clId="{976E20A8-92C9-48C8-B629-66669809CAD8}" dt="2025-10-13T12:45:11.718" v="8430" actId="1076"/>
          <ac:spMkLst>
            <pc:docMk/>
            <pc:sldMk cId="2149740775" sldId="309"/>
            <ac:spMk id="20" creationId="{6BDAF2CF-5BC3-1FC7-43D8-976B0BFBB8B8}"/>
          </ac:spMkLst>
        </pc:spChg>
        <pc:spChg chg="add mod">
          <ac:chgData name="Crawley, Shae" userId="a3e5d7bc-fbd4-4c50-9cf6-d098d6364753" providerId="ADAL" clId="{976E20A8-92C9-48C8-B629-66669809CAD8}" dt="2025-10-13T12:45:11.718" v="8430" actId="1076"/>
          <ac:spMkLst>
            <pc:docMk/>
            <pc:sldMk cId="2149740775" sldId="309"/>
            <ac:spMk id="21" creationId="{00F96890-E540-E830-F164-732F99F98642}"/>
          </ac:spMkLst>
        </pc:spChg>
        <pc:spChg chg="add mod">
          <ac:chgData name="Crawley, Shae" userId="a3e5d7bc-fbd4-4c50-9cf6-d098d6364753" providerId="ADAL" clId="{976E20A8-92C9-48C8-B629-66669809CAD8}" dt="2025-10-13T12:45:11.718" v="8430" actId="1076"/>
          <ac:spMkLst>
            <pc:docMk/>
            <pc:sldMk cId="2149740775" sldId="309"/>
            <ac:spMk id="22" creationId="{64143C3D-3ED8-69F2-AEBF-FF692296B1EB}"/>
          </ac:spMkLst>
        </pc:spChg>
        <pc:spChg chg="add mod">
          <ac:chgData name="Crawley, Shae" userId="a3e5d7bc-fbd4-4c50-9cf6-d098d6364753" providerId="ADAL" clId="{976E20A8-92C9-48C8-B629-66669809CAD8}" dt="2025-10-13T12:45:11.718" v="8430" actId="1076"/>
          <ac:spMkLst>
            <pc:docMk/>
            <pc:sldMk cId="2149740775" sldId="309"/>
            <ac:spMk id="23" creationId="{EAAFA27A-EF7B-2CE9-C776-482FABAEF224}"/>
          </ac:spMkLst>
        </pc:spChg>
        <pc:spChg chg="add mod">
          <ac:chgData name="Crawley, Shae" userId="a3e5d7bc-fbd4-4c50-9cf6-d098d6364753" providerId="ADAL" clId="{976E20A8-92C9-48C8-B629-66669809CAD8}" dt="2025-10-13T12:45:11.718" v="8430" actId="1076"/>
          <ac:spMkLst>
            <pc:docMk/>
            <pc:sldMk cId="2149740775" sldId="309"/>
            <ac:spMk id="25" creationId="{C59E13C1-0A99-FE4E-F30E-9537595DF744}"/>
          </ac:spMkLst>
        </pc:spChg>
        <pc:spChg chg="add mod">
          <ac:chgData name="Crawley, Shae" userId="a3e5d7bc-fbd4-4c50-9cf6-d098d6364753" providerId="ADAL" clId="{976E20A8-92C9-48C8-B629-66669809CAD8}" dt="2025-10-13T14:38:13.422" v="10438" actId="1076"/>
          <ac:spMkLst>
            <pc:docMk/>
            <pc:sldMk cId="2149740775" sldId="309"/>
            <ac:spMk id="27" creationId="{38DC9BAA-928D-929D-B965-0FA8B76268E3}"/>
          </ac:spMkLst>
        </pc:spChg>
        <pc:spChg chg="add mod">
          <ac:chgData name="Crawley, Shae" userId="a3e5d7bc-fbd4-4c50-9cf6-d098d6364753" providerId="ADAL" clId="{976E20A8-92C9-48C8-B629-66669809CAD8}" dt="2025-10-13T11:00:35.623" v="7172" actId="404"/>
          <ac:spMkLst>
            <pc:docMk/>
            <pc:sldMk cId="2149740775" sldId="309"/>
            <ac:spMk id="28" creationId="{0005A9BD-21C4-DB1B-172C-31117DCB9A4B}"/>
          </ac:spMkLst>
        </pc:spChg>
        <pc:spChg chg="add mod">
          <ac:chgData name="Crawley, Shae" userId="a3e5d7bc-fbd4-4c50-9cf6-d098d6364753" providerId="ADAL" clId="{976E20A8-92C9-48C8-B629-66669809CAD8}" dt="2025-10-13T14:37:53.224" v="10432" actId="1076"/>
          <ac:spMkLst>
            <pc:docMk/>
            <pc:sldMk cId="2149740775" sldId="309"/>
            <ac:spMk id="30" creationId="{6656E774-9CCC-7F96-C49D-7B7A5830EC2F}"/>
          </ac:spMkLst>
        </pc:spChg>
        <pc:spChg chg="add mod">
          <ac:chgData name="Crawley, Shae" userId="a3e5d7bc-fbd4-4c50-9cf6-d098d6364753" providerId="ADAL" clId="{976E20A8-92C9-48C8-B629-66669809CAD8}" dt="2025-10-13T14:37:59.398" v="10434" actId="1076"/>
          <ac:spMkLst>
            <pc:docMk/>
            <pc:sldMk cId="2149740775" sldId="309"/>
            <ac:spMk id="32" creationId="{C694807B-0008-611B-4FDA-C40C18CB4AE2}"/>
          </ac:spMkLst>
        </pc:spChg>
        <pc:spChg chg="add mod">
          <ac:chgData name="Crawley, Shae" userId="a3e5d7bc-fbd4-4c50-9cf6-d098d6364753" providerId="ADAL" clId="{976E20A8-92C9-48C8-B629-66669809CAD8}" dt="2025-10-13T12:45:11.718" v="8430" actId="1076"/>
          <ac:spMkLst>
            <pc:docMk/>
            <pc:sldMk cId="2149740775" sldId="309"/>
            <ac:spMk id="37" creationId="{A7DE8979-352F-57D8-C906-DC34B736E925}"/>
          </ac:spMkLst>
        </pc:spChg>
        <pc:spChg chg="add mod">
          <ac:chgData name="Crawley, Shae" userId="a3e5d7bc-fbd4-4c50-9cf6-d098d6364753" providerId="ADAL" clId="{976E20A8-92C9-48C8-B629-66669809CAD8}" dt="2025-10-13T14:38:19.553" v="10439" actId="1076"/>
          <ac:spMkLst>
            <pc:docMk/>
            <pc:sldMk cId="2149740775" sldId="309"/>
            <ac:spMk id="44" creationId="{BBD0FAA7-8565-4B74-CF88-84553276760F}"/>
          </ac:spMkLst>
        </pc:spChg>
        <pc:spChg chg="mod">
          <ac:chgData name="Crawley, Shae" userId="a3e5d7bc-fbd4-4c50-9cf6-d098d6364753" providerId="ADAL" clId="{976E20A8-92C9-48C8-B629-66669809CAD8}" dt="2025-10-13T13:07:03.735" v="8932" actId="404"/>
          <ac:spMkLst>
            <pc:docMk/>
            <pc:sldMk cId="2149740775" sldId="309"/>
            <ac:spMk id="48" creationId="{06475033-A197-6538-1A99-9BFE8CCF4251}"/>
          </ac:spMkLst>
        </pc:spChg>
        <pc:spChg chg="add mod">
          <ac:chgData name="Crawley, Shae" userId="a3e5d7bc-fbd4-4c50-9cf6-d098d6364753" providerId="ADAL" clId="{976E20A8-92C9-48C8-B629-66669809CAD8}" dt="2025-10-13T14:38:39.218" v="10441" actId="1076"/>
          <ac:spMkLst>
            <pc:docMk/>
            <pc:sldMk cId="2149740775" sldId="309"/>
            <ac:spMk id="49" creationId="{8B330FDC-ABD9-FC5D-7974-EFF7DF3C603D}"/>
          </ac:spMkLst>
        </pc:spChg>
        <pc:grpChg chg="add mod">
          <ac:chgData name="Crawley, Shae" userId="a3e5d7bc-fbd4-4c50-9cf6-d098d6364753" providerId="ADAL" clId="{976E20A8-92C9-48C8-B629-66669809CAD8}" dt="2025-10-13T10:13:27.627" v="6191" actId="1076"/>
          <ac:grpSpMkLst>
            <pc:docMk/>
            <pc:sldMk cId="2149740775" sldId="309"/>
            <ac:grpSpMk id="10" creationId="{A53FD0DD-2A88-7F51-7813-94D2EE78D842}"/>
          </ac:grpSpMkLst>
        </pc:grpChg>
        <pc:grpChg chg="mod">
          <ac:chgData name="Crawley, Shae" userId="a3e5d7bc-fbd4-4c50-9cf6-d098d6364753" providerId="ADAL" clId="{976E20A8-92C9-48C8-B629-66669809CAD8}" dt="2025-10-13T10:13:09.397" v="6190"/>
          <ac:grpSpMkLst>
            <pc:docMk/>
            <pc:sldMk cId="2149740775" sldId="309"/>
            <ac:grpSpMk id="11" creationId="{907861E6-69F5-294C-14E3-E642CA04F972}"/>
          </ac:grpSpMkLst>
        </pc:grpChg>
        <pc:grpChg chg="mod">
          <ac:chgData name="Crawley, Shae" userId="a3e5d7bc-fbd4-4c50-9cf6-d098d6364753" providerId="ADAL" clId="{976E20A8-92C9-48C8-B629-66669809CAD8}" dt="2025-10-13T10:13:09.397" v="6190"/>
          <ac:grpSpMkLst>
            <pc:docMk/>
            <pc:sldMk cId="2149740775" sldId="309"/>
            <ac:grpSpMk id="13" creationId="{0171C93F-888F-C7D0-913E-C9682AA5265A}"/>
          </ac:grpSpMkLst>
        </pc:grpChg>
        <pc:grpChg chg="add mod">
          <ac:chgData name="Crawley, Shae" userId="a3e5d7bc-fbd4-4c50-9cf6-d098d6364753" providerId="ADAL" clId="{976E20A8-92C9-48C8-B629-66669809CAD8}" dt="2025-10-13T14:38:35.952" v="10440" actId="1076"/>
          <ac:grpSpMkLst>
            <pc:docMk/>
            <pc:sldMk cId="2149740775" sldId="309"/>
            <ac:grpSpMk id="46" creationId="{E4384F4C-9E73-A27B-58B7-C252E368475B}"/>
          </ac:grpSpMkLst>
        </pc:grpChg>
        <pc:picChg chg="mod">
          <ac:chgData name="Crawley, Shae" userId="a3e5d7bc-fbd4-4c50-9cf6-d098d6364753" providerId="ADAL" clId="{976E20A8-92C9-48C8-B629-66669809CAD8}" dt="2025-10-13T11:04:59.227" v="7252" actId="1076"/>
          <ac:picMkLst>
            <pc:docMk/>
            <pc:sldMk cId="2149740775" sldId="309"/>
            <ac:picMk id="5" creationId="{CA52920D-DFDD-0DEA-C4F7-5ACB217619AA}"/>
          </ac:picMkLst>
        </pc:picChg>
        <pc:picChg chg="add mod">
          <ac:chgData name="Crawley, Shae" userId="a3e5d7bc-fbd4-4c50-9cf6-d098d6364753" providerId="ADAL" clId="{976E20A8-92C9-48C8-B629-66669809CAD8}" dt="2025-10-13T10:58:42.013" v="7135" actId="1076"/>
          <ac:picMkLst>
            <pc:docMk/>
            <pc:sldMk cId="2149740775" sldId="309"/>
            <ac:picMk id="19" creationId="{2ADC3FE1-B335-E175-2D5E-6EF5CC689C32}"/>
          </ac:picMkLst>
        </pc:picChg>
        <pc:picChg chg="add mod">
          <ac:chgData name="Crawley, Shae" userId="a3e5d7bc-fbd4-4c50-9cf6-d098d6364753" providerId="ADAL" clId="{976E20A8-92C9-48C8-B629-66669809CAD8}" dt="2025-10-13T14:37:45.717" v="10430" actId="1076"/>
          <ac:picMkLst>
            <pc:docMk/>
            <pc:sldMk cId="2149740775" sldId="309"/>
            <ac:picMk id="26" creationId="{0415AC9A-82FA-1D12-A589-14A1287411C6}"/>
          </ac:picMkLst>
        </pc:picChg>
        <pc:picChg chg="add mod">
          <ac:chgData name="Crawley, Shae" userId="a3e5d7bc-fbd4-4c50-9cf6-d098d6364753" providerId="ADAL" clId="{976E20A8-92C9-48C8-B629-66669809CAD8}" dt="2025-10-13T11:00:22.738" v="7165" actId="1076"/>
          <ac:picMkLst>
            <pc:docMk/>
            <pc:sldMk cId="2149740775" sldId="309"/>
            <ac:picMk id="29" creationId="{6B37FD12-2155-57EF-8A51-3B4636D952C8}"/>
          </ac:picMkLst>
        </pc:picChg>
        <pc:picChg chg="add mod">
          <ac:chgData name="Crawley, Shae" userId="a3e5d7bc-fbd4-4c50-9cf6-d098d6364753" providerId="ADAL" clId="{976E20A8-92C9-48C8-B629-66669809CAD8}" dt="2025-10-13T14:37:39.792" v="10428" actId="1076"/>
          <ac:picMkLst>
            <pc:docMk/>
            <pc:sldMk cId="2149740775" sldId="309"/>
            <ac:picMk id="31" creationId="{2EAE3D22-B168-FF0A-F049-BE33037186FE}"/>
          </ac:picMkLst>
        </pc:picChg>
        <pc:picChg chg="add mod">
          <ac:chgData name="Crawley, Shae" userId="a3e5d7bc-fbd4-4c50-9cf6-d098d6364753" providerId="ADAL" clId="{976E20A8-92C9-48C8-B629-66669809CAD8}" dt="2025-10-13T14:37:43.290" v="10429" actId="1076"/>
          <ac:picMkLst>
            <pc:docMk/>
            <pc:sldMk cId="2149740775" sldId="309"/>
            <ac:picMk id="33" creationId="{61646C0E-9A75-B1E1-B06B-9A8302DE2760}"/>
          </ac:picMkLst>
        </pc:picChg>
        <pc:picChg chg="add mod">
          <ac:chgData name="Crawley, Shae" userId="a3e5d7bc-fbd4-4c50-9cf6-d098d6364753" providerId="ADAL" clId="{976E20A8-92C9-48C8-B629-66669809CAD8}" dt="2025-10-13T11:30:29.452" v="7290" actId="1076"/>
          <ac:picMkLst>
            <pc:docMk/>
            <pc:sldMk cId="2149740775" sldId="309"/>
            <ac:picMk id="36" creationId="{623CDD87-251C-FE16-681B-A403BABFD18D}"/>
          </ac:picMkLst>
        </pc:picChg>
        <pc:picChg chg="add mod">
          <ac:chgData name="Crawley, Shae" userId="a3e5d7bc-fbd4-4c50-9cf6-d098d6364753" providerId="ADAL" clId="{976E20A8-92C9-48C8-B629-66669809CAD8}" dt="2025-10-13T11:44:08.572" v="7391"/>
          <ac:picMkLst>
            <pc:docMk/>
            <pc:sldMk cId="2149740775" sldId="309"/>
            <ac:picMk id="39" creationId="{BE74B673-7887-EF2D-CA9F-6621D6A20335}"/>
          </ac:picMkLst>
        </pc:picChg>
        <pc:picChg chg="mod">
          <ac:chgData name="Crawley, Shae" userId="a3e5d7bc-fbd4-4c50-9cf6-d098d6364753" providerId="ADAL" clId="{976E20A8-92C9-48C8-B629-66669809CAD8}" dt="2025-10-13T13:06:43.647" v="8926"/>
          <ac:picMkLst>
            <pc:docMk/>
            <pc:sldMk cId="2149740775" sldId="309"/>
            <ac:picMk id="47" creationId="{914D9111-D19A-3EBA-0A7E-67DB1454A15C}"/>
          </ac:picMkLst>
        </pc:picChg>
      </pc:sldChg>
      <pc:sldChg chg="addSp delSp modSp add mod addAnim delAnim modAnim">
        <pc:chgData name="Crawley, Shae" userId="a3e5d7bc-fbd4-4c50-9cf6-d098d6364753" providerId="ADAL" clId="{976E20A8-92C9-48C8-B629-66669809CAD8}" dt="2025-10-14T13:17:32.670" v="12746"/>
        <pc:sldMkLst>
          <pc:docMk/>
          <pc:sldMk cId="768780529" sldId="310"/>
        </pc:sldMkLst>
        <pc:spChg chg="mod">
          <ac:chgData name="Crawley, Shae" userId="a3e5d7bc-fbd4-4c50-9cf6-d098d6364753" providerId="ADAL" clId="{976E20A8-92C9-48C8-B629-66669809CAD8}" dt="2025-10-14T09:44:06.287" v="10819" actId="33524"/>
          <ac:spMkLst>
            <pc:docMk/>
            <pc:sldMk cId="768780529" sldId="310"/>
            <ac:spMk id="5" creationId="{DCD4BCB2-7569-598A-AD8D-767E8F4AD6B0}"/>
          </ac:spMkLst>
        </pc:spChg>
        <pc:spChg chg="mod">
          <ac:chgData name="Crawley, Shae" userId="a3e5d7bc-fbd4-4c50-9cf6-d098d6364753" providerId="ADAL" clId="{976E20A8-92C9-48C8-B629-66669809CAD8}" dt="2025-10-14T09:50:10.597" v="10886" actId="1076"/>
          <ac:spMkLst>
            <pc:docMk/>
            <pc:sldMk cId="768780529" sldId="310"/>
            <ac:spMk id="24" creationId="{EC2CFDCA-352C-B1A8-7845-580AD2D69829}"/>
          </ac:spMkLst>
        </pc:spChg>
        <pc:grpChg chg="add del mod">
          <ac:chgData name="Crawley, Shae" userId="a3e5d7bc-fbd4-4c50-9cf6-d098d6364753" providerId="ADAL" clId="{976E20A8-92C9-48C8-B629-66669809CAD8}" dt="2025-10-14T09:50:10.597" v="10886" actId="1076"/>
          <ac:grpSpMkLst>
            <pc:docMk/>
            <pc:sldMk cId="768780529" sldId="310"/>
            <ac:grpSpMk id="25" creationId="{CE968DE2-D66B-6E53-8A9F-EC516EE1011B}"/>
          </ac:grpSpMkLst>
        </pc:grpChg>
      </pc:sldChg>
      <pc:sldChg chg="addSp delSp modSp add mod modTransition delAnim modAnim">
        <pc:chgData name="Crawley, Shae" userId="a3e5d7bc-fbd4-4c50-9cf6-d098d6364753" providerId="ADAL" clId="{976E20A8-92C9-48C8-B629-66669809CAD8}" dt="2025-10-14T08:20:36.651" v="10563" actId="1076"/>
        <pc:sldMkLst>
          <pc:docMk/>
          <pc:sldMk cId="2943063387" sldId="311"/>
        </pc:sldMkLst>
        <pc:spChg chg="mod">
          <ac:chgData name="Crawley, Shae" userId="a3e5d7bc-fbd4-4c50-9cf6-d098d6364753" providerId="ADAL" clId="{976E20A8-92C9-48C8-B629-66669809CAD8}" dt="2025-10-13T14:05:07.863" v="9804"/>
          <ac:spMkLst>
            <pc:docMk/>
            <pc:sldMk cId="2943063387" sldId="311"/>
            <ac:spMk id="8" creationId="{D1DB8746-97FC-DE99-61AC-81507EED1BCF}"/>
          </ac:spMkLst>
        </pc:spChg>
        <pc:spChg chg="mod">
          <ac:chgData name="Crawley, Shae" userId="a3e5d7bc-fbd4-4c50-9cf6-d098d6364753" providerId="ADAL" clId="{976E20A8-92C9-48C8-B629-66669809CAD8}" dt="2025-10-13T14:05:07.863" v="9804"/>
          <ac:spMkLst>
            <pc:docMk/>
            <pc:sldMk cId="2943063387" sldId="311"/>
            <ac:spMk id="10" creationId="{97A2B296-A72B-B54D-C6F9-5D87B288340B}"/>
          </ac:spMkLst>
        </pc:spChg>
        <pc:spChg chg="add mod">
          <ac:chgData name="Crawley, Shae" userId="a3e5d7bc-fbd4-4c50-9cf6-d098d6364753" providerId="ADAL" clId="{976E20A8-92C9-48C8-B629-66669809CAD8}" dt="2025-10-14T08:20:36.651" v="10563" actId="1076"/>
          <ac:spMkLst>
            <pc:docMk/>
            <pc:sldMk cId="2943063387" sldId="311"/>
            <ac:spMk id="11" creationId="{30CAC1AD-A34B-F08F-8093-E06451B101F0}"/>
          </ac:spMkLst>
        </pc:spChg>
        <pc:spChg chg="mod">
          <ac:chgData name="Crawley, Shae" userId="a3e5d7bc-fbd4-4c50-9cf6-d098d6364753" providerId="ADAL" clId="{976E20A8-92C9-48C8-B629-66669809CAD8}" dt="2025-10-13T14:05:07.863" v="9804"/>
          <ac:spMkLst>
            <pc:docMk/>
            <pc:sldMk cId="2943063387" sldId="311"/>
            <ac:spMk id="13" creationId="{5A56F5C7-E148-DE93-EB3D-1804BABB2E7F}"/>
          </ac:spMkLst>
        </pc:spChg>
        <pc:spChg chg="mod">
          <ac:chgData name="Crawley, Shae" userId="a3e5d7bc-fbd4-4c50-9cf6-d098d6364753" providerId="ADAL" clId="{976E20A8-92C9-48C8-B629-66669809CAD8}" dt="2025-10-13T14:05:07.863" v="9804"/>
          <ac:spMkLst>
            <pc:docMk/>
            <pc:sldMk cId="2943063387" sldId="311"/>
            <ac:spMk id="14" creationId="{DCCF16EE-5B5A-D923-E0CE-E8355A61AF6D}"/>
          </ac:spMkLst>
        </pc:spChg>
        <pc:spChg chg="mod">
          <ac:chgData name="Crawley, Shae" userId="a3e5d7bc-fbd4-4c50-9cf6-d098d6364753" providerId="ADAL" clId="{976E20A8-92C9-48C8-B629-66669809CAD8}" dt="2025-10-14T08:20:13.138" v="10557" actId="1076"/>
          <ac:spMkLst>
            <pc:docMk/>
            <pc:sldMk cId="2943063387" sldId="311"/>
            <ac:spMk id="15" creationId="{07D95269-6919-5B68-4CDA-0F9B1498322B}"/>
          </ac:spMkLst>
        </pc:spChg>
        <pc:spChg chg="mod">
          <ac:chgData name="Crawley, Shae" userId="a3e5d7bc-fbd4-4c50-9cf6-d098d6364753" providerId="ADAL" clId="{976E20A8-92C9-48C8-B629-66669809CAD8}" dt="2025-10-14T08:20:20.147" v="10559" actId="1076"/>
          <ac:spMkLst>
            <pc:docMk/>
            <pc:sldMk cId="2943063387" sldId="311"/>
            <ac:spMk id="16" creationId="{EF939F74-DAB7-A656-1E82-2961A8499F9C}"/>
          </ac:spMkLst>
        </pc:spChg>
        <pc:spChg chg="mod">
          <ac:chgData name="Crawley, Shae" userId="a3e5d7bc-fbd4-4c50-9cf6-d098d6364753" providerId="ADAL" clId="{976E20A8-92C9-48C8-B629-66669809CAD8}" dt="2025-10-14T08:20:07.770" v="10555" actId="1076"/>
          <ac:spMkLst>
            <pc:docMk/>
            <pc:sldMk cId="2943063387" sldId="311"/>
            <ac:spMk id="19" creationId="{FEC30FD9-7CE9-B8CD-D7C0-55B6681E70DF}"/>
          </ac:spMkLst>
        </pc:spChg>
        <pc:spChg chg="mod">
          <ac:chgData name="Crawley, Shae" userId="a3e5d7bc-fbd4-4c50-9cf6-d098d6364753" providerId="ADAL" clId="{976E20A8-92C9-48C8-B629-66669809CAD8}" dt="2025-10-13T14:06:09.003" v="9937"/>
          <ac:spMkLst>
            <pc:docMk/>
            <pc:sldMk cId="2943063387" sldId="311"/>
            <ac:spMk id="22" creationId="{969AD697-FDE2-1431-3D43-096F01D5754B}"/>
          </ac:spMkLst>
        </pc:spChg>
        <pc:spChg chg="mod">
          <ac:chgData name="Crawley, Shae" userId="a3e5d7bc-fbd4-4c50-9cf6-d098d6364753" providerId="ADAL" clId="{976E20A8-92C9-48C8-B629-66669809CAD8}" dt="2025-10-14T08:20:26.386" v="10562" actId="1076"/>
          <ac:spMkLst>
            <pc:docMk/>
            <pc:sldMk cId="2943063387" sldId="311"/>
            <ac:spMk id="23" creationId="{7A1A5B90-4C40-A9F2-792B-ED8BBF2A3905}"/>
          </ac:spMkLst>
        </pc:spChg>
        <pc:grpChg chg="add mod">
          <ac:chgData name="Crawley, Shae" userId="a3e5d7bc-fbd4-4c50-9cf6-d098d6364753" providerId="ADAL" clId="{976E20A8-92C9-48C8-B629-66669809CAD8}" dt="2025-10-13T14:07:16.006" v="9954" actId="1076"/>
          <ac:grpSpMkLst>
            <pc:docMk/>
            <pc:sldMk cId="2943063387" sldId="311"/>
            <ac:grpSpMk id="12" creationId="{E42D54BA-8A64-F810-BD3E-DBB681B156E2}"/>
          </ac:grpSpMkLst>
        </pc:grpChg>
        <pc:grpChg chg="mod">
          <ac:chgData name="Crawley, Shae" userId="a3e5d7bc-fbd4-4c50-9cf6-d098d6364753" providerId="ADAL" clId="{976E20A8-92C9-48C8-B629-66669809CAD8}" dt="2025-10-14T08:19:41.364" v="10550" actId="1076"/>
          <ac:grpSpMkLst>
            <pc:docMk/>
            <pc:sldMk cId="2943063387" sldId="311"/>
            <ac:grpSpMk id="17" creationId="{F2ABCBB4-45A6-E882-CCCF-9FA42B60B472}"/>
          </ac:grpSpMkLst>
        </pc:grpChg>
        <pc:picChg chg="mod">
          <ac:chgData name="Crawley, Shae" userId="a3e5d7bc-fbd4-4c50-9cf6-d098d6364753" providerId="ADAL" clId="{976E20A8-92C9-48C8-B629-66669809CAD8}" dt="2025-10-14T08:20:05.130" v="10554" actId="1076"/>
          <ac:picMkLst>
            <pc:docMk/>
            <pc:sldMk cId="2943063387" sldId="311"/>
            <ac:picMk id="3" creationId="{89726179-1C24-024F-61B8-2D88307C85BD}"/>
          </ac:picMkLst>
        </pc:picChg>
        <pc:picChg chg="mod">
          <ac:chgData name="Crawley, Shae" userId="a3e5d7bc-fbd4-4c50-9cf6-d098d6364753" providerId="ADAL" clId="{976E20A8-92C9-48C8-B629-66669809CAD8}" dt="2025-10-14T08:20:10.499" v="10556" actId="1076"/>
          <ac:picMkLst>
            <pc:docMk/>
            <pc:sldMk cId="2943063387" sldId="311"/>
            <ac:picMk id="9" creationId="{5D7BF344-69A0-B46D-6229-E1917DA6498D}"/>
          </ac:picMkLst>
        </pc:picChg>
        <pc:picChg chg="mod">
          <ac:chgData name="Crawley, Shae" userId="a3e5d7bc-fbd4-4c50-9cf6-d098d6364753" providerId="ADAL" clId="{976E20A8-92C9-48C8-B629-66669809CAD8}" dt="2025-10-14T08:20:22.258" v="10560" actId="1076"/>
          <ac:picMkLst>
            <pc:docMk/>
            <pc:sldMk cId="2943063387" sldId="311"/>
            <ac:picMk id="18" creationId="{5364659F-970B-BE3D-7F5D-31C8E985C941}"/>
          </ac:picMkLst>
        </pc:picChg>
        <pc:picChg chg="mod">
          <ac:chgData name="Crawley, Shae" userId="a3e5d7bc-fbd4-4c50-9cf6-d098d6364753" providerId="ADAL" clId="{976E20A8-92C9-48C8-B629-66669809CAD8}" dt="2025-10-13T14:06:09.003" v="9937"/>
          <ac:picMkLst>
            <pc:docMk/>
            <pc:sldMk cId="2943063387" sldId="311"/>
            <ac:picMk id="20" creationId="{EF082FCA-994C-61A2-B520-F5DE26D5B62D}"/>
          </ac:picMkLst>
        </pc:picChg>
        <pc:picChg chg="mod">
          <ac:chgData name="Crawley, Shae" userId="a3e5d7bc-fbd4-4c50-9cf6-d098d6364753" providerId="ADAL" clId="{976E20A8-92C9-48C8-B629-66669809CAD8}" dt="2025-10-14T08:20:24.195" v="10561" actId="1076"/>
          <ac:picMkLst>
            <pc:docMk/>
            <pc:sldMk cId="2943063387" sldId="311"/>
            <ac:picMk id="21" creationId="{227092E9-0824-4697-899D-2077025E400D}"/>
          </ac:picMkLst>
        </pc:picChg>
      </pc:sldChg>
      <pc:sldChg chg="addSp delSp modSp new del mod setBg modAnim">
        <pc:chgData name="Crawley, Shae" userId="a3e5d7bc-fbd4-4c50-9cf6-d098d6364753" providerId="ADAL" clId="{976E20A8-92C9-48C8-B629-66669809CAD8}" dt="2025-10-13T12:20:34.317" v="8042" actId="47"/>
        <pc:sldMkLst>
          <pc:docMk/>
          <pc:sldMk cId="3820183276" sldId="312"/>
        </pc:sldMkLst>
      </pc:sldChg>
      <pc:sldChg chg="addSp delSp modSp add mod delAnim modAnim">
        <pc:chgData name="Crawley, Shae" userId="a3e5d7bc-fbd4-4c50-9cf6-d098d6364753" providerId="ADAL" clId="{976E20A8-92C9-48C8-B629-66669809CAD8}" dt="2025-10-14T08:22:21.883" v="10601" actId="1076"/>
        <pc:sldMkLst>
          <pc:docMk/>
          <pc:sldMk cId="3615526938" sldId="313"/>
        </pc:sldMkLst>
        <pc:spChg chg="add mod">
          <ac:chgData name="Crawley, Shae" userId="a3e5d7bc-fbd4-4c50-9cf6-d098d6364753" providerId="ADAL" clId="{976E20A8-92C9-48C8-B629-66669809CAD8}" dt="2025-10-13T12:27:49.435" v="8078" actId="1076"/>
          <ac:spMkLst>
            <pc:docMk/>
            <pc:sldMk cId="3615526938" sldId="313"/>
            <ac:spMk id="2" creationId="{F0743494-1A85-76FE-33E0-3AFD88D3FFC5}"/>
          </ac:spMkLst>
        </pc:spChg>
        <pc:spChg chg="add mod">
          <ac:chgData name="Crawley, Shae" userId="a3e5d7bc-fbd4-4c50-9cf6-d098d6364753" providerId="ADAL" clId="{976E20A8-92C9-48C8-B629-66669809CAD8}" dt="2025-10-14T08:22:21.883" v="10601" actId="1076"/>
          <ac:spMkLst>
            <pc:docMk/>
            <pc:sldMk cId="3615526938" sldId="313"/>
            <ac:spMk id="3" creationId="{5DC3B85C-4F68-5BCA-9466-46E5C0D35B2C}"/>
          </ac:spMkLst>
        </pc:spChg>
        <pc:spChg chg="add mod">
          <ac:chgData name="Crawley, Shae" userId="a3e5d7bc-fbd4-4c50-9cf6-d098d6364753" providerId="ADAL" clId="{976E20A8-92C9-48C8-B629-66669809CAD8}" dt="2025-10-13T12:27:49.435" v="8078" actId="1076"/>
          <ac:spMkLst>
            <pc:docMk/>
            <pc:sldMk cId="3615526938" sldId="313"/>
            <ac:spMk id="4" creationId="{D60E7419-85C0-ECC5-DF4B-6B71ECBDADDF}"/>
          </ac:spMkLst>
        </pc:spChg>
        <pc:spChg chg="add mod ord">
          <ac:chgData name="Crawley, Shae" userId="a3e5d7bc-fbd4-4c50-9cf6-d098d6364753" providerId="ADAL" clId="{976E20A8-92C9-48C8-B629-66669809CAD8}" dt="2025-10-13T14:30:20.168" v="10425" actId="14100"/>
          <ac:spMkLst>
            <pc:docMk/>
            <pc:sldMk cId="3615526938" sldId="313"/>
            <ac:spMk id="11" creationId="{2850DF39-EC20-A2FD-F823-E07E2144774B}"/>
          </ac:spMkLst>
        </pc:spChg>
        <pc:picChg chg="add mod">
          <ac:chgData name="Crawley, Shae" userId="a3e5d7bc-fbd4-4c50-9cf6-d098d6364753" providerId="ADAL" clId="{976E20A8-92C9-48C8-B629-66669809CAD8}" dt="2025-10-13T12:27:49.435" v="8078" actId="1076"/>
          <ac:picMkLst>
            <pc:docMk/>
            <pc:sldMk cId="3615526938" sldId="313"/>
            <ac:picMk id="10" creationId="{B2A1A3BA-52F4-ABEB-4446-590221F8CA95}"/>
          </ac:picMkLst>
        </pc:picChg>
      </pc:sldChg>
      <pc:sldChg chg="addSp delSp modSp add mod addAnim delAnim modAnim">
        <pc:chgData name="Crawley, Shae" userId="a3e5d7bc-fbd4-4c50-9cf6-d098d6364753" providerId="ADAL" clId="{976E20A8-92C9-48C8-B629-66669809CAD8}" dt="2025-10-13T14:27:12.734" v="10424" actId="1076"/>
        <pc:sldMkLst>
          <pc:docMk/>
          <pc:sldMk cId="1804748768" sldId="314"/>
        </pc:sldMkLst>
        <pc:spChg chg="mod">
          <ac:chgData name="Crawley, Shae" userId="a3e5d7bc-fbd4-4c50-9cf6-d098d6364753" providerId="ADAL" clId="{976E20A8-92C9-48C8-B629-66669809CAD8}" dt="2025-10-13T14:21:16.685" v="10379" actId="1076"/>
          <ac:spMkLst>
            <pc:docMk/>
            <pc:sldMk cId="1804748768" sldId="314"/>
            <ac:spMk id="3" creationId="{6ADE28C7-9FF1-2ED3-0924-596A1604CF7B}"/>
          </ac:spMkLst>
        </pc:spChg>
        <pc:spChg chg="add mod">
          <ac:chgData name="Crawley, Shae" userId="a3e5d7bc-fbd4-4c50-9cf6-d098d6364753" providerId="ADAL" clId="{976E20A8-92C9-48C8-B629-66669809CAD8}" dt="2025-10-13T14:26:36.370" v="10420" actId="164"/>
          <ac:spMkLst>
            <pc:docMk/>
            <pc:sldMk cId="1804748768" sldId="314"/>
            <ac:spMk id="4" creationId="{7D34D89E-50AD-CD3C-1865-C376BC447C7F}"/>
          </ac:spMkLst>
        </pc:spChg>
        <pc:spChg chg="add del mod ord">
          <ac:chgData name="Crawley, Shae" userId="a3e5d7bc-fbd4-4c50-9cf6-d098d6364753" providerId="ADAL" clId="{976E20A8-92C9-48C8-B629-66669809CAD8}" dt="2025-10-13T14:26:21.689" v="10417" actId="164"/>
          <ac:spMkLst>
            <pc:docMk/>
            <pc:sldMk cId="1804748768" sldId="314"/>
            <ac:spMk id="5" creationId="{48C7B63A-C625-D8AD-F7F4-437539AB6592}"/>
          </ac:spMkLst>
        </pc:spChg>
        <pc:spChg chg="add mod">
          <ac:chgData name="Crawley, Shae" userId="a3e5d7bc-fbd4-4c50-9cf6-d098d6364753" providerId="ADAL" clId="{976E20A8-92C9-48C8-B629-66669809CAD8}" dt="2025-10-13T14:26:21.689" v="10417" actId="164"/>
          <ac:spMkLst>
            <pc:docMk/>
            <pc:sldMk cId="1804748768" sldId="314"/>
            <ac:spMk id="6" creationId="{2C54D857-7699-3B44-6D9C-E9D36010680D}"/>
          </ac:spMkLst>
        </pc:spChg>
        <pc:spChg chg="add mod">
          <ac:chgData name="Crawley, Shae" userId="a3e5d7bc-fbd4-4c50-9cf6-d098d6364753" providerId="ADAL" clId="{976E20A8-92C9-48C8-B629-66669809CAD8}" dt="2025-10-13T14:26:36.370" v="10420" actId="164"/>
          <ac:spMkLst>
            <pc:docMk/>
            <pc:sldMk cId="1804748768" sldId="314"/>
            <ac:spMk id="7" creationId="{523C46DD-D377-7C9A-9D82-BC8BDCF3016B}"/>
          </ac:spMkLst>
        </pc:spChg>
        <pc:spChg chg="mod">
          <ac:chgData name="Crawley, Shae" userId="a3e5d7bc-fbd4-4c50-9cf6-d098d6364753" providerId="ADAL" clId="{976E20A8-92C9-48C8-B629-66669809CAD8}" dt="2025-10-13T13:03:28.377" v="8882" actId="404"/>
          <ac:spMkLst>
            <pc:docMk/>
            <pc:sldMk cId="1804748768" sldId="314"/>
            <ac:spMk id="23" creationId="{138C2B1F-8241-5A16-553A-1558BDEDAE9D}"/>
          </ac:spMkLst>
        </pc:spChg>
        <pc:spChg chg="mod">
          <ac:chgData name="Crawley, Shae" userId="a3e5d7bc-fbd4-4c50-9cf6-d098d6364753" providerId="ADAL" clId="{976E20A8-92C9-48C8-B629-66669809CAD8}" dt="2025-10-13T13:04:17.905" v="8897" actId="20577"/>
          <ac:spMkLst>
            <pc:docMk/>
            <pc:sldMk cId="1804748768" sldId="314"/>
            <ac:spMk id="24" creationId="{F366D8BB-A326-24DD-6EBD-E9878F1F0BB7}"/>
          </ac:spMkLst>
        </pc:spChg>
        <pc:spChg chg="mod">
          <ac:chgData name="Crawley, Shae" userId="a3e5d7bc-fbd4-4c50-9cf6-d098d6364753" providerId="ADAL" clId="{976E20A8-92C9-48C8-B629-66669809CAD8}" dt="2025-10-13T13:02:06.763" v="8862" actId="113"/>
          <ac:spMkLst>
            <pc:docMk/>
            <pc:sldMk cId="1804748768" sldId="314"/>
            <ac:spMk id="25" creationId="{1488B0AD-98F3-1141-41F2-C612F82B7EBF}"/>
          </ac:spMkLst>
        </pc:spChg>
        <pc:spChg chg="mod">
          <ac:chgData name="Crawley, Shae" userId="a3e5d7bc-fbd4-4c50-9cf6-d098d6364753" providerId="ADAL" clId="{976E20A8-92C9-48C8-B629-66669809CAD8}" dt="2025-10-13T13:24:24.783" v="9173" actId="113"/>
          <ac:spMkLst>
            <pc:docMk/>
            <pc:sldMk cId="1804748768" sldId="314"/>
            <ac:spMk id="26" creationId="{EE9F6537-C420-2171-4E37-220120CFA2DA}"/>
          </ac:spMkLst>
        </pc:spChg>
        <pc:grpChg chg="add mod ord">
          <ac:chgData name="Crawley, Shae" userId="a3e5d7bc-fbd4-4c50-9cf6-d098d6364753" providerId="ADAL" clId="{976E20A8-92C9-48C8-B629-66669809CAD8}" dt="2025-10-13T14:26:36.370" v="10420" actId="164"/>
          <ac:grpSpMkLst>
            <pc:docMk/>
            <pc:sldMk cId="1804748768" sldId="314"/>
            <ac:grpSpMk id="8" creationId="{D987432D-7DE0-1E6E-8981-25A6FEC899F5}"/>
          </ac:grpSpMkLst>
        </pc:grpChg>
        <pc:grpChg chg="add mod">
          <ac:chgData name="Crawley, Shae" userId="a3e5d7bc-fbd4-4c50-9cf6-d098d6364753" providerId="ADAL" clId="{976E20A8-92C9-48C8-B629-66669809CAD8}" dt="2025-10-13T14:27:12.734" v="10424" actId="1076"/>
          <ac:grpSpMkLst>
            <pc:docMk/>
            <pc:sldMk cId="1804748768" sldId="314"/>
            <ac:grpSpMk id="9" creationId="{CF741B3C-B5BD-2881-3D8E-DBF1C5721E4E}"/>
          </ac:grpSpMkLst>
        </pc:grpChg>
      </pc:sldChg>
      <pc:sldChg chg="addSp delSp modSp new mod modAnim">
        <pc:chgData name="Crawley, Shae" userId="a3e5d7bc-fbd4-4c50-9cf6-d098d6364753" providerId="ADAL" clId="{976E20A8-92C9-48C8-B629-66669809CAD8}" dt="2025-10-13T13:18:58.914" v="9062" actId="167"/>
        <pc:sldMkLst>
          <pc:docMk/>
          <pc:sldMk cId="1382144214" sldId="315"/>
        </pc:sldMkLst>
        <pc:spChg chg="add mod">
          <ac:chgData name="Crawley, Shae" userId="a3e5d7bc-fbd4-4c50-9cf6-d098d6364753" providerId="ADAL" clId="{976E20A8-92C9-48C8-B629-66669809CAD8}" dt="2025-10-13T13:13:08.995" v="9025"/>
          <ac:spMkLst>
            <pc:docMk/>
            <pc:sldMk cId="1382144214" sldId="315"/>
            <ac:spMk id="7" creationId="{8A9A174E-94AE-0544-9151-2718FB4104BC}"/>
          </ac:spMkLst>
        </pc:spChg>
        <pc:picChg chg="add mod">
          <ac:chgData name="Crawley, Shae" userId="a3e5d7bc-fbd4-4c50-9cf6-d098d6364753" providerId="ADAL" clId="{976E20A8-92C9-48C8-B629-66669809CAD8}" dt="2025-10-13T13:13:08.995" v="9025"/>
          <ac:picMkLst>
            <pc:docMk/>
            <pc:sldMk cId="1382144214" sldId="315"/>
            <ac:picMk id="6" creationId="{AD0D8B97-1907-24A6-0303-6F8C12350C14}"/>
          </ac:picMkLst>
        </pc:picChg>
        <pc:picChg chg="add mod ord">
          <ac:chgData name="Crawley, Shae" userId="a3e5d7bc-fbd4-4c50-9cf6-d098d6364753" providerId="ADAL" clId="{976E20A8-92C9-48C8-B629-66669809CAD8}" dt="2025-10-13T13:18:58.914" v="9062" actId="167"/>
          <ac:picMkLst>
            <pc:docMk/>
            <pc:sldMk cId="1382144214" sldId="315"/>
            <ac:picMk id="19" creationId="{5B483BF4-6D36-A8E9-7F7A-344DC9C84051}"/>
          </ac:picMkLst>
        </pc:picChg>
      </pc:sldChg>
      <pc:sldChg chg="add del setBg">
        <pc:chgData name="Crawley, Shae" userId="a3e5d7bc-fbd4-4c50-9cf6-d098d6364753" providerId="ADAL" clId="{976E20A8-92C9-48C8-B629-66669809CAD8}" dt="2025-10-13T13:19:35.833" v="9064"/>
        <pc:sldMkLst>
          <pc:docMk/>
          <pc:sldMk cId="143622195" sldId="316"/>
        </pc:sldMkLst>
      </pc:sldChg>
      <pc:sldChg chg="modSp add mod">
        <pc:chgData name="Crawley, Shae" userId="a3e5d7bc-fbd4-4c50-9cf6-d098d6364753" providerId="ADAL" clId="{976E20A8-92C9-48C8-B629-66669809CAD8}" dt="2025-10-13T13:30:14.264" v="9233" actId="404"/>
        <pc:sldMkLst>
          <pc:docMk/>
          <pc:sldMk cId="2087877922" sldId="316"/>
        </pc:sldMkLst>
        <pc:spChg chg="mod">
          <ac:chgData name="Crawley, Shae" userId="a3e5d7bc-fbd4-4c50-9cf6-d098d6364753" providerId="ADAL" clId="{976E20A8-92C9-48C8-B629-66669809CAD8}" dt="2025-10-13T13:30:14.264" v="9233" actId="404"/>
          <ac:spMkLst>
            <pc:docMk/>
            <pc:sldMk cId="2087877922" sldId="316"/>
            <ac:spMk id="4" creationId="{9F2165C4-3090-1A27-3570-06F710D318BC}"/>
          </ac:spMkLst>
        </pc:spChg>
      </pc:sldChg>
      <pc:sldChg chg="add del setBg">
        <pc:chgData name="Crawley, Shae" userId="a3e5d7bc-fbd4-4c50-9cf6-d098d6364753" providerId="ADAL" clId="{976E20A8-92C9-48C8-B629-66669809CAD8}" dt="2025-10-13T13:19:35.833" v="9064"/>
        <pc:sldMkLst>
          <pc:docMk/>
          <pc:sldMk cId="839633150" sldId="317"/>
        </pc:sldMkLst>
      </pc:sldChg>
      <pc:sldChg chg="modSp add mod">
        <pc:chgData name="Crawley, Shae" userId="a3e5d7bc-fbd4-4c50-9cf6-d098d6364753" providerId="ADAL" clId="{976E20A8-92C9-48C8-B629-66669809CAD8}" dt="2025-10-13T14:23:08.111" v="10387" actId="404"/>
        <pc:sldMkLst>
          <pc:docMk/>
          <pc:sldMk cId="2342509104" sldId="317"/>
        </pc:sldMkLst>
        <pc:spChg chg="mod">
          <ac:chgData name="Crawley, Shae" userId="a3e5d7bc-fbd4-4c50-9cf6-d098d6364753" providerId="ADAL" clId="{976E20A8-92C9-48C8-B629-66669809CAD8}" dt="2025-10-13T13:31:27.241" v="9346" actId="113"/>
          <ac:spMkLst>
            <pc:docMk/>
            <pc:sldMk cId="2342509104" sldId="317"/>
            <ac:spMk id="2" creationId="{5197ABAB-FD72-E26E-C0C5-20AE31C1B629}"/>
          </ac:spMkLst>
        </pc:spChg>
        <pc:spChg chg="mod">
          <ac:chgData name="Crawley, Shae" userId="a3e5d7bc-fbd4-4c50-9cf6-d098d6364753" providerId="ADAL" clId="{976E20A8-92C9-48C8-B629-66669809CAD8}" dt="2025-10-13T14:23:08.111" v="10387" actId="404"/>
          <ac:spMkLst>
            <pc:docMk/>
            <pc:sldMk cId="2342509104" sldId="317"/>
            <ac:spMk id="4" creationId="{C2B3FDF8-C84D-B0A3-D6AC-D3F10CFD2A68}"/>
          </ac:spMkLst>
        </pc:spChg>
      </pc:sldChg>
      <pc:sldChg chg="modSp add mod">
        <pc:chgData name="Crawley, Shae" userId="a3e5d7bc-fbd4-4c50-9cf6-d098d6364753" providerId="ADAL" clId="{976E20A8-92C9-48C8-B629-66669809CAD8}" dt="2025-10-13T14:49:37.594" v="10444" actId="404"/>
        <pc:sldMkLst>
          <pc:docMk/>
          <pc:sldMk cId="878538010" sldId="318"/>
        </pc:sldMkLst>
        <pc:spChg chg="mod">
          <ac:chgData name="Crawley, Shae" userId="a3e5d7bc-fbd4-4c50-9cf6-d098d6364753" providerId="ADAL" clId="{976E20A8-92C9-48C8-B629-66669809CAD8}" dt="2025-10-13T13:33:04.529" v="9432" actId="404"/>
          <ac:spMkLst>
            <pc:docMk/>
            <pc:sldMk cId="878538010" sldId="318"/>
            <ac:spMk id="2" creationId="{EED76C32-0F9B-9EF4-C6BB-348FF5786FB2}"/>
          </ac:spMkLst>
        </pc:spChg>
        <pc:spChg chg="mod">
          <ac:chgData name="Crawley, Shae" userId="a3e5d7bc-fbd4-4c50-9cf6-d098d6364753" providerId="ADAL" clId="{976E20A8-92C9-48C8-B629-66669809CAD8}" dt="2025-10-13T13:32:12.754" v="9422" actId="113"/>
          <ac:spMkLst>
            <pc:docMk/>
            <pc:sldMk cId="878538010" sldId="318"/>
            <ac:spMk id="3" creationId="{76CA76D7-8A79-8178-C220-6D32FFCB8B0B}"/>
          </ac:spMkLst>
        </pc:spChg>
        <pc:spChg chg="mod">
          <ac:chgData name="Crawley, Shae" userId="a3e5d7bc-fbd4-4c50-9cf6-d098d6364753" providerId="ADAL" clId="{976E20A8-92C9-48C8-B629-66669809CAD8}" dt="2025-10-13T14:49:37.594" v="10444" actId="404"/>
          <ac:spMkLst>
            <pc:docMk/>
            <pc:sldMk cId="878538010" sldId="318"/>
            <ac:spMk id="4" creationId="{B47F6D45-C009-1192-9C75-8A14521CB51B}"/>
          </ac:spMkLst>
        </pc:spChg>
      </pc:sldChg>
      <pc:sldChg chg="add del setBg">
        <pc:chgData name="Crawley, Shae" userId="a3e5d7bc-fbd4-4c50-9cf6-d098d6364753" providerId="ADAL" clId="{976E20A8-92C9-48C8-B629-66669809CAD8}" dt="2025-10-13T13:19:35.833" v="9064"/>
        <pc:sldMkLst>
          <pc:docMk/>
          <pc:sldMk cId="3846870572" sldId="318"/>
        </pc:sldMkLst>
      </pc:sldChg>
      <pc:sldChg chg="new del setBg">
        <pc:chgData name="Crawley, Shae" userId="a3e5d7bc-fbd4-4c50-9cf6-d098d6364753" providerId="ADAL" clId="{976E20A8-92C9-48C8-B629-66669809CAD8}" dt="2025-10-13T13:37:42.833" v="9549" actId="47"/>
        <pc:sldMkLst>
          <pc:docMk/>
          <pc:sldMk cId="1129655491" sldId="319"/>
        </pc:sldMkLst>
      </pc:sldChg>
      <pc:sldChg chg="addSp delSp modSp add mod delAnim modAnim">
        <pc:chgData name="Crawley, Shae" userId="a3e5d7bc-fbd4-4c50-9cf6-d098d6364753" providerId="ADAL" clId="{976E20A8-92C9-48C8-B629-66669809CAD8}" dt="2025-10-14T13:15:31.119" v="12736" actId="1076"/>
        <pc:sldMkLst>
          <pc:docMk/>
          <pc:sldMk cId="2375427504" sldId="319"/>
        </pc:sldMkLst>
        <pc:spChg chg="add mod">
          <ac:chgData name="Crawley, Shae" userId="a3e5d7bc-fbd4-4c50-9cf6-d098d6364753" providerId="ADAL" clId="{976E20A8-92C9-48C8-B629-66669809CAD8}" dt="2025-10-14T12:12:58.864" v="12382" actId="2085"/>
          <ac:spMkLst>
            <pc:docMk/>
            <pc:sldMk cId="2375427504" sldId="319"/>
            <ac:spMk id="8" creationId="{40A25A66-7A20-69A4-B681-C1567622098F}"/>
          </ac:spMkLst>
        </pc:spChg>
        <pc:spChg chg="mod">
          <ac:chgData name="Crawley, Shae" userId="a3e5d7bc-fbd4-4c50-9cf6-d098d6364753" providerId="ADAL" clId="{976E20A8-92C9-48C8-B629-66669809CAD8}" dt="2025-10-14T13:04:04.090" v="12684" actId="1076"/>
          <ac:spMkLst>
            <pc:docMk/>
            <pc:sldMk cId="2375427504" sldId="319"/>
            <ac:spMk id="9" creationId="{D5E3FA53-F69C-4525-9D09-065CBE99AC82}"/>
          </ac:spMkLst>
        </pc:spChg>
        <pc:spChg chg="add mod">
          <ac:chgData name="Crawley, Shae" userId="a3e5d7bc-fbd4-4c50-9cf6-d098d6364753" providerId="ADAL" clId="{976E20A8-92C9-48C8-B629-66669809CAD8}" dt="2025-10-14T12:55:17.021" v="12568" actId="164"/>
          <ac:spMkLst>
            <pc:docMk/>
            <pc:sldMk cId="2375427504" sldId="319"/>
            <ac:spMk id="13" creationId="{ECBCA193-31AB-D2E1-6516-3EF574E32751}"/>
          </ac:spMkLst>
        </pc:spChg>
        <pc:spChg chg="add mod">
          <ac:chgData name="Crawley, Shae" userId="a3e5d7bc-fbd4-4c50-9cf6-d098d6364753" providerId="ADAL" clId="{976E20A8-92C9-48C8-B629-66669809CAD8}" dt="2025-10-14T12:55:17.021" v="12568" actId="164"/>
          <ac:spMkLst>
            <pc:docMk/>
            <pc:sldMk cId="2375427504" sldId="319"/>
            <ac:spMk id="16" creationId="{3B288A77-38DE-AB9F-F6D8-30470BC8BA14}"/>
          </ac:spMkLst>
        </pc:spChg>
        <pc:spChg chg="add mod">
          <ac:chgData name="Crawley, Shae" userId="a3e5d7bc-fbd4-4c50-9cf6-d098d6364753" providerId="ADAL" clId="{976E20A8-92C9-48C8-B629-66669809CAD8}" dt="2025-10-14T12:14:42.832" v="12395" actId="164"/>
          <ac:spMkLst>
            <pc:docMk/>
            <pc:sldMk cId="2375427504" sldId="319"/>
            <ac:spMk id="33" creationId="{2BEE4EAF-B397-ED0A-0537-49F3DE8B4863}"/>
          </ac:spMkLst>
        </pc:spChg>
        <pc:spChg chg="add mod ord">
          <ac:chgData name="Crawley, Shae" userId="a3e5d7bc-fbd4-4c50-9cf6-d098d6364753" providerId="ADAL" clId="{976E20A8-92C9-48C8-B629-66669809CAD8}" dt="2025-10-14T12:24:29.216" v="12508" actId="164"/>
          <ac:spMkLst>
            <pc:docMk/>
            <pc:sldMk cId="2375427504" sldId="319"/>
            <ac:spMk id="35" creationId="{39DFFB96-F27B-0407-99B3-5CBA89972D94}"/>
          </ac:spMkLst>
        </pc:spChg>
        <pc:spChg chg="add mod ord">
          <ac:chgData name="Crawley, Shae" userId="a3e5d7bc-fbd4-4c50-9cf6-d098d6364753" providerId="ADAL" clId="{976E20A8-92C9-48C8-B629-66669809CAD8}" dt="2025-10-14T12:17:07.998" v="12420" actId="164"/>
          <ac:spMkLst>
            <pc:docMk/>
            <pc:sldMk cId="2375427504" sldId="319"/>
            <ac:spMk id="36" creationId="{4A2148CC-F047-C3A6-BDDB-B37E670C9F42}"/>
          </ac:spMkLst>
        </pc:spChg>
        <pc:spChg chg="add mod">
          <ac:chgData name="Crawley, Shae" userId="a3e5d7bc-fbd4-4c50-9cf6-d098d6364753" providerId="ADAL" clId="{976E20A8-92C9-48C8-B629-66669809CAD8}" dt="2025-10-14T13:04:53.355" v="12691" actId="164"/>
          <ac:spMkLst>
            <pc:docMk/>
            <pc:sldMk cId="2375427504" sldId="319"/>
            <ac:spMk id="37" creationId="{68A09186-247A-8FFF-FF19-497EA223864A}"/>
          </ac:spMkLst>
        </pc:spChg>
        <pc:spChg chg="add mod ord">
          <ac:chgData name="Crawley, Shae" userId="a3e5d7bc-fbd4-4c50-9cf6-d098d6364753" providerId="ADAL" clId="{976E20A8-92C9-48C8-B629-66669809CAD8}" dt="2025-10-14T12:25:18.107" v="12517" actId="164"/>
          <ac:spMkLst>
            <pc:docMk/>
            <pc:sldMk cId="2375427504" sldId="319"/>
            <ac:spMk id="39" creationId="{5104F746-FBE4-4C56-DCD7-32DF0C7399E3}"/>
          </ac:spMkLst>
        </pc:spChg>
        <pc:spChg chg="add mod ord">
          <ac:chgData name="Crawley, Shae" userId="a3e5d7bc-fbd4-4c50-9cf6-d098d6364753" providerId="ADAL" clId="{976E20A8-92C9-48C8-B629-66669809CAD8}" dt="2025-10-14T12:25:43.870" v="12523" actId="164"/>
          <ac:spMkLst>
            <pc:docMk/>
            <pc:sldMk cId="2375427504" sldId="319"/>
            <ac:spMk id="41" creationId="{D1F5924B-270F-A14B-6CFB-13E383E3FE58}"/>
          </ac:spMkLst>
        </pc:spChg>
        <pc:spChg chg="mod">
          <ac:chgData name="Crawley, Shae" userId="a3e5d7bc-fbd4-4c50-9cf6-d098d6364753" providerId="ADAL" clId="{976E20A8-92C9-48C8-B629-66669809CAD8}" dt="2025-10-14T12:55:44.755" v="12573" actId="1076"/>
          <ac:spMkLst>
            <pc:docMk/>
            <pc:sldMk cId="2375427504" sldId="319"/>
            <ac:spMk id="51" creationId="{D81B30CA-E9B1-87BB-55F3-88B3E8486A14}"/>
          </ac:spMkLst>
        </pc:spChg>
        <pc:spChg chg="mod">
          <ac:chgData name="Crawley, Shae" userId="a3e5d7bc-fbd4-4c50-9cf6-d098d6364753" providerId="ADAL" clId="{976E20A8-92C9-48C8-B629-66669809CAD8}" dt="2025-10-14T12:56:00.739" v="12578" actId="1076"/>
          <ac:spMkLst>
            <pc:docMk/>
            <pc:sldMk cId="2375427504" sldId="319"/>
            <ac:spMk id="52" creationId="{A17324FB-9FFD-2852-C7B0-BF06260E0752}"/>
          </ac:spMkLst>
        </pc:spChg>
        <pc:spChg chg="add mod ord">
          <ac:chgData name="Crawley, Shae" userId="a3e5d7bc-fbd4-4c50-9cf6-d098d6364753" providerId="ADAL" clId="{976E20A8-92C9-48C8-B629-66669809CAD8}" dt="2025-10-14T12:26:40.463" v="12531" actId="164"/>
          <ac:spMkLst>
            <pc:docMk/>
            <pc:sldMk cId="2375427504" sldId="319"/>
            <ac:spMk id="54" creationId="{6052DF27-6547-CD01-CD90-731BD3F7EFE3}"/>
          </ac:spMkLst>
        </pc:spChg>
        <pc:spChg chg="add mod">
          <ac:chgData name="Crawley, Shae" userId="a3e5d7bc-fbd4-4c50-9cf6-d098d6364753" providerId="ADAL" clId="{976E20A8-92C9-48C8-B629-66669809CAD8}" dt="2025-10-14T12:26:52.209" v="12535" actId="164"/>
          <ac:spMkLst>
            <pc:docMk/>
            <pc:sldMk cId="2375427504" sldId="319"/>
            <ac:spMk id="55" creationId="{AD970320-B752-CC19-E799-856B343C05FA}"/>
          </ac:spMkLst>
        </pc:spChg>
        <pc:spChg chg="add mod ord">
          <ac:chgData name="Crawley, Shae" userId="a3e5d7bc-fbd4-4c50-9cf6-d098d6364753" providerId="ADAL" clId="{976E20A8-92C9-48C8-B629-66669809CAD8}" dt="2025-10-14T12:12:58.864" v="12382" actId="2085"/>
          <ac:spMkLst>
            <pc:docMk/>
            <pc:sldMk cId="2375427504" sldId="319"/>
            <ac:spMk id="61" creationId="{9EF53C2D-B1FF-9746-20D2-A0709B763C20}"/>
          </ac:spMkLst>
        </pc:spChg>
        <pc:spChg chg="add mod ord">
          <ac:chgData name="Crawley, Shae" userId="a3e5d7bc-fbd4-4c50-9cf6-d098d6364753" providerId="ADAL" clId="{976E20A8-92C9-48C8-B629-66669809CAD8}" dt="2025-10-14T12:14:42.832" v="12395" actId="164"/>
          <ac:spMkLst>
            <pc:docMk/>
            <pc:sldMk cId="2375427504" sldId="319"/>
            <ac:spMk id="1024" creationId="{D96F5501-CF4E-88C7-85B9-53CBD98BFCC8}"/>
          </ac:spMkLst>
        </pc:spChg>
        <pc:spChg chg="mod">
          <ac:chgData name="Crawley, Shae" userId="a3e5d7bc-fbd4-4c50-9cf6-d098d6364753" providerId="ADAL" clId="{976E20A8-92C9-48C8-B629-66669809CAD8}" dt="2025-10-14T12:15:36.636" v="12403"/>
          <ac:spMkLst>
            <pc:docMk/>
            <pc:sldMk cId="2375427504" sldId="319"/>
            <ac:spMk id="1035" creationId="{E7BE81CE-7F33-58E4-A520-E1C274970576}"/>
          </ac:spMkLst>
        </pc:spChg>
        <pc:spChg chg="mod">
          <ac:chgData name="Crawley, Shae" userId="a3e5d7bc-fbd4-4c50-9cf6-d098d6364753" providerId="ADAL" clId="{976E20A8-92C9-48C8-B629-66669809CAD8}" dt="2025-10-14T12:15:51.101" v="12405" actId="20577"/>
          <ac:spMkLst>
            <pc:docMk/>
            <pc:sldMk cId="2375427504" sldId="319"/>
            <ac:spMk id="1037" creationId="{CD5B7250-9429-46D5-6F91-79ED6F6299DA}"/>
          </ac:spMkLst>
        </pc:spChg>
        <pc:spChg chg="mod">
          <ac:chgData name="Crawley, Shae" userId="a3e5d7bc-fbd4-4c50-9cf6-d098d6364753" providerId="ADAL" clId="{976E20A8-92C9-48C8-B629-66669809CAD8}" dt="2025-10-14T12:16:19.035" v="12412"/>
          <ac:spMkLst>
            <pc:docMk/>
            <pc:sldMk cId="2375427504" sldId="319"/>
            <ac:spMk id="1041" creationId="{2E62F4C0-D880-7DCF-9657-01ADC5C298B1}"/>
          </ac:spMkLst>
        </pc:spChg>
        <pc:spChg chg="mod">
          <ac:chgData name="Crawley, Shae" userId="a3e5d7bc-fbd4-4c50-9cf6-d098d6364753" providerId="ADAL" clId="{976E20A8-92C9-48C8-B629-66669809CAD8}" dt="2025-10-14T12:16:19.035" v="12412"/>
          <ac:spMkLst>
            <pc:docMk/>
            <pc:sldMk cId="2375427504" sldId="319"/>
            <ac:spMk id="1042" creationId="{2E54511D-FFDF-4E3B-7BB3-793F9EA940C0}"/>
          </ac:spMkLst>
        </pc:spChg>
        <pc:spChg chg="mod">
          <ac:chgData name="Crawley, Shae" userId="a3e5d7bc-fbd4-4c50-9cf6-d098d6364753" providerId="ADAL" clId="{976E20A8-92C9-48C8-B629-66669809CAD8}" dt="2025-10-14T12:17:15.865" v="12423"/>
          <ac:spMkLst>
            <pc:docMk/>
            <pc:sldMk cId="2375427504" sldId="319"/>
            <ac:spMk id="1051" creationId="{5E8FB3F8-334E-1DAF-AE68-180C355DEFB4}"/>
          </ac:spMkLst>
        </pc:spChg>
        <pc:spChg chg="mod">
          <ac:chgData name="Crawley, Shae" userId="a3e5d7bc-fbd4-4c50-9cf6-d098d6364753" providerId="ADAL" clId="{976E20A8-92C9-48C8-B629-66669809CAD8}" dt="2025-10-14T12:17:15.865" v="12423"/>
          <ac:spMkLst>
            <pc:docMk/>
            <pc:sldMk cId="2375427504" sldId="319"/>
            <ac:spMk id="1052" creationId="{6A4BF769-BC22-16FE-9D99-172F509FAFBF}"/>
          </ac:spMkLst>
        </pc:spChg>
        <pc:spChg chg="mod">
          <ac:chgData name="Crawley, Shae" userId="a3e5d7bc-fbd4-4c50-9cf6-d098d6364753" providerId="ADAL" clId="{976E20A8-92C9-48C8-B629-66669809CAD8}" dt="2025-10-14T12:17:31.146" v="12429"/>
          <ac:spMkLst>
            <pc:docMk/>
            <pc:sldMk cId="2375427504" sldId="319"/>
            <ac:spMk id="1054" creationId="{34799957-5A5A-5419-07A6-2D24A39BF5B5}"/>
          </ac:spMkLst>
        </pc:spChg>
        <pc:spChg chg="mod">
          <ac:chgData name="Crawley, Shae" userId="a3e5d7bc-fbd4-4c50-9cf6-d098d6364753" providerId="ADAL" clId="{976E20A8-92C9-48C8-B629-66669809CAD8}" dt="2025-10-14T12:17:31.146" v="12429"/>
          <ac:spMkLst>
            <pc:docMk/>
            <pc:sldMk cId="2375427504" sldId="319"/>
            <ac:spMk id="1055" creationId="{DF4A27EB-1253-E9D1-617B-5A50078611A4}"/>
          </ac:spMkLst>
        </pc:spChg>
        <pc:spChg chg="mod">
          <ac:chgData name="Crawley, Shae" userId="a3e5d7bc-fbd4-4c50-9cf6-d098d6364753" providerId="ADAL" clId="{976E20A8-92C9-48C8-B629-66669809CAD8}" dt="2025-10-14T12:19:01.453" v="12453"/>
          <ac:spMkLst>
            <pc:docMk/>
            <pc:sldMk cId="2375427504" sldId="319"/>
            <ac:spMk id="1059" creationId="{A23F6A75-E6C8-802E-65DA-3EE25C2B5AA8}"/>
          </ac:spMkLst>
        </pc:spChg>
        <pc:spChg chg="mod">
          <ac:chgData name="Crawley, Shae" userId="a3e5d7bc-fbd4-4c50-9cf6-d098d6364753" providerId="ADAL" clId="{976E20A8-92C9-48C8-B629-66669809CAD8}" dt="2025-10-14T12:19:01.453" v="12453"/>
          <ac:spMkLst>
            <pc:docMk/>
            <pc:sldMk cId="2375427504" sldId="319"/>
            <ac:spMk id="1060" creationId="{D52BBE6F-9269-03E8-6E3F-50E6189AE5F5}"/>
          </ac:spMkLst>
        </pc:spChg>
        <pc:spChg chg="mod">
          <ac:chgData name="Crawley, Shae" userId="a3e5d7bc-fbd4-4c50-9cf6-d098d6364753" providerId="ADAL" clId="{976E20A8-92C9-48C8-B629-66669809CAD8}" dt="2025-10-14T12:20:41.085" v="12478"/>
          <ac:spMkLst>
            <pc:docMk/>
            <pc:sldMk cId="2375427504" sldId="319"/>
            <ac:spMk id="1062" creationId="{85B536B2-703E-46BA-E7F0-0CF96699CE79}"/>
          </ac:spMkLst>
        </pc:spChg>
        <pc:spChg chg="mod">
          <ac:chgData name="Crawley, Shae" userId="a3e5d7bc-fbd4-4c50-9cf6-d098d6364753" providerId="ADAL" clId="{976E20A8-92C9-48C8-B629-66669809CAD8}" dt="2025-10-14T12:20:41.085" v="12478"/>
          <ac:spMkLst>
            <pc:docMk/>
            <pc:sldMk cId="2375427504" sldId="319"/>
            <ac:spMk id="1063" creationId="{910F5494-E738-2608-F1C0-172A1E826181}"/>
          </ac:spMkLst>
        </pc:spChg>
        <pc:grpChg chg="add mod">
          <ac:chgData name="Crawley, Shae" userId="a3e5d7bc-fbd4-4c50-9cf6-d098d6364753" providerId="ADAL" clId="{976E20A8-92C9-48C8-B629-66669809CAD8}" dt="2025-10-14T13:15:31.119" v="12736" actId="1076"/>
          <ac:grpSpMkLst>
            <pc:docMk/>
            <pc:sldMk cId="2375427504" sldId="319"/>
            <ac:grpSpMk id="21" creationId="{FC4D2B53-4ABD-1B75-9B85-9FE17D4DFDEF}"/>
          </ac:grpSpMkLst>
        </pc:grpChg>
        <pc:grpChg chg="mod">
          <ac:chgData name="Crawley, Shae" userId="a3e5d7bc-fbd4-4c50-9cf6-d098d6364753" providerId="ADAL" clId="{976E20A8-92C9-48C8-B629-66669809CAD8}" dt="2025-10-14T12:13:36.977" v="12387" actId="1076"/>
          <ac:grpSpMkLst>
            <pc:docMk/>
            <pc:sldMk cId="2375427504" sldId="319"/>
            <ac:grpSpMk id="23" creationId="{61D3F1CE-A8E2-F7CE-5F74-090C6DE5D508}"/>
          </ac:grpSpMkLst>
        </pc:grpChg>
        <pc:grpChg chg="mod">
          <ac:chgData name="Crawley, Shae" userId="a3e5d7bc-fbd4-4c50-9cf6-d098d6364753" providerId="ADAL" clId="{976E20A8-92C9-48C8-B629-66669809CAD8}" dt="2025-10-14T12:19:45.050" v="12465" actId="1076"/>
          <ac:grpSpMkLst>
            <pc:docMk/>
            <pc:sldMk cId="2375427504" sldId="319"/>
            <ac:grpSpMk id="25" creationId="{9B3F7251-37EE-1463-93EA-BE7BE0BE947F}"/>
          </ac:grpSpMkLst>
        </pc:grpChg>
        <pc:grpChg chg="mod">
          <ac:chgData name="Crawley, Shae" userId="a3e5d7bc-fbd4-4c50-9cf6-d098d6364753" providerId="ADAL" clId="{976E20A8-92C9-48C8-B629-66669809CAD8}" dt="2025-10-14T12:16:51.306" v="12417" actId="1076"/>
          <ac:grpSpMkLst>
            <pc:docMk/>
            <pc:sldMk cId="2375427504" sldId="319"/>
            <ac:grpSpMk id="26" creationId="{A55F4744-7EA8-C4AA-8F14-3EF159873256}"/>
          </ac:grpSpMkLst>
        </pc:grpChg>
        <pc:grpChg chg="mod">
          <ac:chgData name="Crawley, Shae" userId="a3e5d7bc-fbd4-4c50-9cf6-d098d6364753" providerId="ADAL" clId="{976E20A8-92C9-48C8-B629-66669809CAD8}" dt="2025-10-14T12:21:41.114" v="12488" actId="1076"/>
          <ac:grpSpMkLst>
            <pc:docMk/>
            <pc:sldMk cId="2375427504" sldId="319"/>
            <ac:grpSpMk id="31" creationId="{3832FD2A-0A72-8E76-747A-CF70AD64FE9D}"/>
          </ac:grpSpMkLst>
        </pc:grpChg>
        <pc:grpChg chg="add mod">
          <ac:chgData name="Crawley, Shae" userId="a3e5d7bc-fbd4-4c50-9cf6-d098d6364753" providerId="ADAL" clId="{976E20A8-92C9-48C8-B629-66669809CAD8}" dt="2025-10-14T13:04:53.355" v="12691" actId="164"/>
          <ac:grpSpMkLst>
            <pc:docMk/>
            <pc:sldMk cId="2375427504" sldId="319"/>
            <ac:grpSpMk id="42" creationId="{216D5506-736F-557D-8672-F7FA0E9BFDB2}"/>
          </ac:grpSpMkLst>
        </pc:grpChg>
        <pc:grpChg chg="mod">
          <ac:chgData name="Crawley, Shae" userId="a3e5d7bc-fbd4-4c50-9cf6-d098d6364753" providerId="ADAL" clId="{976E20A8-92C9-48C8-B629-66669809CAD8}" dt="2025-10-14T13:04:53.355" v="12691" actId="164"/>
          <ac:grpSpMkLst>
            <pc:docMk/>
            <pc:sldMk cId="2375427504" sldId="319"/>
            <ac:grpSpMk id="50" creationId="{D2B2FEC2-93B4-BADC-0D90-89299F2F5FB9}"/>
          </ac:grpSpMkLst>
        </pc:grpChg>
        <pc:grpChg chg="add mod">
          <ac:chgData name="Crawley, Shae" userId="a3e5d7bc-fbd4-4c50-9cf6-d098d6364753" providerId="ADAL" clId="{976E20A8-92C9-48C8-B629-66669809CAD8}" dt="2025-10-14T12:13:36.977" v="12387" actId="1076"/>
          <ac:grpSpMkLst>
            <pc:docMk/>
            <pc:sldMk cId="2375427504" sldId="319"/>
            <ac:grpSpMk id="1025" creationId="{B1DEFA83-5D42-F1D4-F7FC-1AEDE81BE118}"/>
          </ac:grpSpMkLst>
        </pc:grpChg>
        <pc:grpChg chg="add mod">
          <ac:chgData name="Crawley, Shae" userId="a3e5d7bc-fbd4-4c50-9cf6-d098d6364753" providerId="ADAL" clId="{976E20A8-92C9-48C8-B629-66669809CAD8}" dt="2025-10-14T12:14:42.832" v="12395" actId="164"/>
          <ac:grpSpMkLst>
            <pc:docMk/>
            <pc:sldMk cId="2375427504" sldId="319"/>
            <ac:grpSpMk id="1033" creationId="{F5E04E72-55FE-7416-170F-9A86A14E0C0D}"/>
          </ac:grpSpMkLst>
        </pc:grpChg>
        <pc:grpChg chg="add mod">
          <ac:chgData name="Crawley, Shae" userId="a3e5d7bc-fbd4-4c50-9cf6-d098d6364753" providerId="ADAL" clId="{976E20A8-92C9-48C8-B629-66669809CAD8}" dt="2025-10-14T12:17:07.998" v="12420" actId="164"/>
          <ac:grpSpMkLst>
            <pc:docMk/>
            <pc:sldMk cId="2375427504" sldId="319"/>
            <ac:grpSpMk id="1034" creationId="{765788D4-E1FD-35E4-E371-C2B61F72F445}"/>
          </ac:grpSpMkLst>
        </pc:grpChg>
        <pc:grpChg chg="add mod">
          <ac:chgData name="Crawley, Shae" userId="a3e5d7bc-fbd4-4c50-9cf6-d098d6364753" providerId="ADAL" clId="{976E20A8-92C9-48C8-B629-66669809CAD8}" dt="2025-10-14T12:24:29.216" v="12508" actId="164"/>
          <ac:grpSpMkLst>
            <pc:docMk/>
            <pc:sldMk cId="2375427504" sldId="319"/>
            <ac:grpSpMk id="1040" creationId="{C632498C-8C91-5B85-4B9A-AFF05783F60C}"/>
          </ac:grpSpMkLst>
        </pc:grpChg>
        <pc:grpChg chg="add mod">
          <ac:chgData name="Crawley, Shae" userId="a3e5d7bc-fbd4-4c50-9cf6-d098d6364753" providerId="ADAL" clId="{976E20A8-92C9-48C8-B629-66669809CAD8}" dt="2025-10-14T12:19:45.050" v="12465" actId="1076"/>
          <ac:grpSpMkLst>
            <pc:docMk/>
            <pc:sldMk cId="2375427504" sldId="319"/>
            <ac:grpSpMk id="1044" creationId="{B9ECDB77-D96B-BA0D-EB7E-B45D3DEE222A}"/>
          </ac:grpSpMkLst>
        </pc:grpChg>
        <pc:grpChg chg="add mod">
          <ac:chgData name="Crawley, Shae" userId="a3e5d7bc-fbd4-4c50-9cf6-d098d6364753" providerId="ADAL" clId="{976E20A8-92C9-48C8-B629-66669809CAD8}" dt="2025-10-14T12:25:18.107" v="12517" actId="164"/>
          <ac:grpSpMkLst>
            <pc:docMk/>
            <pc:sldMk cId="2375427504" sldId="319"/>
            <ac:grpSpMk id="1050" creationId="{37EFE9DE-1DB3-FF79-AD4F-296255E3FEAB}"/>
          </ac:grpSpMkLst>
        </pc:grpChg>
        <pc:grpChg chg="add mod">
          <ac:chgData name="Crawley, Shae" userId="a3e5d7bc-fbd4-4c50-9cf6-d098d6364753" providerId="ADAL" clId="{976E20A8-92C9-48C8-B629-66669809CAD8}" dt="2025-10-14T12:25:43.870" v="12523" actId="164"/>
          <ac:grpSpMkLst>
            <pc:docMk/>
            <pc:sldMk cId="2375427504" sldId="319"/>
            <ac:grpSpMk id="1053" creationId="{029E66B5-82DB-0812-CB0C-D6790A95AB70}"/>
          </ac:grpSpMkLst>
        </pc:grpChg>
        <pc:grpChg chg="add mod">
          <ac:chgData name="Crawley, Shae" userId="a3e5d7bc-fbd4-4c50-9cf6-d098d6364753" providerId="ADAL" clId="{976E20A8-92C9-48C8-B629-66669809CAD8}" dt="2025-10-14T12:26:40.463" v="12531" actId="164"/>
          <ac:grpSpMkLst>
            <pc:docMk/>
            <pc:sldMk cId="2375427504" sldId="319"/>
            <ac:grpSpMk id="1058" creationId="{E1C14723-5DB2-5FCF-6439-52EB5C68C82E}"/>
          </ac:grpSpMkLst>
        </pc:grpChg>
        <pc:grpChg chg="add mod ord">
          <ac:chgData name="Crawley, Shae" userId="a3e5d7bc-fbd4-4c50-9cf6-d098d6364753" providerId="ADAL" clId="{976E20A8-92C9-48C8-B629-66669809CAD8}" dt="2025-10-14T12:26:52.209" v="12535" actId="164"/>
          <ac:grpSpMkLst>
            <pc:docMk/>
            <pc:sldMk cId="2375427504" sldId="319"/>
            <ac:grpSpMk id="1061" creationId="{944E58A2-CD33-D69A-B858-025CC7991457}"/>
          </ac:grpSpMkLst>
        </pc:grpChg>
        <pc:grpChg chg="add mod">
          <ac:chgData name="Crawley, Shae" userId="a3e5d7bc-fbd4-4c50-9cf6-d098d6364753" providerId="ADAL" clId="{976E20A8-92C9-48C8-B629-66669809CAD8}" dt="2025-10-14T12:24:29.216" v="12508" actId="164"/>
          <ac:grpSpMkLst>
            <pc:docMk/>
            <pc:sldMk cId="2375427504" sldId="319"/>
            <ac:grpSpMk id="1065" creationId="{80355C5E-BF7D-509F-E881-ED931860F356}"/>
          </ac:grpSpMkLst>
        </pc:grpChg>
        <pc:grpChg chg="add mod">
          <ac:chgData name="Crawley, Shae" userId="a3e5d7bc-fbd4-4c50-9cf6-d098d6364753" providerId="ADAL" clId="{976E20A8-92C9-48C8-B629-66669809CAD8}" dt="2025-10-14T12:25:18.107" v="12517" actId="164"/>
          <ac:grpSpMkLst>
            <pc:docMk/>
            <pc:sldMk cId="2375427504" sldId="319"/>
            <ac:grpSpMk id="1066" creationId="{3D9914EF-F05C-64D2-909C-FA129755A20A}"/>
          </ac:grpSpMkLst>
        </pc:grpChg>
        <pc:grpChg chg="add mod">
          <ac:chgData name="Crawley, Shae" userId="a3e5d7bc-fbd4-4c50-9cf6-d098d6364753" providerId="ADAL" clId="{976E20A8-92C9-48C8-B629-66669809CAD8}" dt="2025-10-14T12:25:43.870" v="12523" actId="164"/>
          <ac:grpSpMkLst>
            <pc:docMk/>
            <pc:sldMk cId="2375427504" sldId="319"/>
            <ac:grpSpMk id="1067" creationId="{78676A67-662B-C9AE-EC16-5C01E67C714A}"/>
          </ac:grpSpMkLst>
        </pc:grpChg>
        <pc:grpChg chg="add mod">
          <ac:chgData name="Crawley, Shae" userId="a3e5d7bc-fbd4-4c50-9cf6-d098d6364753" providerId="ADAL" clId="{976E20A8-92C9-48C8-B629-66669809CAD8}" dt="2025-10-14T12:26:40.463" v="12531" actId="164"/>
          <ac:grpSpMkLst>
            <pc:docMk/>
            <pc:sldMk cId="2375427504" sldId="319"/>
            <ac:grpSpMk id="1068" creationId="{D07E2149-C381-1EF1-7E5A-F4D5142F29E5}"/>
          </ac:grpSpMkLst>
        </pc:grpChg>
        <pc:grpChg chg="add mod">
          <ac:chgData name="Crawley, Shae" userId="a3e5d7bc-fbd4-4c50-9cf6-d098d6364753" providerId="ADAL" clId="{976E20A8-92C9-48C8-B629-66669809CAD8}" dt="2025-10-14T12:29:08.704" v="12546" actId="1076"/>
          <ac:grpSpMkLst>
            <pc:docMk/>
            <pc:sldMk cId="2375427504" sldId="319"/>
            <ac:grpSpMk id="1069" creationId="{0C21B628-2D14-6DC3-D8C2-18ACC80C5CF2}"/>
          </ac:grpSpMkLst>
        </pc:grpChg>
        <pc:picChg chg="add mod">
          <ac:chgData name="Crawley, Shae" userId="a3e5d7bc-fbd4-4c50-9cf6-d098d6364753" providerId="ADAL" clId="{976E20A8-92C9-48C8-B629-66669809CAD8}" dt="2025-10-14T12:13:36.977" v="12387" actId="1076"/>
          <ac:picMkLst>
            <pc:docMk/>
            <pc:sldMk cId="2375427504" sldId="319"/>
            <ac:picMk id="63" creationId="{805FA43D-935E-D0C0-D597-1A84A413C14B}"/>
          </ac:picMkLst>
        </pc:picChg>
        <pc:picChg chg="add mod">
          <ac:chgData name="Crawley, Shae" userId="a3e5d7bc-fbd4-4c50-9cf6-d098d6364753" providerId="ADAL" clId="{976E20A8-92C9-48C8-B629-66669809CAD8}" dt="2025-10-14T12:19:45.050" v="12465" actId="1076"/>
          <ac:picMkLst>
            <pc:docMk/>
            <pc:sldMk cId="2375427504" sldId="319"/>
            <ac:picMk id="1039" creationId="{DD841B28-E8BA-644C-D163-36FA71AE1B57}"/>
          </ac:picMkLst>
        </pc:picChg>
        <pc:picChg chg="add mod">
          <ac:chgData name="Crawley, Shae" userId="a3e5d7bc-fbd4-4c50-9cf6-d098d6364753" providerId="ADAL" clId="{976E20A8-92C9-48C8-B629-66669809CAD8}" dt="2025-10-14T12:18:26.617" v="12446" actId="1076"/>
          <ac:picMkLst>
            <pc:docMk/>
            <pc:sldMk cId="2375427504" sldId="319"/>
            <ac:picMk id="1056" creationId="{C97D9DA4-829B-1DC5-A326-63E1F203BF96}"/>
          </ac:picMkLst>
        </pc:picChg>
        <pc:picChg chg="add mod">
          <ac:chgData name="Crawley, Shae" userId="a3e5d7bc-fbd4-4c50-9cf6-d098d6364753" providerId="ADAL" clId="{976E20A8-92C9-48C8-B629-66669809CAD8}" dt="2025-10-14T12:29:08.704" v="12546" actId="1076"/>
          <ac:picMkLst>
            <pc:docMk/>
            <pc:sldMk cId="2375427504" sldId="319"/>
            <ac:picMk id="1064" creationId="{412F59AB-84B8-FFA0-1802-B4A521CBD810}"/>
          </ac:picMkLst>
        </pc:picChg>
        <pc:cxnChg chg="mod">
          <ac:chgData name="Crawley, Shae" userId="a3e5d7bc-fbd4-4c50-9cf6-d098d6364753" providerId="ADAL" clId="{976E20A8-92C9-48C8-B629-66669809CAD8}" dt="2025-10-14T12:59:51.930" v="12635" actId="14100"/>
          <ac:cxnSpMkLst>
            <pc:docMk/>
            <pc:sldMk cId="2375427504" sldId="319"/>
            <ac:cxnSpMk id="6" creationId="{0187F982-5DED-37CB-DF60-EF03641466BC}"/>
          </ac:cxnSpMkLst>
        </pc:cxnChg>
        <pc:cxnChg chg="mod">
          <ac:chgData name="Crawley, Shae" userId="a3e5d7bc-fbd4-4c50-9cf6-d098d6364753" providerId="ADAL" clId="{976E20A8-92C9-48C8-B629-66669809CAD8}" dt="2025-10-14T12:13:36.977" v="12387" actId="1076"/>
          <ac:cxnSpMkLst>
            <pc:docMk/>
            <pc:sldMk cId="2375427504" sldId="319"/>
            <ac:cxnSpMk id="29" creationId="{29180AE2-AD21-A144-4578-02198A46D6F9}"/>
          </ac:cxnSpMkLst>
        </pc:cxnChg>
        <pc:cxnChg chg="add mod">
          <ac:chgData name="Crawley, Shae" userId="a3e5d7bc-fbd4-4c50-9cf6-d098d6364753" providerId="ADAL" clId="{976E20A8-92C9-48C8-B629-66669809CAD8}" dt="2025-10-14T12:19:45.050" v="12465" actId="1076"/>
          <ac:cxnSpMkLst>
            <pc:docMk/>
            <pc:sldMk cId="2375427504" sldId="319"/>
            <ac:cxnSpMk id="34" creationId="{98C39122-77A6-B8A4-56AC-554A0A592861}"/>
          </ac:cxnSpMkLst>
        </pc:cxnChg>
        <pc:cxnChg chg="add mod">
          <ac:chgData name="Crawley, Shae" userId="a3e5d7bc-fbd4-4c50-9cf6-d098d6364753" providerId="ADAL" clId="{976E20A8-92C9-48C8-B629-66669809CAD8}" dt="2025-10-14T12:17:03.903" v="12419" actId="14100"/>
          <ac:cxnSpMkLst>
            <pc:docMk/>
            <pc:sldMk cId="2375427504" sldId="319"/>
            <ac:cxnSpMk id="38" creationId="{A6677D90-47AB-5464-2F3B-08C8CD18561E}"/>
          </ac:cxnSpMkLst>
        </pc:cxnChg>
        <pc:cxnChg chg="add mod">
          <ac:chgData name="Crawley, Shae" userId="a3e5d7bc-fbd4-4c50-9cf6-d098d6364753" providerId="ADAL" clId="{976E20A8-92C9-48C8-B629-66669809CAD8}" dt="2025-10-14T12:21:41.114" v="12488" actId="1076"/>
          <ac:cxnSpMkLst>
            <pc:docMk/>
            <pc:sldMk cId="2375427504" sldId="319"/>
            <ac:cxnSpMk id="53" creationId="{D1332F49-B009-E549-7040-BBF0695471C4}"/>
          </ac:cxnSpMkLst>
        </pc:cxnChg>
      </pc:sldChg>
      <pc:sldChg chg="addSp delSp modSp add del mod ord delAnim modAnim">
        <pc:chgData name="Crawley, Shae" userId="a3e5d7bc-fbd4-4c50-9cf6-d098d6364753" providerId="ADAL" clId="{976E20A8-92C9-48C8-B629-66669809CAD8}" dt="2025-10-14T13:46:52.845" v="12819" actId="1076"/>
        <pc:sldMkLst>
          <pc:docMk/>
          <pc:sldMk cId="915067971" sldId="320"/>
        </pc:sldMkLst>
        <pc:spChg chg="add mod">
          <ac:chgData name="Crawley, Shae" userId="a3e5d7bc-fbd4-4c50-9cf6-d098d6364753" providerId="ADAL" clId="{976E20A8-92C9-48C8-B629-66669809CAD8}" dt="2025-10-14T13:46:52.845" v="12819" actId="1076"/>
          <ac:spMkLst>
            <pc:docMk/>
            <pc:sldMk cId="915067971" sldId="320"/>
            <ac:spMk id="3" creationId="{500DD784-D078-3353-7736-C1A5F6C044BB}"/>
          </ac:spMkLst>
        </pc:spChg>
        <pc:spChg chg="mod">
          <ac:chgData name="Crawley, Shae" userId="a3e5d7bc-fbd4-4c50-9cf6-d098d6364753" providerId="ADAL" clId="{976E20A8-92C9-48C8-B629-66669809CAD8}" dt="2025-10-14T13:02:41.491" v="12680" actId="1076"/>
          <ac:spMkLst>
            <pc:docMk/>
            <pc:sldMk cId="915067971" sldId="320"/>
            <ac:spMk id="6" creationId="{A3583411-1216-DAF1-D959-53B6A0C94785}"/>
          </ac:spMkLst>
        </pc:spChg>
        <pc:spChg chg="mod">
          <ac:chgData name="Crawley, Shae" userId="a3e5d7bc-fbd4-4c50-9cf6-d098d6364753" providerId="ADAL" clId="{976E20A8-92C9-48C8-B629-66669809CAD8}" dt="2025-10-14T13:08:30.922" v="12710" actId="1076"/>
          <ac:spMkLst>
            <pc:docMk/>
            <pc:sldMk cId="915067971" sldId="320"/>
            <ac:spMk id="9" creationId="{03F6A73C-F4F2-B8DB-180D-064B253439D2}"/>
          </ac:spMkLst>
        </pc:spChg>
        <pc:spChg chg="mod">
          <ac:chgData name="Crawley, Shae" userId="a3e5d7bc-fbd4-4c50-9cf6-d098d6364753" providerId="ADAL" clId="{976E20A8-92C9-48C8-B629-66669809CAD8}" dt="2025-10-14T13:02:41.491" v="12680" actId="1076"/>
          <ac:spMkLst>
            <pc:docMk/>
            <pc:sldMk cId="915067971" sldId="320"/>
            <ac:spMk id="13" creationId="{7CC01F6A-89AE-80B0-E8FD-8915FDCD093A}"/>
          </ac:spMkLst>
        </pc:spChg>
        <pc:spChg chg="mod">
          <ac:chgData name="Crawley, Shae" userId="a3e5d7bc-fbd4-4c50-9cf6-d098d6364753" providerId="ADAL" clId="{976E20A8-92C9-48C8-B629-66669809CAD8}" dt="2025-10-14T13:02:41.491" v="12680" actId="1076"/>
          <ac:spMkLst>
            <pc:docMk/>
            <pc:sldMk cId="915067971" sldId="320"/>
            <ac:spMk id="16" creationId="{A267359D-FD8A-8789-4B50-8E996A5A85D0}"/>
          </ac:spMkLst>
        </pc:spChg>
        <pc:spChg chg="mod">
          <ac:chgData name="Crawley, Shae" userId="a3e5d7bc-fbd4-4c50-9cf6-d098d6364753" providerId="ADAL" clId="{976E20A8-92C9-48C8-B629-66669809CAD8}" dt="2025-10-14T13:02:41.491" v="12680" actId="1076"/>
          <ac:spMkLst>
            <pc:docMk/>
            <pc:sldMk cId="915067971" sldId="320"/>
            <ac:spMk id="18" creationId="{1571D4F5-81F5-0513-BAF7-5BC4184B80C8}"/>
          </ac:spMkLst>
        </pc:spChg>
        <pc:spChg chg="mod">
          <ac:chgData name="Crawley, Shae" userId="a3e5d7bc-fbd4-4c50-9cf6-d098d6364753" providerId="ADAL" clId="{976E20A8-92C9-48C8-B629-66669809CAD8}" dt="2025-10-14T13:02:41.491" v="12680" actId="1076"/>
          <ac:spMkLst>
            <pc:docMk/>
            <pc:sldMk cId="915067971" sldId="320"/>
            <ac:spMk id="21" creationId="{1D37E8A9-2684-39F7-14C3-C53BC3449D29}"/>
          </ac:spMkLst>
        </pc:spChg>
        <pc:spChg chg="mod">
          <ac:chgData name="Crawley, Shae" userId="a3e5d7bc-fbd4-4c50-9cf6-d098d6364753" providerId="ADAL" clId="{976E20A8-92C9-48C8-B629-66669809CAD8}" dt="2025-10-14T13:02:41.491" v="12680" actId="1076"/>
          <ac:spMkLst>
            <pc:docMk/>
            <pc:sldMk cId="915067971" sldId="320"/>
            <ac:spMk id="28" creationId="{79C6B0B4-F961-88DC-9797-E8E0B1672D4D}"/>
          </ac:spMkLst>
        </pc:spChg>
        <pc:spChg chg="topLvl">
          <ac:chgData name="Crawley, Shae" userId="a3e5d7bc-fbd4-4c50-9cf6-d098d6364753" providerId="ADAL" clId="{976E20A8-92C9-48C8-B629-66669809CAD8}" dt="2025-10-14T13:01:13.082" v="12659" actId="478"/>
          <ac:spMkLst>
            <pc:docMk/>
            <pc:sldMk cId="915067971" sldId="320"/>
            <ac:spMk id="49" creationId="{B7899141-F1E2-9090-BFFF-4A787C9DC56E}"/>
          </ac:spMkLst>
        </pc:spChg>
        <pc:grpChg chg="add mod">
          <ac:chgData name="Crawley, Shae" userId="a3e5d7bc-fbd4-4c50-9cf6-d098d6364753" providerId="ADAL" clId="{976E20A8-92C9-48C8-B629-66669809CAD8}" dt="2025-10-14T13:08:30.922" v="12710" actId="1076"/>
          <ac:grpSpMkLst>
            <pc:docMk/>
            <pc:sldMk cId="915067971" sldId="320"/>
            <ac:grpSpMk id="8" creationId="{E700A91B-76AE-A8CD-6053-6A76FDEDBBAF}"/>
          </ac:grpSpMkLst>
        </pc:grpChg>
        <pc:picChg chg="mod">
          <ac:chgData name="Crawley, Shae" userId="a3e5d7bc-fbd4-4c50-9cf6-d098d6364753" providerId="ADAL" clId="{976E20A8-92C9-48C8-B629-66669809CAD8}" dt="2025-10-14T13:08:30.922" v="12710" actId="1076"/>
          <ac:picMkLst>
            <pc:docMk/>
            <pc:sldMk cId="915067971" sldId="320"/>
            <ac:picMk id="11" creationId="{3F6F70DD-54DF-37B4-04A8-DC87589CAAB6}"/>
          </ac:picMkLst>
        </pc:picChg>
        <pc:picChg chg="mod">
          <ac:chgData name="Crawley, Shae" userId="a3e5d7bc-fbd4-4c50-9cf6-d098d6364753" providerId="ADAL" clId="{976E20A8-92C9-48C8-B629-66669809CAD8}" dt="2025-10-14T13:02:41.491" v="12680" actId="1076"/>
          <ac:picMkLst>
            <pc:docMk/>
            <pc:sldMk cId="915067971" sldId="320"/>
            <ac:picMk id="1032" creationId="{E63F1C75-5E33-1955-6F6C-9B6F214AB4A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70F17-5471-49B0-9EBA-612D0C7E4403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197E5-5205-46D4-8680-E3B1F59257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355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197E5-5205-46D4-8680-E3B1F59257C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175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197E5-5205-46D4-8680-E3B1F59257C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807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197E5-5205-46D4-8680-E3B1F59257C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66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0D35E-6D26-9DC8-0FC9-8EB818BDA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3B51ED-7DEF-8B8E-BA4F-2A710D5B1A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023303-CE48-7518-299B-BB0EE363C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32898-7EA1-F79B-5CD9-5A63C224A5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97E5-5205-46D4-8680-E3B1F59257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904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197E5-5205-46D4-8680-E3B1F59257C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995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197E5-5205-46D4-8680-E3B1F59257C9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290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D2342-1648-BE59-B796-B91741FD6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B2AC5-698A-09A8-4512-84899058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E0981-CF93-D905-04D1-AB419E63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78F47-2CF5-26D4-B9A5-1280A6C98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2ABCE-1060-2F8C-A06B-949B668F3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931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8CA61-5640-36C8-2D48-CC39A54CA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159D8-4668-333C-C958-913AA6406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6C183-2D7E-CECB-1252-2409819C5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07131-329C-1DB3-90B5-C604C6B5A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597-1953-B952-BD59-6FC9D4B8B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143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561FC-0A93-2508-D0BF-DFDDC0B7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E0820-73DD-E85D-9A34-514DF0018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2325B-A0F6-2B9D-FBA3-9E4A31E4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33EDB-F56C-AAAB-3E2C-57ACC21A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BE46B-516E-CACB-3EFA-F521A755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028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89110-082E-297C-1C04-E92286033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47C65-ADF7-67F2-A9B0-6458D67E5E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11636-951B-A6E8-762A-C25741B97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8D83C-FD5F-C857-9542-0C01331FE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FEC02-D6D3-5DA7-91CB-1C8F9318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78CA8-1268-BD86-8383-8060D886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382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D3E5D-9C58-780D-D19B-372B793CD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5C618-E027-B14C-6CD4-2561D9F51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367DF-FBF9-06D9-433A-0432B8035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C69C8-5547-8F89-E4B6-541719CDF3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6775C5-34C2-8598-A5F7-F40B0EF52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E57B91-9A62-F026-B31F-C6F0AD62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27EF4E-4A3F-071E-D845-53A66501D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29C028-5727-445B-2B18-C349B8DE1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270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C3E5-446E-BD3F-BE6E-4F576B0A1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47E6B0-42E1-C087-DDCA-22CCD76F4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E64C6-5354-07FD-BE8A-FB842A3AC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B2D4D0-B89B-2729-CFF6-E5A4707F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884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E1C64-81E0-35D6-5297-747CE1CA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D54A7D-40AF-93C7-9A55-9681F4B04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A0C62-95D8-87F8-B6A8-D33A910E7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408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11074-DFBA-82D5-8C99-F5E2F318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DEFCA-99CB-2F58-3173-F4417637C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5DCD2-A412-AE01-FB90-8D4AE51E3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BC4A4-919B-EF0B-8859-EB564FC49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E9E4F-F9FB-B5A5-7F78-C929BBF2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ADDA9-7777-503C-624B-554C7FD4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17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24DF3-90EE-3D80-F861-DE79EEF57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467816-9BC4-9A42-ED80-7B5B397A49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314947-4B24-FD5A-AC91-8532BF1C8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D7E40-89C1-3632-FBCE-F6F3DFECE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FE6F6-4B3C-B172-14B0-E04BAEE2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00BC3-B72E-EBA6-F84E-ADDEEBA8E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86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299D3-C37A-5BCB-7B33-BB467F5AD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109DD-62CF-8B38-9BF3-1FACD02C6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25545-B693-4521-8E73-EC5AD732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F84F8-9B59-F451-F6B6-C6ADFC334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308E1-33F1-9404-9052-05959D3D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53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901AE8-9B76-C59C-B940-2D16586F08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A5606E-F4A8-E22D-19E8-9EF77D303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A0D14-2225-1A75-6F74-98D92E16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8F3D6-8B8F-6ED8-6E01-AE1AAE392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B3302-9E6C-7863-B22D-163FD00F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096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01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99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66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40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35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79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5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076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26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70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68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B5A665-C4E6-56F4-B35F-C265024F4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60397-2067-4A35-1ED5-13C13E489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9496-8C25-09DD-EC5A-3B37F4DD96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279C45-A798-4F53-B5F6-368F671DF73C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13CAD-DEB5-745D-105E-CBECFE5DD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852B4-E88D-E19C-18B7-A5BC3B3F9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18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slide" Target="slide2.xml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jpeg"/><Relationship Id="rId7" Type="http://schemas.openxmlformats.org/officeDocument/2006/relationships/hyperlink" Target="https://familiesonline.co.uk/kent/whats-on-kent-firework-displays-2025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slide" Target="slide2.xml"/><Relationship Id="rId9" Type="http://schemas.openxmlformats.org/officeDocument/2006/relationships/image" Target="../media/image1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26" Type="http://schemas.openxmlformats.org/officeDocument/2006/relationships/image" Target="../media/image50.png"/><Relationship Id="rId3" Type="http://schemas.openxmlformats.org/officeDocument/2006/relationships/image" Target="../media/image33.png"/><Relationship Id="rId21" Type="http://schemas.microsoft.com/office/2007/relationships/hdphoto" Target="../media/hdphoto8.wdp"/><Relationship Id="rId7" Type="http://schemas.openxmlformats.org/officeDocument/2006/relationships/image" Target="../media/image31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49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37.svg"/><Relationship Id="rId24" Type="http://schemas.openxmlformats.org/officeDocument/2006/relationships/image" Target="../media/image48.png"/><Relationship Id="rId5" Type="http://schemas.openxmlformats.org/officeDocument/2006/relationships/slide" Target="slide2.xml"/><Relationship Id="rId15" Type="http://schemas.openxmlformats.org/officeDocument/2006/relationships/image" Target="../media/image41.svg"/><Relationship Id="rId23" Type="http://schemas.openxmlformats.org/officeDocument/2006/relationships/image" Target="../media/image47.svg"/><Relationship Id="rId10" Type="http://schemas.openxmlformats.org/officeDocument/2006/relationships/image" Target="../media/image36.png"/><Relationship Id="rId19" Type="http://schemas.microsoft.com/office/2007/relationships/hdphoto" Target="../media/hdphoto7.wdp"/><Relationship Id="rId4" Type="http://schemas.microsoft.com/office/2007/relationships/hdphoto" Target="../media/hdphoto6.wdp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6.png"/><Relationship Id="rId27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8.svg"/><Relationship Id="rId3" Type="http://schemas.openxmlformats.org/officeDocument/2006/relationships/image" Target="../media/image52.jpeg"/><Relationship Id="rId7" Type="http://schemas.openxmlformats.org/officeDocument/2006/relationships/image" Target="../media/image56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svg"/><Relationship Id="rId18" Type="http://schemas.openxmlformats.org/officeDocument/2006/relationships/image" Target="../media/image10.sv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6" Type="http://schemas.openxmlformats.org/officeDocument/2006/relationships/slide" Target="slide3.xml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svg"/><Relationship Id="rId11" Type="http://schemas.openxmlformats.org/officeDocument/2006/relationships/image" Target="../media/image70.svg"/><Relationship Id="rId5" Type="http://schemas.openxmlformats.org/officeDocument/2006/relationships/image" Target="../media/image64.png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19" Type="http://schemas.openxmlformats.org/officeDocument/2006/relationships/image" Target="../media/image17.png"/><Relationship Id="rId4" Type="http://schemas.microsoft.com/office/2007/relationships/hdphoto" Target="../media/hdphoto9.wdp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7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5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1.jpeg"/><Relationship Id="rId11" Type="http://schemas.openxmlformats.org/officeDocument/2006/relationships/image" Target="../media/image10.svg"/><Relationship Id="rId5" Type="http://schemas.openxmlformats.org/officeDocument/2006/relationships/image" Target="../media/image80.jpeg"/><Relationship Id="rId10" Type="http://schemas.openxmlformats.org/officeDocument/2006/relationships/image" Target="../media/image9.png"/><Relationship Id="rId4" Type="http://schemas.openxmlformats.org/officeDocument/2006/relationships/image" Target="../media/image79.jpeg"/><Relationship Id="rId9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sv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sv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8.svg"/><Relationship Id="rId5" Type="http://schemas.openxmlformats.org/officeDocument/2006/relationships/slide" Target="slide1.xml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FF09CEC7-B52E-8C59-2173-09854A84C55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9" name="Picture 18" descr="A fire in the dark&#10;&#10;AI-generated content may be incorrect.">
              <a:extLst>
                <a:ext uri="{FF2B5EF4-FFF2-40B4-BE49-F238E27FC236}">
                  <a16:creationId xmlns:a16="http://schemas.microsoft.com/office/drawing/2014/main" id="{967EBB69-B554-8DC2-1F25-802735D83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67"/>
            <a:stretch/>
          </p:blipFill>
          <p:spPr>
            <a:xfrm>
              <a:off x="0" y="0"/>
              <a:ext cx="3357878" cy="6858000"/>
            </a:xfrm>
            <a:prstGeom prst="rect">
              <a:avLst/>
            </a:prstGeom>
          </p:spPr>
        </p:pic>
        <p:pic>
          <p:nvPicPr>
            <p:cNvPr id="17" name="Picture 16" descr="A fire in the dark&#10;&#10;AI-generated content may be incorrect.">
              <a:extLst>
                <a:ext uri="{FF2B5EF4-FFF2-40B4-BE49-F238E27FC236}">
                  <a16:creationId xmlns:a16="http://schemas.microsoft.com/office/drawing/2014/main" id="{0B9C7B0E-FE28-9076-944F-7440FD470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9144000" cy="68580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FF051C7-FA85-2EA7-B302-5A44D054837E}"/>
              </a:ext>
            </a:extLst>
          </p:cNvPr>
          <p:cNvSpPr txBox="1"/>
          <p:nvPr/>
        </p:nvSpPr>
        <p:spPr>
          <a:xfrm>
            <a:off x="546756" y="1599652"/>
            <a:ext cx="4404991" cy="2585323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Bonfire and Firework</a:t>
            </a:r>
            <a:r>
              <a:rPr lang="en-GB" sz="54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Safety</a:t>
            </a:r>
          </a:p>
        </p:txBody>
      </p:sp>
      <p:pic>
        <p:nvPicPr>
          <p:cNvPr id="18" name="Picture 1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C44E6B21-3242-72D4-660D-5C9E28344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Slide Zoom 22">
                <a:extLst>
                  <a:ext uri="{FF2B5EF4-FFF2-40B4-BE49-F238E27FC236}">
                    <a16:creationId xmlns:a16="http://schemas.microsoft.com/office/drawing/2014/main" id="{FD5E94F5-2059-D2F2-71EA-D94EABF27C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45835739"/>
                  </p:ext>
                </p:extLst>
              </p:nvPr>
            </p:nvGraphicFramePr>
            <p:xfrm>
              <a:off x="6717900" y="3736771"/>
              <a:ext cx="4569428" cy="2570303"/>
            </p:xfrm>
            <a:graphic>
              <a:graphicData uri="http://schemas.microsoft.com/office/powerpoint/2016/slidezoom">
                <pslz:sldZm>
                  <pslz:sldZmObj sldId="261" cId="2923625619">
                    <pslz:zmPr id="{832D32CB-3855-4E07-B4EE-F237330FC847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Slide Zoom 22">
                <a:extLst>
                  <a:ext uri="{FF2B5EF4-FFF2-40B4-BE49-F238E27FC236}">
                    <a16:creationId xmlns:a16="http://schemas.microsoft.com/office/drawing/2014/main" id="{FD5E94F5-2059-D2F2-71EA-D94EABF27C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17900" y="3736771"/>
                <a:ext cx="4569428" cy="25703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A29CE961-031D-A69A-15D5-744DC5B2E9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99388890"/>
                  </p:ext>
                </p:extLst>
              </p:nvPr>
            </p:nvGraphicFramePr>
            <p:xfrm>
              <a:off x="6741853" y="6468614"/>
              <a:ext cx="4569428" cy="2570303"/>
            </p:xfrm>
            <a:graphic>
              <a:graphicData uri="http://schemas.microsoft.com/office/powerpoint/2016/slidezoom">
                <pslz:sldZm>
                  <pslz:sldZmObj sldId="258" cId="3339940391">
                    <pslz:zmPr id="{C7ABEEDE-8845-49A4-9F83-77D0C7E2F5AE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extLst>
                  <a:ext uri="{FF2B5EF4-FFF2-40B4-BE49-F238E27FC236}">
                    <a16:creationId xmlns:a16="http://schemas.microsoft.com/office/drawing/2014/main" id="{A29CE961-031D-A69A-15D5-744DC5B2E9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41853" y="6468614"/>
                <a:ext cx="4569428" cy="25703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Slide Zoom 28">
                <a:extLst>
                  <a:ext uri="{FF2B5EF4-FFF2-40B4-BE49-F238E27FC236}">
                    <a16:creationId xmlns:a16="http://schemas.microsoft.com/office/drawing/2014/main" id="{A248AECC-E9A3-EB28-9178-243AA85A77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61966220"/>
                  </p:ext>
                </p:extLst>
              </p:nvPr>
            </p:nvGraphicFramePr>
            <p:xfrm>
              <a:off x="6717900" y="9200457"/>
              <a:ext cx="4569428" cy="2570303"/>
            </p:xfrm>
            <a:graphic>
              <a:graphicData uri="http://schemas.microsoft.com/office/powerpoint/2016/slidezoom">
                <pslz:sldZm>
                  <pslz:sldZmObj sldId="260" cId="2980257666">
                    <pslz:zmPr id="{FC993EF1-B3E1-46F1-A219-31AF33FC4613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Slide Zoom 28">
                <a:extLst>
                  <a:ext uri="{FF2B5EF4-FFF2-40B4-BE49-F238E27FC236}">
                    <a16:creationId xmlns:a16="http://schemas.microsoft.com/office/drawing/2014/main" id="{A248AECC-E9A3-EB28-9178-243AA85A77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17900" y="9200457"/>
                <a:ext cx="4569428" cy="25703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99EDFE04-585D-BD60-4D49-FAFE3D04CA99}"/>
              </a:ext>
            </a:extLst>
          </p:cNvPr>
          <p:cNvSpPr txBox="1"/>
          <p:nvPr/>
        </p:nvSpPr>
        <p:spPr>
          <a:xfrm>
            <a:off x="566889" y="4241621"/>
            <a:ext cx="4557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Find out how you can keep yourself and others safe during bonfire and firework season</a:t>
            </a:r>
          </a:p>
        </p:txBody>
      </p:sp>
      <p:sp>
        <p:nvSpPr>
          <p:cNvPr id="33" name="Rectangle: Rounded Corners 32">
            <a:hlinkClick r:id="rId10" action="ppaction://hlinksldjump"/>
            <a:extLst>
              <a:ext uri="{FF2B5EF4-FFF2-40B4-BE49-F238E27FC236}">
                <a16:creationId xmlns:a16="http://schemas.microsoft.com/office/drawing/2014/main" id="{79A27F36-9759-E294-7F2E-BB552170C59A}"/>
              </a:ext>
            </a:extLst>
          </p:cNvPr>
          <p:cNvSpPr/>
          <p:nvPr/>
        </p:nvSpPr>
        <p:spPr>
          <a:xfrm>
            <a:off x="2285901" y="5517065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NEXT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69B8805-F4D4-571F-4D8D-A48A71929794}"/>
              </a:ext>
            </a:extLst>
          </p:cNvPr>
          <p:cNvSpPr/>
          <p:nvPr/>
        </p:nvSpPr>
        <p:spPr>
          <a:xfrm>
            <a:off x="681183" y="5517066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320730-528A-63CC-0B9C-60046D6A648B}"/>
              </a:ext>
            </a:extLst>
          </p:cNvPr>
          <p:cNvSpPr txBox="1"/>
          <p:nvPr/>
        </p:nvSpPr>
        <p:spPr>
          <a:xfrm>
            <a:off x="566889" y="1169488"/>
            <a:ext cx="4404991" cy="338554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Secondary school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" name="Slide Zoom 1">
                <a:extLst>
                  <a:ext uri="{FF2B5EF4-FFF2-40B4-BE49-F238E27FC236}">
                    <a16:creationId xmlns:a16="http://schemas.microsoft.com/office/drawing/2014/main" id="{B1F3590A-F99D-C168-A180-6740A68EDD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903792"/>
                  </p:ext>
                </p:extLst>
              </p:nvPr>
            </p:nvGraphicFramePr>
            <p:xfrm>
              <a:off x="6717900" y="11932300"/>
              <a:ext cx="4569428" cy="2567344"/>
            </p:xfrm>
            <a:graphic>
              <a:graphicData uri="http://schemas.microsoft.com/office/powerpoint/2016/slidezoom">
                <pslz:sldZm>
                  <pslz:sldZmObj sldId="296" cId="249555974">
                    <pslz:zmPr id="{D8EF19EB-8CF4-4F73-9A7B-287410299E1F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673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" name="Slide Zoom 1">
                <a:extLst>
                  <a:ext uri="{FF2B5EF4-FFF2-40B4-BE49-F238E27FC236}">
                    <a16:creationId xmlns:a16="http://schemas.microsoft.com/office/drawing/2014/main" id="{B1F3590A-F99D-C168-A180-6740A68EDD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17900" y="11932300"/>
                <a:ext cx="4569428" cy="25673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2E1EA6-053C-70D3-A9DD-903645B31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C84F873-57DB-ECD0-855E-1DF517942445}"/>
              </a:ext>
            </a:extLst>
          </p:cNvPr>
          <p:cNvGrpSpPr/>
          <p:nvPr/>
        </p:nvGrpSpPr>
        <p:grpSpPr>
          <a:xfrm>
            <a:off x="607943" y="-3423225"/>
            <a:ext cx="2431473" cy="5768236"/>
            <a:chOff x="604596" y="-462844"/>
            <a:chExt cx="2431473" cy="5768236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AEFAEDCB-4DA0-903F-F25F-9ECA3B11F128}"/>
                </a:ext>
              </a:extLst>
            </p:cNvPr>
            <p:cNvSpPr/>
            <p:nvPr/>
          </p:nvSpPr>
          <p:spPr>
            <a:xfrm rot="10800000">
              <a:off x="604596" y="-462844"/>
              <a:ext cx="2431473" cy="576823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06F1C2D-B1FB-3F23-B934-CA08A8C17CFD}"/>
                </a:ext>
              </a:extLst>
            </p:cNvPr>
            <p:cNvSpPr/>
            <p:nvPr/>
          </p:nvSpPr>
          <p:spPr>
            <a:xfrm>
              <a:off x="812418" y="3362292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3D57637-EDA9-2CA5-14B9-517E6983570B}"/>
                </a:ext>
              </a:extLst>
            </p:cNvPr>
            <p:cNvSpPr txBox="1"/>
            <p:nvPr/>
          </p:nvSpPr>
          <p:spPr>
            <a:xfrm>
              <a:off x="861097" y="640774"/>
              <a:ext cx="191846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Focus</a:t>
              </a:r>
              <a:r>
                <a:rPr lang="en-GB" sz="28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on yourself and put yourself </a:t>
              </a:r>
              <a:r>
                <a:rPr lang="en-GB" sz="28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first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8694313-03BB-8649-1B32-12E4AC257615}"/>
              </a:ext>
            </a:extLst>
          </p:cNvPr>
          <p:cNvGrpSpPr/>
          <p:nvPr/>
        </p:nvGrpSpPr>
        <p:grpSpPr>
          <a:xfrm>
            <a:off x="3473647" y="-3352799"/>
            <a:ext cx="2431473" cy="5697810"/>
            <a:chOff x="3439780" y="-462844"/>
            <a:chExt cx="2431473" cy="5697810"/>
          </a:xfrm>
        </p:grpSpPr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CCFF596A-B945-5699-F3BE-7DE5384630F6}"/>
                </a:ext>
              </a:extLst>
            </p:cNvPr>
            <p:cNvSpPr/>
            <p:nvPr/>
          </p:nvSpPr>
          <p:spPr>
            <a:xfrm rot="10800000">
              <a:off x="3439780" y="-462844"/>
              <a:ext cx="2431473" cy="56978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602201-0E6F-0C7F-200E-E9FEF15CEF85}"/>
                </a:ext>
              </a:extLst>
            </p:cNvPr>
            <p:cNvSpPr/>
            <p:nvPr/>
          </p:nvSpPr>
          <p:spPr>
            <a:xfrm>
              <a:off x="3647602" y="3291866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0F5B599-EAE0-DA55-FEB8-6D23F9DD8920}"/>
                </a:ext>
              </a:extLst>
            </p:cNvPr>
            <p:cNvSpPr txBox="1"/>
            <p:nvPr/>
          </p:nvSpPr>
          <p:spPr>
            <a:xfrm>
              <a:off x="3647597" y="640773"/>
              <a:ext cx="201583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Each decision you make will have an </a:t>
              </a:r>
              <a:r>
                <a:rPr lang="en-GB" sz="28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effect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B7A121-6A83-515A-4AE3-4718664AFA55}"/>
              </a:ext>
            </a:extLst>
          </p:cNvPr>
          <p:cNvGrpSpPr/>
          <p:nvPr/>
        </p:nvGrpSpPr>
        <p:grpSpPr>
          <a:xfrm>
            <a:off x="6339352" y="-3352800"/>
            <a:ext cx="2431473" cy="5697812"/>
            <a:chOff x="6305485" y="-462845"/>
            <a:chExt cx="2431473" cy="5697812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17CC8C2F-6540-737E-5F32-443E3048D6F9}"/>
                </a:ext>
              </a:extLst>
            </p:cNvPr>
            <p:cNvSpPr/>
            <p:nvPr/>
          </p:nvSpPr>
          <p:spPr>
            <a:xfrm rot="10800000">
              <a:off x="6305485" y="-462845"/>
              <a:ext cx="2431473" cy="56978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D8BDCCC-C5F3-A7E5-AE36-553ADF90CF30}"/>
                </a:ext>
              </a:extLst>
            </p:cNvPr>
            <p:cNvSpPr/>
            <p:nvPr/>
          </p:nvSpPr>
          <p:spPr>
            <a:xfrm>
              <a:off x="6513307" y="3291867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FE7D9E-A7E2-7CA0-DE77-7C230AF3EE8B}"/>
                </a:ext>
              </a:extLst>
            </p:cNvPr>
            <p:cNvSpPr txBox="1"/>
            <p:nvPr/>
          </p:nvSpPr>
          <p:spPr>
            <a:xfrm>
              <a:off x="6513302" y="737484"/>
              <a:ext cx="201583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Have an </a:t>
              </a:r>
              <a:r>
                <a:rPr lang="en-GB" sz="28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excuse</a:t>
              </a:r>
              <a:r>
                <a:rPr lang="en-GB" sz="28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prepared</a:t>
              </a:r>
              <a:endParaRPr lang="en-GB" sz="2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E1617A3-7A54-1395-D2EC-24FC0832951E}"/>
              </a:ext>
            </a:extLst>
          </p:cNvPr>
          <p:cNvGrpSpPr/>
          <p:nvPr/>
        </p:nvGrpSpPr>
        <p:grpSpPr>
          <a:xfrm>
            <a:off x="9205056" y="-3352802"/>
            <a:ext cx="2431473" cy="5697813"/>
            <a:chOff x="9171189" y="-462847"/>
            <a:chExt cx="2431473" cy="5697813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AB2058C0-E7EC-BACD-2C7B-C59EA3B0F871}"/>
                </a:ext>
              </a:extLst>
            </p:cNvPr>
            <p:cNvSpPr/>
            <p:nvPr/>
          </p:nvSpPr>
          <p:spPr>
            <a:xfrm rot="10800000">
              <a:off x="9171189" y="-462847"/>
              <a:ext cx="2431473" cy="56978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11A6AAF-6754-49A1-CD4F-A7BE2E692D7E}"/>
                </a:ext>
              </a:extLst>
            </p:cNvPr>
            <p:cNvSpPr/>
            <p:nvPr/>
          </p:nvSpPr>
          <p:spPr>
            <a:xfrm>
              <a:off x="9379011" y="3291867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9965921-C21A-357D-839D-BBF35FFAB1D2}"/>
                </a:ext>
              </a:extLst>
            </p:cNvPr>
            <p:cNvSpPr txBox="1"/>
            <p:nvPr/>
          </p:nvSpPr>
          <p:spPr>
            <a:xfrm>
              <a:off x="9315066" y="737483"/>
              <a:ext cx="201583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Make sure to </a:t>
              </a:r>
              <a:r>
                <a:rPr lang="en-GB" sz="28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leave</a:t>
              </a:r>
              <a:r>
                <a:rPr lang="en-GB" sz="28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the situation</a:t>
              </a:r>
              <a:endParaRPr lang="en-GB" sz="2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2" name="Graphic 1" descr="Hom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B19AD104-9BAB-2FD8-A4DD-391E98FD6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35296" y="5798488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E7968-EBEF-8373-BC07-FD2FFB270674}"/>
              </a:ext>
            </a:extLst>
          </p:cNvPr>
          <p:cNvSpPr txBox="1"/>
          <p:nvPr/>
        </p:nvSpPr>
        <p:spPr>
          <a:xfrm>
            <a:off x="2059581" y="5545723"/>
            <a:ext cx="8072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>
                <a:solidFill>
                  <a:schemeClr val="bg1">
                    <a:alpha val="4000"/>
                  </a:schemeClr>
                </a:solidFill>
              </a:rPr>
              <a:t>THE FEEL STRATEGY</a:t>
            </a:r>
          </a:p>
        </p:txBody>
      </p:sp>
    </p:spTree>
    <p:extLst>
      <p:ext uri="{BB962C8B-B14F-4D97-AF65-F5344CB8AC3E}">
        <p14:creationId xmlns:p14="http://schemas.microsoft.com/office/powerpoint/2010/main" val="145355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00391 0.44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4.58333E-6 0.437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1.45833E-6 0.437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00273 0.43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1BAA8-5318-EC4F-7AC9-8E0FEA71A774}"/>
              </a:ext>
            </a:extLst>
          </p:cNvPr>
          <p:cNvSpPr/>
          <p:nvPr/>
        </p:nvSpPr>
        <p:spPr>
          <a:xfrm>
            <a:off x="0" y="0"/>
            <a:ext cx="11176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FE93A-5212-A770-1313-FF5194E5AF1F}"/>
              </a:ext>
            </a:extLst>
          </p:cNvPr>
          <p:cNvSpPr txBox="1"/>
          <p:nvPr/>
        </p:nvSpPr>
        <p:spPr>
          <a:xfrm rot="16200000">
            <a:off x="-3119400" y="1928675"/>
            <a:ext cx="73885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>
                <a:solidFill>
                  <a:schemeClr val="bg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CASE STUDY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4EFCE2-2B3D-7577-204D-2DA7613DB631}"/>
              </a:ext>
            </a:extLst>
          </p:cNvPr>
          <p:cNvCxnSpPr>
            <a:cxnSpLocks/>
          </p:cNvCxnSpPr>
          <p:nvPr/>
        </p:nvCxnSpPr>
        <p:spPr>
          <a:xfrm>
            <a:off x="2234549" y="2939093"/>
            <a:ext cx="0" cy="390237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E0B266-A0A2-8DF5-31F6-9E69FB159CE3}"/>
              </a:ext>
            </a:extLst>
          </p:cNvPr>
          <p:cNvSpPr txBox="1"/>
          <p:nvPr/>
        </p:nvSpPr>
        <p:spPr>
          <a:xfrm>
            <a:off x="2907523" y="2200427"/>
            <a:ext cx="65531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 are invited to the park by your friend. When you get there, you realise you don’t know anyone. Some of the group are being loud and annoying.</a:t>
            </a:r>
            <a:endParaRPr lang="en-GB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A518A8-5FBC-03C1-C4C0-87F431489AF4}"/>
              </a:ext>
            </a:extLst>
          </p:cNvPr>
          <p:cNvSpPr txBox="1"/>
          <p:nvPr/>
        </p:nvSpPr>
        <p:spPr>
          <a:xfrm>
            <a:off x="2906180" y="3467204"/>
            <a:ext cx="6296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One of the group explains that they have a firework and holds up a bag. They say it would be ok to set it off as there's no one around.</a:t>
            </a:r>
            <a:endParaRPr lang="en-GB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DA08DC2-80CF-3FA5-15CB-876F07CCBA25}"/>
              </a:ext>
            </a:extLst>
          </p:cNvPr>
          <p:cNvCxnSpPr>
            <a:cxnSpLocks/>
          </p:cNvCxnSpPr>
          <p:nvPr/>
        </p:nvCxnSpPr>
        <p:spPr>
          <a:xfrm>
            <a:off x="2234549" y="4148026"/>
            <a:ext cx="0" cy="390237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F5DB86A-9F3A-CBE7-7353-5130B4F131BB}"/>
              </a:ext>
            </a:extLst>
          </p:cNvPr>
          <p:cNvSpPr txBox="1"/>
          <p:nvPr/>
        </p:nvSpPr>
        <p:spPr>
          <a:xfrm>
            <a:off x="2868828" y="4761137"/>
            <a:ext cx="6376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group are unsure - your friend asks whether you want to light it. </a:t>
            </a:r>
            <a:endParaRPr lang="en-GB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35AFE51-2E12-32D9-DF75-C3EDC3BBACFD}"/>
              </a:ext>
            </a:extLst>
          </p:cNvPr>
          <p:cNvGrpSpPr/>
          <p:nvPr/>
        </p:nvGrpSpPr>
        <p:grpSpPr>
          <a:xfrm>
            <a:off x="9585867" y="2003912"/>
            <a:ext cx="2755905" cy="935181"/>
            <a:chOff x="9536543" y="562648"/>
            <a:chExt cx="2755905" cy="935181"/>
          </a:xfrm>
        </p:grpSpPr>
        <p:sp>
          <p:nvSpPr>
            <p:cNvPr id="42" name="Flowchart: Off-page Connector 41">
              <a:extLst>
                <a:ext uri="{FF2B5EF4-FFF2-40B4-BE49-F238E27FC236}">
                  <a16:creationId xmlns:a16="http://schemas.microsoft.com/office/drawing/2014/main" id="{B142DF81-5621-4705-9144-0970401D5FF1}"/>
                </a:ext>
              </a:extLst>
            </p:cNvPr>
            <p:cNvSpPr/>
            <p:nvPr/>
          </p:nvSpPr>
          <p:spPr>
            <a:xfrm rot="5400000">
              <a:off x="10446905" y="-347714"/>
              <a:ext cx="935181" cy="2755905"/>
            </a:xfrm>
            <a:prstGeom prst="flowChartOffpageConnector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A9C6180-E800-8F47-F298-DF71D39C32E0}"/>
                </a:ext>
              </a:extLst>
            </p:cNvPr>
            <p:cNvSpPr txBox="1"/>
            <p:nvPr/>
          </p:nvSpPr>
          <p:spPr>
            <a:xfrm>
              <a:off x="10125364" y="574497"/>
              <a:ext cx="18761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How would that make you </a:t>
              </a:r>
              <a:r>
                <a:rPr lang="en-GB" b="1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FEEL?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5585615-B171-8114-24BB-8C1280DF7216}"/>
              </a:ext>
            </a:extLst>
          </p:cNvPr>
          <p:cNvGrpSpPr/>
          <p:nvPr/>
        </p:nvGrpSpPr>
        <p:grpSpPr>
          <a:xfrm>
            <a:off x="9567716" y="3240026"/>
            <a:ext cx="2755905" cy="935181"/>
            <a:chOff x="9536543" y="562648"/>
            <a:chExt cx="2755905" cy="935181"/>
          </a:xfrm>
        </p:grpSpPr>
        <p:sp>
          <p:nvSpPr>
            <p:cNvPr id="45" name="Flowchart: Off-page Connector 44">
              <a:extLst>
                <a:ext uri="{FF2B5EF4-FFF2-40B4-BE49-F238E27FC236}">
                  <a16:creationId xmlns:a16="http://schemas.microsoft.com/office/drawing/2014/main" id="{6A8DF95C-1ABF-3C17-606A-2FA2D1E278FA}"/>
                </a:ext>
              </a:extLst>
            </p:cNvPr>
            <p:cNvSpPr/>
            <p:nvPr/>
          </p:nvSpPr>
          <p:spPr>
            <a:xfrm rot="5400000">
              <a:off x="10446905" y="-347714"/>
              <a:ext cx="935181" cy="2755905"/>
            </a:xfrm>
            <a:prstGeom prst="flowChartOffpageConnector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64BFE96-BC25-C058-2687-A3C61CC471C9}"/>
                </a:ext>
              </a:extLst>
            </p:cNvPr>
            <p:cNvSpPr txBox="1"/>
            <p:nvPr/>
          </p:nvSpPr>
          <p:spPr>
            <a:xfrm>
              <a:off x="10125364" y="574497"/>
              <a:ext cx="18761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How would that make you </a:t>
              </a:r>
              <a:r>
                <a:rPr lang="en-GB" b="1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FEEL?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E8389BC-CE08-5A26-AD2B-850637411164}"/>
              </a:ext>
            </a:extLst>
          </p:cNvPr>
          <p:cNvGrpSpPr/>
          <p:nvPr/>
        </p:nvGrpSpPr>
        <p:grpSpPr>
          <a:xfrm>
            <a:off x="9567716" y="4490157"/>
            <a:ext cx="2755905" cy="935181"/>
            <a:chOff x="9536543" y="562648"/>
            <a:chExt cx="2755905" cy="935181"/>
          </a:xfrm>
        </p:grpSpPr>
        <p:sp>
          <p:nvSpPr>
            <p:cNvPr id="48" name="Flowchart: Off-page Connector 47">
              <a:extLst>
                <a:ext uri="{FF2B5EF4-FFF2-40B4-BE49-F238E27FC236}">
                  <a16:creationId xmlns:a16="http://schemas.microsoft.com/office/drawing/2014/main" id="{26046B1D-D051-0643-24CF-7A25F7C140C8}"/>
                </a:ext>
              </a:extLst>
            </p:cNvPr>
            <p:cNvSpPr/>
            <p:nvPr/>
          </p:nvSpPr>
          <p:spPr>
            <a:xfrm rot="5400000">
              <a:off x="10446905" y="-347714"/>
              <a:ext cx="935181" cy="2755905"/>
            </a:xfrm>
            <a:prstGeom prst="flowChartOffpageConnector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F1DCA56-429B-93C7-7D93-1EC9BD7B6CC9}"/>
                </a:ext>
              </a:extLst>
            </p:cNvPr>
            <p:cNvSpPr txBox="1"/>
            <p:nvPr/>
          </p:nvSpPr>
          <p:spPr>
            <a:xfrm>
              <a:off x="10125364" y="574497"/>
              <a:ext cx="18761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How would that make you </a:t>
              </a:r>
              <a:r>
                <a:rPr lang="en-GB" b="1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FEEL?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932AE1-B4F3-5767-AB7D-C04AD46A46E7}"/>
              </a:ext>
            </a:extLst>
          </p:cNvPr>
          <p:cNvGrpSpPr/>
          <p:nvPr/>
        </p:nvGrpSpPr>
        <p:grpSpPr>
          <a:xfrm>
            <a:off x="3123921" y="-1376484"/>
            <a:ext cx="1498572" cy="3119699"/>
            <a:chOff x="3019734" y="-1654521"/>
            <a:chExt cx="1498572" cy="3119699"/>
          </a:xfrm>
        </p:grpSpPr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3600B288-FEA2-AE44-AA11-3900D1739A6D}"/>
                </a:ext>
              </a:extLst>
            </p:cNvPr>
            <p:cNvSpPr/>
            <p:nvPr/>
          </p:nvSpPr>
          <p:spPr>
            <a:xfrm rot="10800000">
              <a:off x="3019734" y="-1654521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88652D9-0372-E204-09E0-878AAE330A15}"/>
                </a:ext>
              </a:extLst>
            </p:cNvPr>
            <p:cNvSpPr/>
            <p:nvPr/>
          </p:nvSpPr>
          <p:spPr>
            <a:xfrm>
              <a:off x="3152253" y="188263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</a:t>
              </a:r>
              <a:r>
                <a:rPr lang="en-GB" sz="1600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ocus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B42B03B-1BF4-1109-D33A-CDB4CB6A3F4D}"/>
              </a:ext>
            </a:extLst>
          </p:cNvPr>
          <p:cNvGrpSpPr/>
          <p:nvPr/>
        </p:nvGrpSpPr>
        <p:grpSpPr>
          <a:xfrm>
            <a:off x="4755012" y="-1376816"/>
            <a:ext cx="1498572" cy="3119699"/>
            <a:chOff x="4650825" y="-1654853"/>
            <a:chExt cx="1498572" cy="3119699"/>
          </a:xfrm>
        </p:grpSpPr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640680A7-02F4-0829-9C4D-9C492B0BD046}"/>
                </a:ext>
              </a:extLst>
            </p:cNvPr>
            <p:cNvSpPr/>
            <p:nvPr/>
          </p:nvSpPr>
          <p:spPr>
            <a:xfrm rot="10800000">
              <a:off x="4650825" y="-1654853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51561DB-F8BC-7557-BA00-6679EA8A1867}"/>
                </a:ext>
              </a:extLst>
            </p:cNvPr>
            <p:cNvSpPr/>
            <p:nvPr/>
          </p:nvSpPr>
          <p:spPr>
            <a:xfrm>
              <a:off x="4783344" y="187931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</a:t>
              </a:r>
              <a:r>
                <a:rPr lang="en-GB" sz="1600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ffect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B1A1E7-8317-5AE4-7E48-959AA051A177}"/>
              </a:ext>
            </a:extLst>
          </p:cNvPr>
          <p:cNvGrpSpPr/>
          <p:nvPr/>
        </p:nvGrpSpPr>
        <p:grpSpPr>
          <a:xfrm>
            <a:off x="6412078" y="-1375741"/>
            <a:ext cx="1498572" cy="3119699"/>
            <a:chOff x="6307891" y="-1653778"/>
            <a:chExt cx="1498572" cy="3119699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9AA3AA3F-2BC7-2B31-CECB-79CBD0E9AA2A}"/>
                </a:ext>
              </a:extLst>
            </p:cNvPr>
            <p:cNvSpPr/>
            <p:nvPr/>
          </p:nvSpPr>
          <p:spPr>
            <a:xfrm rot="10800000">
              <a:off x="6307891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8011669-EE30-1777-37B6-44B469280830}"/>
                </a:ext>
              </a:extLst>
            </p:cNvPr>
            <p:cNvSpPr/>
            <p:nvPr/>
          </p:nvSpPr>
          <p:spPr>
            <a:xfrm>
              <a:off x="6437777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</a:t>
              </a:r>
              <a:r>
                <a:rPr lang="en-GB" sz="1600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xcuse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C1707C4-BD57-6D77-038A-0FD29DB02415}"/>
              </a:ext>
            </a:extLst>
          </p:cNvPr>
          <p:cNvGrpSpPr/>
          <p:nvPr/>
        </p:nvGrpSpPr>
        <p:grpSpPr>
          <a:xfrm>
            <a:off x="8069144" y="-1375741"/>
            <a:ext cx="1498572" cy="3119699"/>
            <a:chOff x="7964957" y="-1653778"/>
            <a:chExt cx="1498572" cy="3119699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2B8BEE45-BBF2-E6F5-78D9-A133EF9977DF}"/>
                </a:ext>
              </a:extLst>
            </p:cNvPr>
            <p:cNvSpPr/>
            <p:nvPr/>
          </p:nvSpPr>
          <p:spPr>
            <a:xfrm rot="10800000">
              <a:off x="7964957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F168E50-7BEE-D3E5-C660-875D12D393C1}"/>
                </a:ext>
              </a:extLst>
            </p:cNvPr>
            <p:cNvSpPr/>
            <p:nvPr/>
          </p:nvSpPr>
          <p:spPr>
            <a:xfrm>
              <a:off x="8094843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</a:t>
              </a:r>
              <a:r>
                <a:rPr lang="en-GB" sz="1600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eave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516B87B-6B6F-54D4-2536-31CBA6A18D43}"/>
              </a:ext>
            </a:extLst>
          </p:cNvPr>
          <p:cNvGrpSpPr/>
          <p:nvPr/>
        </p:nvGrpSpPr>
        <p:grpSpPr>
          <a:xfrm>
            <a:off x="1803984" y="2128527"/>
            <a:ext cx="861130" cy="798969"/>
            <a:chOff x="1803984" y="2128527"/>
            <a:chExt cx="861130" cy="79896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427817E-A723-18AD-F401-08404CC45A6F}"/>
                </a:ext>
              </a:extLst>
            </p:cNvPr>
            <p:cNvSpPr/>
            <p:nvPr/>
          </p:nvSpPr>
          <p:spPr>
            <a:xfrm>
              <a:off x="1803984" y="2128527"/>
              <a:ext cx="861130" cy="798969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8" name="Picture 4" descr="Scream, shout, yell icon - Download on Iconfinder">
              <a:extLst>
                <a:ext uri="{FF2B5EF4-FFF2-40B4-BE49-F238E27FC236}">
                  <a16:creationId xmlns:a16="http://schemas.microsoft.com/office/drawing/2014/main" id="{63929AB5-41F7-2861-33B8-F21FF9429D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75"/>
            <a:stretch>
              <a:fillRect/>
            </a:stretch>
          </p:blipFill>
          <p:spPr bwMode="auto">
            <a:xfrm>
              <a:off x="1821921" y="2247404"/>
              <a:ext cx="823811" cy="518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D6B3AF-9E80-9093-A258-C6726A7F9C2C}"/>
              </a:ext>
            </a:extLst>
          </p:cNvPr>
          <p:cNvGrpSpPr/>
          <p:nvPr/>
        </p:nvGrpSpPr>
        <p:grpSpPr>
          <a:xfrm>
            <a:off x="1761694" y="3319727"/>
            <a:ext cx="1006223" cy="872696"/>
            <a:chOff x="1761694" y="3319727"/>
            <a:chExt cx="1006223" cy="87269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C8827B1-3DEE-F0A4-DA10-584B37FF3926}"/>
                </a:ext>
              </a:extLst>
            </p:cNvPr>
            <p:cNvSpPr/>
            <p:nvPr/>
          </p:nvSpPr>
          <p:spPr>
            <a:xfrm>
              <a:off x="1803984" y="3329330"/>
              <a:ext cx="861130" cy="798969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32" name="Picture 8" descr="Firework Icon Design Illustration 50182144 Vector Art at Vecteezy">
              <a:extLst>
                <a:ext uri="{FF2B5EF4-FFF2-40B4-BE49-F238E27FC236}">
                  <a16:creationId xmlns:a16="http://schemas.microsoft.com/office/drawing/2014/main" id="{C8F27EA0-8D65-B74F-3F2A-FCFC5C3FB9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66771" y1="28490" x2="66771" y2="28490"/>
                          <a14:foregroundMark x1="61198" y1="34896" x2="61198" y2="34896"/>
                          <a14:foregroundMark x1="57083" y1="39167" x2="57083" y2="39167"/>
                          <a14:foregroundMark x1="55573" y1="37865" x2="57760" y2="39531"/>
                          <a14:foregroundMark x1="38854" y1="57604" x2="38854" y2="57604"/>
                          <a14:foregroundMark x1="36302" y1="63958" x2="36302" y2="63958"/>
                          <a14:foregroundMark x1="37917" y1="64479" x2="37917" y2="64479"/>
                          <a14:foregroundMark x1="33542" y1="68021" x2="33542" y2="68021"/>
                          <a14:foregroundMark x1="28906" y1="73021" x2="28906" y2="73021"/>
                          <a14:foregroundMark x1="28906" y1="73021" x2="30208" y2="71771"/>
                          <a14:foregroundMark x1="27031" y1="74688" x2="27031" y2="74688"/>
                          <a14:foregroundMark x1="43333" y1="53750" x2="43333" y2="53750"/>
                          <a14:foregroundMark x1="48490" y1="48542" x2="48490" y2="48542"/>
                          <a14:foregroundMark x1="54219" y1="45729" x2="54219" y2="45729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1" t="-1" r="15664" b="-4855"/>
            <a:stretch>
              <a:fillRect/>
            </a:stretch>
          </p:blipFill>
          <p:spPr bwMode="auto">
            <a:xfrm rot="17213602">
              <a:off x="1858742" y="3510993"/>
              <a:ext cx="389363" cy="583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bag icon with isolated vektor and transparent background 22170173 ...">
              <a:extLst>
                <a:ext uri="{FF2B5EF4-FFF2-40B4-BE49-F238E27FC236}">
                  <a16:creationId xmlns:a16="http://schemas.microsoft.com/office/drawing/2014/main" id="{328C3197-2FA7-F5D0-D958-5978E44F08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2917" y1="26198" x2="42917" y2="26198"/>
                          <a14:foregroundMark x1="61198" y1="25677" x2="61198" y2="25677"/>
                          <a14:foregroundMark x1="51146" y1="46406" x2="51146" y2="46406"/>
                          <a14:foregroundMark x1="49323" y1="70625" x2="49323" y2="70625"/>
                          <a14:foregroundMark x1="49167" y1="64375" x2="49167" y2="64375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6"/>
            <a:stretch>
              <a:fillRect/>
            </a:stretch>
          </p:blipFill>
          <p:spPr bwMode="auto">
            <a:xfrm rot="693159">
              <a:off x="2030194" y="3319727"/>
              <a:ext cx="737723" cy="872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30AD1FD-5B9C-333A-5B96-B8BC92201271}"/>
              </a:ext>
            </a:extLst>
          </p:cNvPr>
          <p:cNvGrpSpPr/>
          <p:nvPr/>
        </p:nvGrpSpPr>
        <p:grpSpPr>
          <a:xfrm>
            <a:off x="1784602" y="4520167"/>
            <a:ext cx="861130" cy="798969"/>
            <a:chOff x="1784602" y="4520167"/>
            <a:chExt cx="861130" cy="79896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ED232D3-90BF-25FB-509F-A5A2EE8D7B27}"/>
                </a:ext>
              </a:extLst>
            </p:cNvPr>
            <p:cNvSpPr/>
            <p:nvPr/>
          </p:nvSpPr>
          <p:spPr>
            <a:xfrm>
              <a:off x="1784602" y="4520167"/>
              <a:ext cx="861130" cy="798969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38" name="Picture 14" descr="Premium Vector | Lighter icon vector on trendy design">
              <a:extLst>
                <a:ext uri="{FF2B5EF4-FFF2-40B4-BE49-F238E27FC236}">
                  <a16:creationId xmlns:a16="http://schemas.microsoft.com/office/drawing/2014/main" id="{59AE2F3F-4C70-1F9F-9E98-A6E16CB3C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04" b="92492" l="9904" r="89936">
                          <a14:foregroundMark x1="43930" y1="15815" x2="43930" y2="15815"/>
                          <a14:foregroundMark x1="49042" y1="33387" x2="49042" y2="33387"/>
                          <a14:foregroundMark x1="51278" y1="25080" x2="51278" y2="25080"/>
                          <a14:foregroundMark x1="57987" y1="32109" x2="57987" y2="32109"/>
                          <a14:foregroundMark x1="56869" y1="34665" x2="56869" y2="34665"/>
                          <a14:foregroundMark x1="48722" y1="92492" x2="48722" y2="92492"/>
                          <a14:backgroundMark x1="41214" y1="31470" x2="41214" y2="31470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46603">
              <a:off x="1886830" y="4586474"/>
              <a:ext cx="644525" cy="644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8CCE04D-10FB-AA0A-D87B-6604570AC3EE}"/>
              </a:ext>
            </a:extLst>
          </p:cNvPr>
          <p:cNvGrpSpPr/>
          <p:nvPr/>
        </p:nvGrpSpPr>
        <p:grpSpPr>
          <a:xfrm>
            <a:off x="2274599" y="5711004"/>
            <a:ext cx="8274957" cy="923330"/>
            <a:chOff x="649056" y="5633366"/>
            <a:chExt cx="10398172" cy="92333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AD98B07-E181-38E1-BE20-BB2843C86D6F}"/>
                </a:ext>
              </a:extLst>
            </p:cNvPr>
            <p:cNvGrpSpPr/>
            <p:nvPr/>
          </p:nvGrpSpPr>
          <p:grpSpPr>
            <a:xfrm>
              <a:off x="649056" y="5662086"/>
              <a:ext cx="10398172" cy="780932"/>
              <a:chOff x="649056" y="5662086"/>
              <a:chExt cx="10398172" cy="780932"/>
            </a:xfrm>
          </p:grpSpPr>
          <p:sp>
            <p:nvSpPr>
              <p:cNvPr id="1024" name="Rectangle: Rounded Corners 1023">
                <a:extLst>
                  <a:ext uri="{FF2B5EF4-FFF2-40B4-BE49-F238E27FC236}">
                    <a16:creationId xmlns:a16="http://schemas.microsoft.com/office/drawing/2014/main" id="{00300C2E-7D62-5B64-B571-BB6161ADF712}"/>
                  </a:ext>
                </a:extLst>
              </p:cNvPr>
              <p:cNvSpPr/>
              <p:nvPr/>
            </p:nvSpPr>
            <p:spPr>
              <a:xfrm>
                <a:off x="946298" y="5704152"/>
                <a:ext cx="10100930" cy="696801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5" name="Oval 1024">
                <a:extLst>
                  <a:ext uri="{FF2B5EF4-FFF2-40B4-BE49-F238E27FC236}">
                    <a16:creationId xmlns:a16="http://schemas.microsoft.com/office/drawing/2014/main" id="{E043C5B9-A764-A3A8-23BB-A1B6C5593BCD}"/>
                  </a:ext>
                </a:extLst>
              </p:cNvPr>
              <p:cNvSpPr/>
              <p:nvPr/>
            </p:nvSpPr>
            <p:spPr>
              <a:xfrm>
                <a:off x="649056" y="5662086"/>
                <a:ext cx="996931" cy="780932"/>
              </a:xfrm>
              <a:prstGeom prst="ellipse">
                <a:avLst/>
              </a:prstGeom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9F85AA9-9C94-329C-D081-92FF614EC85A}"/>
                </a:ext>
              </a:extLst>
            </p:cNvPr>
            <p:cNvSpPr txBox="1"/>
            <p:nvPr/>
          </p:nvSpPr>
          <p:spPr>
            <a:xfrm>
              <a:off x="1474328" y="5852497"/>
              <a:ext cx="9339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rPr>
                <a:t>Let’s break down </a:t>
              </a: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rPr>
                <a:t>FEE</a:t>
              </a:r>
              <a:r>
                <a:rPr lang="en-GB" sz="2000" b="1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</a:t>
              </a:r>
              <a:r>
                <a:rPr lang="en-GB" sz="20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more on the next slide</a:t>
              </a:r>
              <a:endParaRPr kumimoji="0" lang="en-GB" sz="20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F6E1363-036A-C2B4-B786-D1B59960CCC7}"/>
                </a:ext>
              </a:extLst>
            </p:cNvPr>
            <p:cNvSpPr txBox="1"/>
            <p:nvPr/>
          </p:nvSpPr>
          <p:spPr>
            <a:xfrm>
              <a:off x="820715" y="5633366"/>
              <a:ext cx="653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>
                  <a:latin typeface="Poppins" panose="00000500000000000000" pitchFamily="2" charset="0"/>
                  <a:cs typeface="Poppins" panose="00000500000000000000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18646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4641A-8702-0946-C7C1-9FAAE4B2D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E33C0E-5DAD-1333-7A68-CC2B7BB828EC}"/>
              </a:ext>
            </a:extLst>
          </p:cNvPr>
          <p:cNvSpPr/>
          <p:nvPr/>
        </p:nvSpPr>
        <p:spPr>
          <a:xfrm>
            <a:off x="0" y="0"/>
            <a:ext cx="11176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26572-0C27-A09E-9FB7-918B6A83554D}"/>
              </a:ext>
            </a:extLst>
          </p:cNvPr>
          <p:cNvSpPr txBox="1"/>
          <p:nvPr/>
        </p:nvSpPr>
        <p:spPr>
          <a:xfrm rot="16200000">
            <a:off x="-3119400" y="1928675"/>
            <a:ext cx="73885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>
                <a:solidFill>
                  <a:schemeClr val="bg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CASE STUDY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9180AE2-AD21-A144-4578-02198A46D6F9}"/>
              </a:ext>
            </a:extLst>
          </p:cNvPr>
          <p:cNvCxnSpPr>
            <a:cxnSpLocks/>
          </p:cNvCxnSpPr>
          <p:nvPr/>
        </p:nvCxnSpPr>
        <p:spPr>
          <a:xfrm>
            <a:off x="3304666" y="1737287"/>
            <a:ext cx="0" cy="51418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D3F1CE-A8E2-F7CE-5F74-090C6DE5D508}"/>
              </a:ext>
            </a:extLst>
          </p:cNvPr>
          <p:cNvGrpSpPr/>
          <p:nvPr/>
        </p:nvGrpSpPr>
        <p:grpSpPr>
          <a:xfrm>
            <a:off x="2555380" y="-1382080"/>
            <a:ext cx="1498572" cy="3119699"/>
            <a:chOff x="3019734" y="-1654521"/>
            <a:chExt cx="1498572" cy="3119699"/>
          </a:xfrm>
        </p:grpSpPr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4809DDD1-07B6-6A58-8966-61DA2520B25D}"/>
                </a:ext>
              </a:extLst>
            </p:cNvPr>
            <p:cNvSpPr/>
            <p:nvPr/>
          </p:nvSpPr>
          <p:spPr>
            <a:xfrm rot="10800000">
              <a:off x="3019734" y="-1654521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FEF68D8-321D-28B0-FEF9-E1E6BBB6CC4F}"/>
                </a:ext>
              </a:extLst>
            </p:cNvPr>
            <p:cNvSpPr/>
            <p:nvPr/>
          </p:nvSpPr>
          <p:spPr>
            <a:xfrm>
              <a:off x="3152253" y="188263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</a:t>
              </a:r>
              <a:r>
                <a:rPr lang="en-GB" sz="1600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ocus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B3F7251-37EE-1463-93EA-BE7BE0BE947F}"/>
              </a:ext>
            </a:extLst>
          </p:cNvPr>
          <p:cNvGrpSpPr/>
          <p:nvPr/>
        </p:nvGrpSpPr>
        <p:grpSpPr>
          <a:xfrm>
            <a:off x="4680976" y="-1382412"/>
            <a:ext cx="1498572" cy="3119699"/>
            <a:chOff x="4650825" y="-1654853"/>
            <a:chExt cx="1498572" cy="3119699"/>
          </a:xfrm>
        </p:grpSpPr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87BED09B-8770-0345-F507-6752A480B4A0}"/>
                </a:ext>
              </a:extLst>
            </p:cNvPr>
            <p:cNvSpPr/>
            <p:nvPr/>
          </p:nvSpPr>
          <p:spPr>
            <a:xfrm rot="10800000">
              <a:off x="4650825" y="-1654853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6D6856-891B-8BD5-DFEA-C9BCD7569B0F}"/>
                </a:ext>
              </a:extLst>
            </p:cNvPr>
            <p:cNvSpPr/>
            <p:nvPr/>
          </p:nvSpPr>
          <p:spPr>
            <a:xfrm>
              <a:off x="4783344" y="187931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</a:t>
              </a:r>
              <a:r>
                <a:rPr lang="en-GB" sz="1600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ffect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5F4744-7EA8-C4AA-8F14-3EF159873256}"/>
              </a:ext>
            </a:extLst>
          </p:cNvPr>
          <p:cNvGrpSpPr/>
          <p:nvPr/>
        </p:nvGrpSpPr>
        <p:grpSpPr>
          <a:xfrm>
            <a:off x="6911471" y="-1375741"/>
            <a:ext cx="1498572" cy="3119699"/>
            <a:chOff x="6307891" y="-1653778"/>
            <a:chExt cx="1498572" cy="3119699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AE7D47D3-7C30-623A-094A-E5E22E19EE98}"/>
                </a:ext>
              </a:extLst>
            </p:cNvPr>
            <p:cNvSpPr/>
            <p:nvPr/>
          </p:nvSpPr>
          <p:spPr>
            <a:xfrm rot="10800000">
              <a:off x="6307891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395E65-0864-CF64-352C-C795BEA39C50}"/>
                </a:ext>
              </a:extLst>
            </p:cNvPr>
            <p:cNvSpPr/>
            <p:nvPr/>
          </p:nvSpPr>
          <p:spPr>
            <a:xfrm>
              <a:off x="6437777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</a:t>
              </a:r>
              <a:r>
                <a:rPr lang="en-GB" sz="1600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xcuse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832FD2A-0A72-8E76-747A-CF70AD64FE9D}"/>
              </a:ext>
            </a:extLst>
          </p:cNvPr>
          <p:cNvGrpSpPr/>
          <p:nvPr/>
        </p:nvGrpSpPr>
        <p:grpSpPr>
          <a:xfrm>
            <a:off x="9218171" y="-1375741"/>
            <a:ext cx="1498572" cy="3119699"/>
            <a:chOff x="7964957" y="-1653778"/>
            <a:chExt cx="1498572" cy="3119699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92C738DB-709A-8482-D4BC-0E5697A191FB}"/>
                </a:ext>
              </a:extLst>
            </p:cNvPr>
            <p:cNvSpPr/>
            <p:nvPr/>
          </p:nvSpPr>
          <p:spPr>
            <a:xfrm rot="10800000">
              <a:off x="7964957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23380E3-5DE6-4F95-5821-1378D4FD6A40}"/>
                </a:ext>
              </a:extLst>
            </p:cNvPr>
            <p:cNvSpPr/>
            <p:nvPr/>
          </p:nvSpPr>
          <p:spPr>
            <a:xfrm>
              <a:off x="8094843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</a:t>
              </a:r>
              <a:r>
                <a:rPr lang="en-GB" sz="1600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eave</a:t>
              </a: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1DEFA83-5D42-F1D4-F7FC-1AEDE81BE118}"/>
              </a:ext>
            </a:extLst>
          </p:cNvPr>
          <p:cNvGrpSpPr/>
          <p:nvPr/>
        </p:nvGrpSpPr>
        <p:grpSpPr>
          <a:xfrm>
            <a:off x="2416117" y="2251466"/>
            <a:ext cx="1755057" cy="596406"/>
            <a:chOff x="2984658" y="2257062"/>
            <a:chExt cx="1755057" cy="59640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9EF53C2D-B1FF-9746-20D2-A0709B763C20}"/>
                </a:ext>
              </a:extLst>
            </p:cNvPr>
            <p:cNvSpPr/>
            <p:nvPr/>
          </p:nvSpPr>
          <p:spPr>
            <a:xfrm>
              <a:off x="2984658" y="2257062"/>
              <a:ext cx="1755057" cy="596406"/>
            </a:xfrm>
            <a:prstGeom prst="roundRect">
              <a:avLst>
                <a:gd name="adj" fmla="val 5000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A25A66-7A20-69A4-B681-C1567622098F}"/>
                </a:ext>
              </a:extLst>
            </p:cNvPr>
            <p:cNvSpPr txBox="1"/>
            <p:nvPr/>
          </p:nvSpPr>
          <p:spPr>
            <a:xfrm>
              <a:off x="3373626" y="2386855"/>
              <a:ext cx="114267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Is it safe?</a:t>
              </a:r>
            </a:p>
          </p:txBody>
        </p:sp>
      </p:grp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F5E04E72-55FE-7416-170F-9A86A14E0C0D}"/>
              </a:ext>
            </a:extLst>
          </p:cNvPr>
          <p:cNvGrpSpPr/>
          <p:nvPr/>
        </p:nvGrpSpPr>
        <p:grpSpPr>
          <a:xfrm>
            <a:off x="2404828" y="3473321"/>
            <a:ext cx="1766347" cy="596406"/>
            <a:chOff x="2404828" y="3473321"/>
            <a:chExt cx="1766347" cy="596406"/>
          </a:xfrm>
        </p:grpSpPr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D96F5501-CF4E-88C7-85B9-53CBD98BFCC8}"/>
                </a:ext>
              </a:extLst>
            </p:cNvPr>
            <p:cNvSpPr/>
            <p:nvPr/>
          </p:nvSpPr>
          <p:spPr>
            <a:xfrm>
              <a:off x="2404828" y="3473321"/>
              <a:ext cx="1747481" cy="596406"/>
            </a:xfrm>
            <a:prstGeom prst="roundRect">
              <a:avLst>
                <a:gd name="adj" fmla="val 5000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EE4EAF-B397-ED0A-0537-49F3DE8B4863}"/>
                </a:ext>
              </a:extLst>
            </p:cNvPr>
            <p:cNvSpPr txBox="1"/>
            <p:nvPr/>
          </p:nvSpPr>
          <p:spPr>
            <a:xfrm>
              <a:off x="2416117" y="3511407"/>
              <a:ext cx="17550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Is it safe to be there?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8C39122-77A6-B8A4-56AC-554A0A592861}"/>
              </a:ext>
            </a:extLst>
          </p:cNvPr>
          <p:cNvCxnSpPr>
            <a:cxnSpLocks/>
          </p:cNvCxnSpPr>
          <p:nvPr/>
        </p:nvCxnSpPr>
        <p:spPr>
          <a:xfrm>
            <a:off x="5434202" y="1737287"/>
            <a:ext cx="0" cy="514179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6677D90-47AB-5464-2F3B-08C8CD18561E}"/>
              </a:ext>
            </a:extLst>
          </p:cNvPr>
          <p:cNvCxnSpPr>
            <a:cxnSpLocks/>
          </p:cNvCxnSpPr>
          <p:nvPr/>
        </p:nvCxnSpPr>
        <p:spPr>
          <a:xfrm>
            <a:off x="7660757" y="1742883"/>
            <a:ext cx="0" cy="50858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1332F49-B009-E549-7040-BBF0695471C4}"/>
              </a:ext>
            </a:extLst>
          </p:cNvPr>
          <p:cNvCxnSpPr>
            <a:cxnSpLocks/>
          </p:cNvCxnSpPr>
          <p:nvPr/>
        </p:nvCxnSpPr>
        <p:spPr>
          <a:xfrm>
            <a:off x="9967457" y="1742883"/>
            <a:ext cx="0" cy="514179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0C21B628-2D14-6DC3-D8C2-18ACC80C5CF2}"/>
              </a:ext>
            </a:extLst>
          </p:cNvPr>
          <p:cNvGrpSpPr/>
          <p:nvPr/>
        </p:nvGrpSpPr>
        <p:grpSpPr>
          <a:xfrm>
            <a:off x="8853684" y="3825403"/>
            <a:ext cx="2321412" cy="1253406"/>
            <a:chOff x="8876489" y="3771470"/>
            <a:chExt cx="2321412" cy="1212166"/>
          </a:xfrm>
        </p:grpSpPr>
        <p:grpSp>
          <p:nvGrpSpPr>
            <p:cNvPr id="1061" name="Group 1060">
              <a:extLst>
                <a:ext uri="{FF2B5EF4-FFF2-40B4-BE49-F238E27FC236}">
                  <a16:creationId xmlns:a16="http://schemas.microsoft.com/office/drawing/2014/main" id="{944E58A2-CD33-D69A-B858-025CC7991457}"/>
                </a:ext>
              </a:extLst>
            </p:cNvPr>
            <p:cNvGrpSpPr/>
            <p:nvPr/>
          </p:nvGrpSpPr>
          <p:grpSpPr>
            <a:xfrm>
              <a:off x="8876489" y="3771470"/>
              <a:ext cx="2321412" cy="1212166"/>
              <a:chOff x="2984658" y="2257062"/>
              <a:chExt cx="1755057" cy="596406"/>
            </a:xfrm>
          </p:grpSpPr>
          <p:sp>
            <p:nvSpPr>
              <p:cNvPr id="1062" name="Rectangle: Rounded Corners 1061">
                <a:extLst>
                  <a:ext uri="{FF2B5EF4-FFF2-40B4-BE49-F238E27FC236}">
                    <a16:creationId xmlns:a16="http://schemas.microsoft.com/office/drawing/2014/main" id="{85B536B2-703E-46BA-E7F0-0CF96699CE79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910F5494-E738-2608-F1C0-172A1E826181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D970320-B752-CC19-E799-856B343C05FA}"/>
                </a:ext>
              </a:extLst>
            </p:cNvPr>
            <p:cNvSpPr txBox="1"/>
            <p:nvPr/>
          </p:nvSpPr>
          <p:spPr>
            <a:xfrm>
              <a:off x="8973668" y="3896088"/>
              <a:ext cx="21913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Have you got the confidence to keep yourself safe and leave the situation?</a:t>
              </a:r>
            </a:p>
          </p:txBody>
        </p:sp>
      </p:grpSp>
      <p:pic>
        <p:nvPicPr>
          <p:cNvPr id="63" name="Graphic 62" descr="Chevron arrows outline">
            <a:extLst>
              <a:ext uri="{FF2B5EF4-FFF2-40B4-BE49-F238E27FC236}">
                <a16:creationId xmlns:a16="http://schemas.microsoft.com/office/drawing/2014/main" id="{805FA43D-935E-D0C0-D597-1A84A413C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3004759" y="2847872"/>
            <a:ext cx="599272" cy="599272"/>
          </a:xfrm>
          <a:prstGeom prst="rect">
            <a:avLst/>
          </a:prstGeom>
        </p:spPr>
      </p:pic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B9ECDB77-D96B-BA0D-EB7E-B45D3DEE222A}"/>
              </a:ext>
            </a:extLst>
          </p:cNvPr>
          <p:cNvGrpSpPr/>
          <p:nvPr/>
        </p:nvGrpSpPr>
        <p:grpSpPr>
          <a:xfrm>
            <a:off x="4524772" y="2248134"/>
            <a:ext cx="1755057" cy="954106"/>
            <a:chOff x="4598808" y="2253730"/>
            <a:chExt cx="1755057" cy="954106"/>
          </a:xfrm>
        </p:grpSpPr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765788D4-E1FD-35E4-E371-C2B61F72F445}"/>
                </a:ext>
              </a:extLst>
            </p:cNvPr>
            <p:cNvGrpSpPr/>
            <p:nvPr/>
          </p:nvGrpSpPr>
          <p:grpSpPr>
            <a:xfrm>
              <a:off x="4598808" y="2253730"/>
              <a:ext cx="1755057" cy="954106"/>
              <a:chOff x="2984658" y="2257062"/>
              <a:chExt cx="1755057" cy="596406"/>
            </a:xfrm>
          </p:grpSpPr>
          <p:sp>
            <p:nvSpPr>
              <p:cNvPr id="1035" name="Rectangle: Rounded Corners 1034">
                <a:extLst>
                  <a:ext uri="{FF2B5EF4-FFF2-40B4-BE49-F238E27FC236}">
                    <a16:creationId xmlns:a16="http://schemas.microsoft.com/office/drawing/2014/main" id="{E7BE81CE-7F33-58E4-A520-E1C274970576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7" name="TextBox 1036">
                <a:extLst>
                  <a:ext uri="{FF2B5EF4-FFF2-40B4-BE49-F238E27FC236}">
                    <a16:creationId xmlns:a16="http://schemas.microsoft.com/office/drawing/2014/main" id="{CD5B7250-9429-46D5-6F91-79ED6F6299DA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A2148CC-F047-C3A6-BDDB-B37E670C9F42}"/>
                </a:ext>
              </a:extLst>
            </p:cNvPr>
            <p:cNvSpPr txBox="1"/>
            <p:nvPr/>
          </p:nvSpPr>
          <p:spPr>
            <a:xfrm>
              <a:off x="4769644" y="2361451"/>
              <a:ext cx="145261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What is the consequence of staying?</a:t>
              </a:r>
            </a:p>
          </p:txBody>
        </p:sp>
      </p:grpSp>
      <p:pic>
        <p:nvPicPr>
          <p:cNvPr id="1039" name="Graphic 1038" descr="Chevron arrows outline">
            <a:extLst>
              <a:ext uri="{FF2B5EF4-FFF2-40B4-BE49-F238E27FC236}">
                <a16:creationId xmlns:a16="http://schemas.microsoft.com/office/drawing/2014/main" id="{DD841B28-E8BA-644C-D163-36FA71AE1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113414" y="3238775"/>
            <a:ext cx="599272" cy="599272"/>
          </a:xfrm>
          <a:prstGeom prst="rect">
            <a:avLst/>
          </a:prstGeom>
        </p:spPr>
      </p:pic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80355C5E-BF7D-509F-E881-ED931860F356}"/>
              </a:ext>
            </a:extLst>
          </p:cNvPr>
          <p:cNvGrpSpPr/>
          <p:nvPr/>
        </p:nvGrpSpPr>
        <p:grpSpPr>
          <a:xfrm>
            <a:off x="4399533" y="3857608"/>
            <a:ext cx="1987489" cy="954106"/>
            <a:chOff x="4399533" y="3857608"/>
            <a:chExt cx="1987489" cy="954106"/>
          </a:xfrm>
        </p:grpSpPr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C632498C-8C91-5B85-4B9A-AFF05783F60C}"/>
                </a:ext>
              </a:extLst>
            </p:cNvPr>
            <p:cNvGrpSpPr/>
            <p:nvPr/>
          </p:nvGrpSpPr>
          <p:grpSpPr>
            <a:xfrm>
              <a:off x="4399533" y="3857608"/>
              <a:ext cx="1987489" cy="954106"/>
              <a:chOff x="2984658" y="2257062"/>
              <a:chExt cx="1755057" cy="596406"/>
            </a:xfrm>
          </p:grpSpPr>
          <p:sp>
            <p:nvSpPr>
              <p:cNvPr id="1041" name="Rectangle: Rounded Corners 1040">
                <a:extLst>
                  <a:ext uri="{FF2B5EF4-FFF2-40B4-BE49-F238E27FC236}">
                    <a16:creationId xmlns:a16="http://schemas.microsoft.com/office/drawing/2014/main" id="{2E62F4C0-D880-7DCF-9657-01ADC5C298B1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2" name="TextBox 1041">
                <a:extLst>
                  <a:ext uri="{FF2B5EF4-FFF2-40B4-BE49-F238E27FC236}">
                    <a16:creationId xmlns:a16="http://schemas.microsoft.com/office/drawing/2014/main" id="{2E54511D-FFDF-4E3B-7BB3-793F9EA940C0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9DFFB96-F27B-0407-99B3-5CBA89972D94}"/>
                </a:ext>
              </a:extLst>
            </p:cNvPr>
            <p:cNvSpPr txBox="1"/>
            <p:nvPr/>
          </p:nvSpPr>
          <p:spPr>
            <a:xfrm>
              <a:off x="4641578" y="3970974"/>
              <a:ext cx="152144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Will it cause harm or put you in danger?</a:t>
              </a:r>
            </a:p>
          </p:txBody>
        </p:sp>
      </p:grpSp>
      <p:grpSp>
        <p:nvGrpSpPr>
          <p:cNvPr id="1066" name="Group 1065">
            <a:extLst>
              <a:ext uri="{FF2B5EF4-FFF2-40B4-BE49-F238E27FC236}">
                <a16:creationId xmlns:a16="http://schemas.microsoft.com/office/drawing/2014/main" id="{3D9914EF-F05C-64D2-909C-FA129755A20A}"/>
              </a:ext>
            </a:extLst>
          </p:cNvPr>
          <p:cNvGrpSpPr/>
          <p:nvPr/>
        </p:nvGrpSpPr>
        <p:grpSpPr>
          <a:xfrm>
            <a:off x="6646819" y="2251466"/>
            <a:ext cx="2103775" cy="954106"/>
            <a:chOff x="6646819" y="2251466"/>
            <a:chExt cx="2103775" cy="954106"/>
          </a:xfrm>
        </p:grpSpPr>
        <p:grpSp>
          <p:nvGrpSpPr>
            <p:cNvPr id="1050" name="Group 1049">
              <a:extLst>
                <a:ext uri="{FF2B5EF4-FFF2-40B4-BE49-F238E27FC236}">
                  <a16:creationId xmlns:a16="http://schemas.microsoft.com/office/drawing/2014/main" id="{37EFE9DE-1DB3-FF79-AD4F-296255E3FEAB}"/>
                </a:ext>
              </a:extLst>
            </p:cNvPr>
            <p:cNvGrpSpPr/>
            <p:nvPr/>
          </p:nvGrpSpPr>
          <p:grpSpPr>
            <a:xfrm>
              <a:off x="6646819" y="2251466"/>
              <a:ext cx="2103775" cy="954106"/>
              <a:chOff x="2984658" y="2257062"/>
              <a:chExt cx="1755057" cy="596406"/>
            </a:xfrm>
          </p:grpSpPr>
          <p:sp>
            <p:nvSpPr>
              <p:cNvPr id="1051" name="Rectangle: Rounded Corners 1050">
                <a:extLst>
                  <a:ext uri="{FF2B5EF4-FFF2-40B4-BE49-F238E27FC236}">
                    <a16:creationId xmlns:a16="http://schemas.microsoft.com/office/drawing/2014/main" id="{5E8FB3F8-334E-1DAF-AE68-180C355DEFB4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2" name="TextBox 1051">
                <a:extLst>
                  <a:ext uri="{FF2B5EF4-FFF2-40B4-BE49-F238E27FC236}">
                    <a16:creationId xmlns:a16="http://schemas.microsoft.com/office/drawing/2014/main" id="{6A4BF769-BC22-16FE-9D99-172F509FAFBF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04F746-FBE4-4C56-DCD7-32DF0C7399E3}"/>
                </a:ext>
              </a:extLst>
            </p:cNvPr>
            <p:cNvSpPr txBox="1"/>
            <p:nvPr/>
          </p:nvSpPr>
          <p:spPr>
            <a:xfrm>
              <a:off x="6836565" y="2361451"/>
              <a:ext cx="17208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What can you say to prevent a consequence?</a:t>
              </a:r>
            </a:p>
          </p:txBody>
        </p:sp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78676A67-662B-C9AE-EC16-5C01E67C714A}"/>
              </a:ext>
            </a:extLst>
          </p:cNvPr>
          <p:cNvGrpSpPr/>
          <p:nvPr/>
        </p:nvGrpSpPr>
        <p:grpSpPr>
          <a:xfrm>
            <a:off x="6595677" y="3848932"/>
            <a:ext cx="2154917" cy="1061538"/>
            <a:chOff x="6595677" y="3848932"/>
            <a:chExt cx="2154917" cy="1061538"/>
          </a:xfrm>
        </p:grpSpPr>
        <p:grpSp>
          <p:nvGrpSpPr>
            <p:cNvPr id="1053" name="Group 1052">
              <a:extLst>
                <a:ext uri="{FF2B5EF4-FFF2-40B4-BE49-F238E27FC236}">
                  <a16:creationId xmlns:a16="http://schemas.microsoft.com/office/drawing/2014/main" id="{029E66B5-82DB-0812-CB0C-D6790A95AB70}"/>
                </a:ext>
              </a:extLst>
            </p:cNvPr>
            <p:cNvGrpSpPr/>
            <p:nvPr/>
          </p:nvGrpSpPr>
          <p:grpSpPr>
            <a:xfrm>
              <a:off x="6595677" y="3848932"/>
              <a:ext cx="2154917" cy="1061538"/>
              <a:chOff x="2984658" y="2257062"/>
              <a:chExt cx="1755057" cy="596406"/>
            </a:xfrm>
          </p:grpSpPr>
          <p:sp>
            <p:nvSpPr>
              <p:cNvPr id="1054" name="Rectangle: Rounded Corners 1053">
                <a:extLst>
                  <a:ext uri="{FF2B5EF4-FFF2-40B4-BE49-F238E27FC236}">
                    <a16:creationId xmlns:a16="http://schemas.microsoft.com/office/drawing/2014/main" id="{34799957-5A5A-5419-07A6-2D24A39BF5B5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5" name="TextBox 1054">
                <a:extLst>
                  <a:ext uri="{FF2B5EF4-FFF2-40B4-BE49-F238E27FC236}">
                    <a16:creationId xmlns:a16="http://schemas.microsoft.com/office/drawing/2014/main" id="{DF4A27EB-1253-E9D1-617B-5A50078611A4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1F5924B-270F-A14B-6CFB-13E383E3FE58}"/>
                </a:ext>
              </a:extLst>
            </p:cNvPr>
            <p:cNvSpPr txBox="1"/>
            <p:nvPr/>
          </p:nvSpPr>
          <p:spPr>
            <a:xfrm>
              <a:off x="6898889" y="3906279"/>
              <a:ext cx="15416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Can you say or do something that allows you to leave?</a:t>
              </a:r>
            </a:p>
          </p:txBody>
        </p:sp>
      </p:grpSp>
      <p:pic>
        <p:nvPicPr>
          <p:cNvPr id="1056" name="Graphic 1055" descr="Chevron arrows outline">
            <a:extLst>
              <a:ext uri="{FF2B5EF4-FFF2-40B4-BE49-F238E27FC236}">
                <a16:creationId xmlns:a16="http://schemas.microsoft.com/office/drawing/2014/main" id="{C97D9DA4-829B-1DC5-A326-63E1F203B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380271" y="3214920"/>
            <a:ext cx="599272" cy="599272"/>
          </a:xfrm>
          <a:prstGeom prst="rect">
            <a:avLst/>
          </a:prstGeom>
        </p:spPr>
      </p:pic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D07E2149-C381-1EF1-7E5A-F4D5142F29E5}"/>
              </a:ext>
            </a:extLst>
          </p:cNvPr>
          <p:cNvGrpSpPr/>
          <p:nvPr/>
        </p:nvGrpSpPr>
        <p:grpSpPr>
          <a:xfrm>
            <a:off x="9081191" y="2250846"/>
            <a:ext cx="1861925" cy="954106"/>
            <a:chOff x="9081191" y="2250846"/>
            <a:chExt cx="1861925" cy="954106"/>
          </a:xfrm>
        </p:grpSpPr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E1C14723-5DB2-5FCF-6439-52EB5C68C82E}"/>
                </a:ext>
              </a:extLst>
            </p:cNvPr>
            <p:cNvGrpSpPr/>
            <p:nvPr/>
          </p:nvGrpSpPr>
          <p:grpSpPr>
            <a:xfrm>
              <a:off x="9081191" y="2250846"/>
              <a:ext cx="1861925" cy="954106"/>
              <a:chOff x="2984658" y="2257062"/>
              <a:chExt cx="1755057" cy="596406"/>
            </a:xfrm>
          </p:grpSpPr>
          <p:sp>
            <p:nvSpPr>
              <p:cNvPr id="1059" name="Rectangle: Rounded Corners 1058">
                <a:extLst>
                  <a:ext uri="{FF2B5EF4-FFF2-40B4-BE49-F238E27FC236}">
                    <a16:creationId xmlns:a16="http://schemas.microsoft.com/office/drawing/2014/main" id="{A23F6A75-E6C8-802E-65DA-3EE25C2B5AA8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D52BBE6F-9269-03E8-6E3F-50E6189AE5F5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052DF27-6547-CD01-CD90-731BD3F7EFE3}"/>
                </a:ext>
              </a:extLst>
            </p:cNvPr>
            <p:cNvSpPr txBox="1"/>
            <p:nvPr/>
          </p:nvSpPr>
          <p:spPr>
            <a:xfrm>
              <a:off x="9156728" y="2351282"/>
              <a:ext cx="17208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Can you use your excuse to leave?</a:t>
              </a:r>
            </a:p>
          </p:txBody>
        </p:sp>
      </p:grpSp>
      <p:pic>
        <p:nvPicPr>
          <p:cNvPr id="1064" name="Graphic 1063" descr="Chevron arrows outline">
            <a:extLst>
              <a:ext uri="{FF2B5EF4-FFF2-40B4-BE49-F238E27FC236}">
                <a16:creationId xmlns:a16="http://schemas.microsoft.com/office/drawing/2014/main" id="{412F59AB-84B8-FFA0-1802-B4A521CBD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9689712" y="3226132"/>
            <a:ext cx="599272" cy="59927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87F982-5DED-37CB-DF60-EF03641466BC}"/>
              </a:ext>
            </a:extLst>
          </p:cNvPr>
          <p:cNvCxnSpPr>
            <a:cxnSpLocks/>
          </p:cNvCxnSpPr>
          <p:nvPr/>
        </p:nvCxnSpPr>
        <p:spPr>
          <a:xfrm>
            <a:off x="1149781" y="5305142"/>
            <a:ext cx="1104221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5E3FA53-F69C-4525-9D09-065CBE99AC82}"/>
              </a:ext>
            </a:extLst>
          </p:cNvPr>
          <p:cNvSpPr txBox="1"/>
          <p:nvPr/>
        </p:nvSpPr>
        <p:spPr>
          <a:xfrm>
            <a:off x="2533224" y="5521846"/>
            <a:ext cx="7729982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chemeClr val="bg1"/>
                </a:solidFill>
                <a:latin typeface="Poppins"/>
                <a:cs typeface="Poppins"/>
              </a:rPr>
              <a:t>You've focused on yourself and decided it's not safe. </a:t>
            </a:r>
            <a:endParaRPr lang="en-US" dirty="0">
              <a:solidFill>
                <a:schemeClr val="bg1"/>
              </a:solidFill>
              <a:latin typeface="Aptos" panose="020B0004020202020204"/>
              <a:cs typeface="Poppins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chemeClr val="bg1"/>
                </a:solidFill>
                <a:latin typeface="Poppins"/>
                <a:cs typeface="Poppins"/>
              </a:rPr>
              <a:t>There could be serious consequences if someone lights that firework. </a:t>
            </a:r>
            <a:endParaRPr lang="en-US" dirty="0">
              <a:solidFill>
                <a:schemeClr val="bg1"/>
              </a:solidFill>
              <a:latin typeface="Aptos" panose="020B0004020202020204"/>
              <a:cs typeface="Poppins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chemeClr val="bg1"/>
                </a:solidFill>
                <a:latin typeface="Poppins"/>
                <a:cs typeface="Poppins"/>
              </a:rPr>
              <a:t>You make an excuse and say you need to go to dance/football practice. 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chemeClr val="bg1"/>
                </a:solidFill>
                <a:latin typeface="Poppins"/>
                <a:cs typeface="Poppins"/>
              </a:rPr>
              <a:t>You ask your friend if they want to join and you leave the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4D2B53-4ABD-1B75-9B85-9FE17D4DFDEF}"/>
              </a:ext>
            </a:extLst>
          </p:cNvPr>
          <p:cNvGrpSpPr/>
          <p:nvPr/>
        </p:nvGrpSpPr>
        <p:grpSpPr>
          <a:xfrm>
            <a:off x="1543698" y="5617228"/>
            <a:ext cx="861130" cy="923330"/>
            <a:chOff x="2366169" y="5552623"/>
            <a:chExt cx="861130" cy="92333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CBCA193-31AB-D2E1-6516-3EF574E32751}"/>
                </a:ext>
              </a:extLst>
            </p:cNvPr>
            <p:cNvSpPr/>
            <p:nvPr/>
          </p:nvSpPr>
          <p:spPr>
            <a:xfrm>
              <a:off x="2366169" y="5581343"/>
              <a:ext cx="861130" cy="78093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288A77-38DE-AB9F-F6D8-30470BC8BA14}"/>
                </a:ext>
              </a:extLst>
            </p:cNvPr>
            <p:cNvSpPr txBox="1"/>
            <p:nvPr/>
          </p:nvSpPr>
          <p:spPr>
            <a:xfrm>
              <a:off x="2514445" y="5552623"/>
              <a:ext cx="5645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>
                  <a:latin typeface="Poppins" panose="00000500000000000000" pitchFamily="2" charset="0"/>
                  <a:cs typeface="Poppins" panose="00000500000000000000" pitchFamily="2" charset="0"/>
                </a:rPr>
                <a:t>!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16D5506-736F-557D-8672-F7FA0E9BFDB2}"/>
              </a:ext>
            </a:extLst>
          </p:cNvPr>
          <p:cNvGrpSpPr/>
          <p:nvPr/>
        </p:nvGrpSpPr>
        <p:grpSpPr>
          <a:xfrm>
            <a:off x="9445676" y="-4529256"/>
            <a:ext cx="2994880" cy="10974432"/>
            <a:chOff x="9445676" y="-4529256"/>
            <a:chExt cx="2994880" cy="1097443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2B2FEC2-93B4-BADC-0D90-89299F2F5FB9}"/>
                </a:ext>
              </a:extLst>
            </p:cNvPr>
            <p:cNvGrpSpPr/>
            <p:nvPr/>
          </p:nvGrpSpPr>
          <p:grpSpPr>
            <a:xfrm>
              <a:off x="9445676" y="-4529256"/>
              <a:ext cx="2994880" cy="10974432"/>
              <a:chOff x="9640918" y="-9540085"/>
              <a:chExt cx="2994880" cy="10974433"/>
            </a:xfrm>
          </p:grpSpPr>
          <p:sp>
            <p:nvSpPr>
              <p:cNvPr id="51" name="Flowchart: Off-page Connector 50">
                <a:extLst>
                  <a:ext uri="{FF2B5EF4-FFF2-40B4-BE49-F238E27FC236}">
                    <a16:creationId xmlns:a16="http://schemas.microsoft.com/office/drawing/2014/main" id="{D81B30CA-E9B1-87BB-55F3-88B3E8486A14}"/>
                  </a:ext>
                </a:extLst>
              </p:cNvPr>
              <p:cNvSpPr/>
              <p:nvPr/>
            </p:nvSpPr>
            <p:spPr>
              <a:xfrm rot="5400000">
                <a:off x="10790255" y="-411195"/>
                <a:ext cx="935181" cy="2755905"/>
              </a:xfrm>
              <a:prstGeom prst="flowChartOffpageConnector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17324FB-9FFD-2852-C7B0-BF06260E0752}"/>
                  </a:ext>
                </a:extLst>
              </p:cNvPr>
              <p:cNvSpPr txBox="1"/>
              <p:nvPr/>
            </p:nvSpPr>
            <p:spPr>
              <a:xfrm>
                <a:off x="9640918" y="-9540085"/>
                <a:ext cx="187613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>
                    <a:solidFill>
                      <a:srgbClr val="202A4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Here’s an example of how we’ve used </a:t>
                </a:r>
                <a:r>
                  <a:rPr lang="en-GB" sz="1400" b="1">
                    <a:solidFill>
                      <a:srgbClr val="202A4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FEEL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8A09186-247A-8FFF-FF19-497EA223864A}"/>
                </a:ext>
              </a:extLst>
            </p:cNvPr>
            <p:cNvSpPr txBox="1"/>
            <p:nvPr/>
          </p:nvSpPr>
          <p:spPr>
            <a:xfrm>
              <a:off x="10237028" y="5562086"/>
              <a:ext cx="18761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Here’s an example of how we’ve used </a:t>
              </a:r>
              <a:r>
                <a:rPr lang="en-GB" sz="1600" b="1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FEEL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542750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3FCBD7-8DBF-0109-D770-BCF1B58E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CC2C8B-0CB7-0FA4-D54B-B9DF742C78C8}"/>
              </a:ext>
            </a:extLst>
          </p:cNvPr>
          <p:cNvSpPr/>
          <p:nvPr/>
        </p:nvSpPr>
        <p:spPr>
          <a:xfrm>
            <a:off x="0" y="0"/>
            <a:ext cx="11176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1C326-FF60-9AFA-E3FC-FD734930677A}"/>
              </a:ext>
            </a:extLst>
          </p:cNvPr>
          <p:cNvSpPr txBox="1"/>
          <p:nvPr/>
        </p:nvSpPr>
        <p:spPr>
          <a:xfrm rot="16200000">
            <a:off x="-3119400" y="1928675"/>
            <a:ext cx="73885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>
                <a:solidFill>
                  <a:schemeClr val="bg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CASE STUDY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73BF07-BFB7-6D9B-14C6-A544E19BA22E}"/>
              </a:ext>
            </a:extLst>
          </p:cNvPr>
          <p:cNvCxnSpPr>
            <a:cxnSpLocks/>
          </p:cNvCxnSpPr>
          <p:nvPr/>
        </p:nvCxnSpPr>
        <p:spPr>
          <a:xfrm>
            <a:off x="2722283" y="2795946"/>
            <a:ext cx="0" cy="390237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CC01F6A-89AE-80B0-E8FD-8915FDCD093A}"/>
              </a:ext>
            </a:extLst>
          </p:cNvPr>
          <p:cNvSpPr txBox="1"/>
          <p:nvPr/>
        </p:nvSpPr>
        <p:spPr>
          <a:xfrm>
            <a:off x="3395257" y="2057280"/>
            <a:ext cx="65531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 are invited to the park by your friend. When you get there, you realise you don’t know anyone. Some of the group are being loud and annoying.</a:t>
            </a:r>
            <a:endParaRPr lang="en-GB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71D4F5-81F5-0513-BAF7-5BC4184B80C8}"/>
              </a:ext>
            </a:extLst>
          </p:cNvPr>
          <p:cNvSpPr txBox="1"/>
          <p:nvPr/>
        </p:nvSpPr>
        <p:spPr>
          <a:xfrm>
            <a:off x="3393914" y="3324057"/>
            <a:ext cx="6296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One of the group explains that they have a firework and holds up a bag. They say it would be ok to set it off as there's no one around.</a:t>
            </a:r>
            <a:endParaRPr lang="en-GB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9C90088-BA55-2542-1479-42DFC81D6A7C}"/>
              </a:ext>
            </a:extLst>
          </p:cNvPr>
          <p:cNvCxnSpPr>
            <a:cxnSpLocks/>
          </p:cNvCxnSpPr>
          <p:nvPr/>
        </p:nvCxnSpPr>
        <p:spPr>
          <a:xfrm>
            <a:off x="2722283" y="4004879"/>
            <a:ext cx="0" cy="390237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9C6B0B4-F961-88DC-9797-E8E0B1672D4D}"/>
              </a:ext>
            </a:extLst>
          </p:cNvPr>
          <p:cNvSpPr txBox="1"/>
          <p:nvPr/>
        </p:nvSpPr>
        <p:spPr>
          <a:xfrm>
            <a:off x="3356562" y="4617990"/>
            <a:ext cx="6376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group are unsure - your friend asks whether you want to light it. </a:t>
            </a:r>
            <a:endParaRPr lang="en-GB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899141-F1E2-9090-BFFF-4A787C9DC56E}"/>
              </a:ext>
            </a:extLst>
          </p:cNvPr>
          <p:cNvSpPr txBox="1"/>
          <p:nvPr/>
        </p:nvSpPr>
        <p:spPr>
          <a:xfrm>
            <a:off x="10156537" y="4502006"/>
            <a:ext cx="1876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202A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would that make you </a:t>
            </a:r>
            <a:r>
              <a:rPr lang="en-GB" b="1">
                <a:solidFill>
                  <a:srgbClr val="202A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FEEL?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B187AD-E61E-5034-C394-56903813CE75}"/>
              </a:ext>
            </a:extLst>
          </p:cNvPr>
          <p:cNvGrpSpPr/>
          <p:nvPr/>
        </p:nvGrpSpPr>
        <p:grpSpPr>
          <a:xfrm>
            <a:off x="3123921" y="-1376484"/>
            <a:ext cx="1498572" cy="3119699"/>
            <a:chOff x="3019734" y="-1654521"/>
            <a:chExt cx="1498572" cy="3119699"/>
          </a:xfrm>
        </p:grpSpPr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148050C1-A8FF-32BC-6827-390F6AAE6AD1}"/>
                </a:ext>
              </a:extLst>
            </p:cNvPr>
            <p:cNvSpPr/>
            <p:nvPr/>
          </p:nvSpPr>
          <p:spPr>
            <a:xfrm rot="10800000">
              <a:off x="3019734" y="-1654521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A032C32-EF1E-61D6-4920-D28B0F99AAC5}"/>
                </a:ext>
              </a:extLst>
            </p:cNvPr>
            <p:cNvSpPr/>
            <p:nvPr/>
          </p:nvSpPr>
          <p:spPr>
            <a:xfrm>
              <a:off x="3152253" y="188263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</a:t>
              </a:r>
              <a:r>
                <a:rPr lang="en-GB" sz="1600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ocus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C64E50-2D27-7963-66CE-9E737A908E45}"/>
              </a:ext>
            </a:extLst>
          </p:cNvPr>
          <p:cNvGrpSpPr/>
          <p:nvPr/>
        </p:nvGrpSpPr>
        <p:grpSpPr>
          <a:xfrm>
            <a:off x="4755012" y="-1376816"/>
            <a:ext cx="1498572" cy="3119699"/>
            <a:chOff x="4650825" y="-1654853"/>
            <a:chExt cx="1498572" cy="3119699"/>
          </a:xfrm>
        </p:grpSpPr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83F754AC-691F-AA7D-841E-58F1C00DABCD}"/>
                </a:ext>
              </a:extLst>
            </p:cNvPr>
            <p:cNvSpPr/>
            <p:nvPr/>
          </p:nvSpPr>
          <p:spPr>
            <a:xfrm rot="10800000">
              <a:off x="4650825" y="-1654853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5D5BEA3-CE4E-6BD7-A3E0-F56142681EA5}"/>
                </a:ext>
              </a:extLst>
            </p:cNvPr>
            <p:cNvSpPr/>
            <p:nvPr/>
          </p:nvSpPr>
          <p:spPr>
            <a:xfrm>
              <a:off x="4783344" y="187931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</a:t>
              </a:r>
              <a:r>
                <a:rPr lang="en-GB" sz="1600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ffect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4CD3E0-8CB1-661A-90DC-13A527B3B2F6}"/>
              </a:ext>
            </a:extLst>
          </p:cNvPr>
          <p:cNvGrpSpPr/>
          <p:nvPr/>
        </p:nvGrpSpPr>
        <p:grpSpPr>
          <a:xfrm>
            <a:off x="6412078" y="-1375741"/>
            <a:ext cx="1498572" cy="3119699"/>
            <a:chOff x="6307891" y="-1653778"/>
            <a:chExt cx="1498572" cy="3119699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74455F61-D9EB-C10C-932D-81D2CF9BD439}"/>
                </a:ext>
              </a:extLst>
            </p:cNvPr>
            <p:cNvSpPr/>
            <p:nvPr/>
          </p:nvSpPr>
          <p:spPr>
            <a:xfrm rot="10800000">
              <a:off x="6307891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8E45C40-3E46-31BC-0831-DA19A35BAFD9}"/>
                </a:ext>
              </a:extLst>
            </p:cNvPr>
            <p:cNvSpPr/>
            <p:nvPr/>
          </p:nvSpPr>
          <p:spPr>
            <a:xfrm>
              <a:off x="6437777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</a:t>
              </a:r>
              <a:r>
                <a:rPr lang="en-GB" sz="1600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xcuse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C0B8691-CF56-BFC5-58AA-98721C7C0A67}"/>
              </a:ext>
            </a:extLst>
          </p:cNvPr>
          <p:cNvGrpSpPr/>
          <p:nvPr/>
        </p:nvGrpSpPr>
        <p:grpSpPr>
          <a:xfrm>
            <a:off x="8069144" y="-1375741"/>
            <a:ext cx="1498572" cy="3119699"/>
            <a:chOff x="7964957" y="-1653778"/>
            <a:chExt cx="1498572" cy="3119699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562E548B-D61F-B367-80F3-B2FCFCD58A83}"/>
                </a:ext>
              </a:extLst>
            </p:cNvPr>
            <p:cNvSpPr/>
            <p:nvPr/>
          </p:nvSpPr>
          <p:spPr>
            <a:xfrm rot="10800000">
              <a:off x="7964957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A10F22E-9792-4F9E-7CF4-D3BBC5B155C3}"/>
                </a:ext>
              </a:extLst>
            </p:cNvPr>
            <p:cNvSpPr/>
            <p:nvPr/>
          </p:nvSpPr>
          <p:spPr>
            <a:xfrm>
              <a:off x="8094843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</a:t>
              </a:r>
              <a:r>
                <a:rPr lang="en-GB" sz="1600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eave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8E2CC12-6B44-5BC3-5153-049BFEABB8CD}"/>
              </a:ext>
            </a:extLst>
          </p:cNvPr>
          <p:cNvGrpSpPr/>
          <p:nvPr/>
        </p:nvGrpSpPr>
        <p:grpSpPr>
          <a:xfrm>
            <a:off x="2291718" y="1985380"/>
            <a:ext cx="861130" cy="798969"/>
            <a:chOff x="1803984" y="2128527"/>
            <a:chExt cx="861130" cy="79896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3583411-1216-DAF1-D959-53B6A0C94785}"/>
                </a:ext>
              </a:extLst>
            </p:cNvPr>
            <p:cNvSpPr/>
            <p:nvPr/>
          </p:nvSpPr>
          <p:spPr>
            <a:xfrm>
              <a:off x="1803984" y="2128527"/>
              <a:ext cx="861130" cy="798969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8" name="Picture 4" descr="Scream, shout, yell icon - Download on Iconfinder">
              <a:extLst>
                <a:ext uri="{FF2B5EF4-FFF2-40B4-BE49-F238E27FC236}">
                  <a16:creationId xmlns:a16="http://schemas.microsoft.com/office/drawing/2014/main" id="{B93318C6-473F-F323-145B-46DF57F99B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75"/>
            <a:stretch>
              <a:fillRect/>
            </a:stretch>
          </p:blipFill>
          <p:spPr bwMode="auto">
            <a:xfrm>
              <a:off x="1821921" y="2247404"/>
              <a:ext cx="823811" cy="518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6253B5D-7AC6-9427-F3AB-1094E71C5A77}"/>
              </a:ext>
            </a:extLst>
          </p:cNvPr>
          <p:cNvGrpSpPr/>
          <p:nvPr/>
        </p:nvGrpSpPr>
        <p:grpSpPr>
          <a:xfrm>
            <a:off x="2249428" y="3176580"/>
            <a:ext cx="1006223" cy="872696"/>
            <a:chOff x="1761694" y="3319727"/>
            <a:chExt cx="1006223" cy="87269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267359D-FD8A-8789-4B50-8E996A5A85D0}"/>
                </a:ext>
              </a:extLst>
            </p:cNvPr>
            <p:cNvSpPr/>
            <p:nvPr/>
          </p:nvSpPr>
          <p:spPr>
            <a:xfrm>
              <a:off x="1803984" y="3329330"/>
              <a:ext cx="861130" cy="798969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32" name="Picture 8" descr="Firework Icon Design Illustration 50182144 Vector Art at Vecteezy">
              <a:extLst>
                <a:ext uri="{FF2B5EF4-FFF2-40B4-BE49-F238E27FC236}">
                  <a16:creationId xmlns:a16="http://schemas.microsoft.com/office/drawing/2014/main" id="{E63F1C75-5E33-1955-6F6C-9B6F214AB4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66771" y1="28490" x2="66771" y2="28490"/>
                          <a14:foregroundMark x1="61198" y1="34896" x2="61198" y2="34896"/>
                          <a14:foregroundMark x1="57083" y1="39167" x2="57083" y2="39167"/>
                          <a14:foregroundMark x1="55573" y1="37865" x2="57760" y2="39531"/>
                          <a14:foregroundMark x1="38854" y1="57604" x2="38854" y2="57604"/>
                          <a14:foregroundMark x1="36302" y1="63958" x2="36302" y2="63958"/>
                          <a14:foregroundMark x1="37917" y1="64479" x2="37917" y2="64479"/>
                          <a14:foregroundMark x1="33542" y1="68021" x2="33542" y2="68021"/>
                          <a14:foregroundMark x1="28906" y1="73021" x2="28906" y2="73021"/>
                          <a14:foregroundMark x1="28906" y1="73021" x2="30208" y2="71771"/>
                          <a14:foregroundMark x1="27031" y1="74688" x2="27031" y2="74688"/>
                          <a14:foregroundMark x1="43333" y1="53750" x2="43333" y2="53750"/>
                          <a14:foregroundMark x1="48490" y1="48542" x2="48490" y2="48542"/>
                          <a14:foregroundMark x1="54219" y1="45729" x2="54219" y2="45729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1" t="-1" r="15664" b="-4855"/>
            <a:stretch>
              <a:fillRect/>
            </a:stretch>
          </p:blipFill>
          <p:spPr bwMode="auto">
            <a:xfrm rot="17213602">
              <a:off x="1858742" y="3510993"/>
              <a:ext cx="389363" cy="583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bag icon with isolated vektor and transparent background 22170173 ...">
              <a:extLst>
                <a:ext uri="{FF2B5EF4-FFF2-40B4-BE49-F238E27FC236}">
                  <a16:creationId xmlns:a16="http://schemas.microsoft.com/office/drawing/2014/main" id="{CCA980E0-723D-4A9A-86CB-136B2ADD30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2917" y1="26198" x2="42917" y2="26198"/>
                          <a14:foregroundMark x1="61198" y1="25677" x2="61198" y2="25677"/>
                          <a14:foregroundMark x1="51146" y1="46406" x2="51146" y2="46406"/>
                          <a14:foregroundMark x1="49323" y1="70625" x2="49323" y2="70625"/>
                          <a14:foregroundMark x1="49167" y1="64375" x2="49167" y2="64375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6"/>
            <a:stretch>
              <a:fillRect/>
            </a:stretch>
          </p:blipFill>
          <p:spPr bwMode="auto">
            <a:xfrm rot="693159">
              <a:off x="2030194" y="3319727"/>
              <a:ext cx="737723" cy="872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F2C5C95-6C67-1BAA-680F-D8E57247B3A9}"/>
              </a:ext>
            </a:extLst>
          </p:cNvPr>
          <p:cNvGrpSpPr/>
          <p:nvPr/>
        </p:nvGrpSpPr>
        <p:grpSpPr>
          <a:xfrm>
            <a:off x="2272336" y="4377020"/>
            <a:ext cx="861130" cy="798969"/>
            <a:chOff x="1784602" y="4520167"/>
            <a:chExt cx="861130" cy="79896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D37E8A9-2684-39F7-14C3-C53BC3449D29}"/>
                </a:ext>
              </a:extLst>
            </p:cNvPr>
            <p:cNvSpPr/>
            <p:nvPr/>
          </p:nvSpPr>
          <p:spPr>
            <a:xfrm>
              <a:off x="1784602" y="4520167"/>
              <a:ext cx="861130" cy="798969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38" name="Picture 14" descr="Premium Vector | Lighter icon vector on trendy design">
              <a:extLst>
                <a:ext uri="{FF2B5EF4-FFF2-40B4-BE49-F238E27FC236}">
                  <a16:creationId xmlns:a16="http://schemas.microsoft.com/office/drawing/2014/main" id="{325CEB50-9714-EFC6-2B57-8436357E9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04" b="92492" l="9904" r="89936">
                          <a14:foregroundMark x1="43930" y1="15815" x2="43930" y2="15815"/>
                          <a14:foregroundMark x1="49042" y1="33387" x2="49042" y2="33387"/>
                          <a14:foregroundMark x1="51278" y1="25080" x2="51278" y2="25080"/>
                          <a14:foregroundMark x1="57987" y1="32109" x2="57987" y2="32109"/>
                          <a14:foregroundMark x1="56869" y1="34665" x2="56869" y2="34665"/>
                          <a14:foregroundMark x1="48722" y1="92492" x2="48722" y2="92492"/>
                          <a14:backgroundMark x1="41214" y1="31470" x2="41214" y2="31470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46603">
              <a:off x="1886830" y="4586474"/>
              <a:ext cx="644525" cy="644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00DD784-D078-3353-7736-C1A5F6C044BB}"/>
              </a:ext>
            </a:extLst>
          </p:cNvPr>
          <p:cNvSpPr txBox="1"/>
          <p:nvPr/>
        </p:nvSpPr>
        <p:spPr>
          <a:xfrm>
            <a:off x="3786407" y="3024679"/>
            <a:ext cx="7598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 tell your friend it’s too risky.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 get your phone out and pretend someone has messaged you.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 tell your friend that you need to leave and encourage them to join you.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00A91B-76AE-A8CD-6053-6A76FDEDBBAF}"/>
              </a:ext>
            </a:extLst>
          </p:cNvPr>
          <p:cNvGrpSpPr/>
          <p:nvPr/>
        </p:nvGrpSpPr>
        <p:grpSpPr>
          <a:xfrm>
            <a:off x="1781830" y="3053365"/>
            <a:ext cx="1876132" cy="1715091"/>
            <a:chOff x="1784602" y="5679111"/>
            <a:chExt cx="902822" cy="84968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3F6A73C-F4F2-B8DB-180D-064B253439D2}"/>
                </a:ext>
              </a:extLst>
            </p:cNvPr>
            <p:cNvSpPr/>
            <p:nvPr/>
          </p:nvSpPr>
          <p:spPr>
            <a:xfrm>
              <a:off x="1784602" y="5709373"/>
              <a:ext cx="861130" cy="798969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2" descr="sms phone text message vector icon 7126782 Vector Art at Vecteezy">
              <a:extLst>
                <a:ext uri="{FF2B5EF4-FFF2-40B4-BE49-F238E27FC236}">
                  <a16:creationId xmlns:a16="http://schemas.microsoft.com/office/drawing/2014/main" id="{3F6F70DD-54DF-37B4-04A8-DC87589CA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33854" y1="19896" x2="33854" y2="19896"/>
                          <a14:foregroundMark x1="42240" y1="77865" x2="42240" y2="77865"/>
                          <a14:backgroundMark x1="43438" y1="79167" x2="43438" y2="79167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37550">
              <a:off x="1837742" y="5679111"/>
              <a:ext cx="849682" cy="849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506797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8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1B62E4-680C-1150-BE3E-634640EDB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47AEE40-4165-6C5C-9ADA-F9FB16461006}"/>
              </a:ext>
            </a:extLst>
          </p:cNvPr>
          <p:cNvSpPr/>
          <p:nvPr/>
        </p:nvSpPr>
        <p:spPr>
          <a:xfrm>
            <a:off x="1198605" y="0"/>
            <a:ext cx="9662984" cy="2174789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4BCB2-7569-598A-AD8D-767E8F4AD6B0}"/>
              </a:ext>
            </a:extLst>
          </p:cNvPr>
          <p:cNvSpPr txBox="1"/>
          <p:nvPr/>
        </p:nvSpPr>
        <p:spPr>
          <a:xfrm>
            <a:off x="409883" y="1259654"/>
            <a:ext cx="112404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is</a:t>
            </a:r>
            <a:r>
              <a:rPr lang="en-GB" sz="6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the positive effect of leaving the situation</a:t>
            </a: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?</a:t>
            </a:r>
          </a:p>
        </p:txBody>
      </p:sp>
      <p:pic>
        <p:nvPicPr>
          <p:cNvPr id="6" name="Picture 5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77DC369-1F72-4DD5-3D39-451DED924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EFEE8E12-D9A1-F32D-B749-7DD41C4CC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7743" y="178881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968DE2-D66B-6E53-8A9F-EC516EE1011B}"/>
              </a:ext>
            </a:extLst>
          </p:cNvPr>
          <p:cNvGrpSpPr/>
          <p:nvPr/>
        </p:nvGrpSpPr>
        <p:grpSpPr>
          <a:xfrm>
            <a:off x="3392051" y="4600195"/>
            <a:ext cx="1441968" cy="1400827"/>
            <a:chOff x="2714992" y="5408776"/>
            <a:chExt cx="1441968" cy="1400827"/>
          </a:xfrm>
        </p:grpSpPr>
        <p:pic>
          <p:nvPicPr>
            <p:cNvPr id="22" name="Graphic 21" descr="Speech with solid fill">
              <a:extLst>
                <a:ext uri="{FF2B5EF4-FFF2-40B4-BE49-F238E27FC236}">
                  <a16:creationId xmlns:a16="http://schemas.microsoft.com/office/drawing/2014/main" id="{5650DC24-DBFF-D27D-23A7-62C76F6A7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14992" y="5408776"/>
              <a:ext cx="1400827" cy="140082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A7A307-CF27-E089-005A-8E4A9678B34F}"/>
                </a:ext>
              </a:extLst>
            </p:cNvPr>
            <p:cNvSpPr txBox="1"/>
            <p:nvPr/>
          </p:nvSpPr>
          <p:spPr>
            <a:xfrm>
              <a:off x="2951615" y="5693484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C2CFDCA-352C-B1A8-7845-580AD2D69829}"/>
              </a:ext>
            </a:extLst>
          </p:cNvPr>
          <p:cNvSpPr txBox="1"/>
          <p:nvPr/>
        </p:nvSpPr>
        <p:spPr>
          <a:xfrm>
            <a:off x="4706717" y="4877283"/>
            <a:ext cx="429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</a:t>
            </a:r>
            <a:r>
              <a:rPr lang="en-GB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excuse</a:t>
            </a:r>
            <a:r>
              <a:rPr lang="en-GB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could you make to leave the situation?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78052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0DFF8-2BD5-61F4-2109-81E0C0598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51E37-B3EA-6124-89B6-A1278A1D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group of people standing in front of a fire&#10;&#10;AI-generated content may be incorrect.">
            <a:extLst>
              <a:ext uri="{FF2B5EF4-FFF2-40B4-BE49-F238E27FC236}">
                <a16:creationId xmlns:a16="http://schemas.microsoft.com/office/drawing/2014/main" id="{81F81EBF-FD6E-8D51-2BDE-AC6ACC482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6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Graphic 7" descr="Chevron arrows with solid fill">
            <a:extLst>
              <a:ext uri="{FF2B5EF4-FFF2-40B4-BE49-F238E27FC236}">
                <a16:creationId xmlns:a16="http://schemas.microsoft.com/office/drawing/2014/main" id="{54EB2768-1A1D-C8B5-77AB-04689E7C7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4695" y="2323604"/>
            <a:ext cx="2279074" cy="2279074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B03681-FB22-50E9-5111-5710CBAEE36C}"/>
              </a:ext>
            </a:extLst>
          </p:cNvPr>
          <p:cNvSpPr txBox="1"/>
          <p:nvPr/>
        </p:nvSpPr>
        <p:spPr>
          <a:xfrm>
            <a:off x="3593769" y="2418227"/>
            <a:ext cx="72632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800" b="1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RE-CAP</a:t>
            </a:r>
          </a:p>
        </p:txBody>
      </p:sp>
    </p:spTree>
    <p:extLst>
      <p:ext uri="{BB962C8B-B14F-4D97-AF65-F5344CB8AC3E}">
        <p14:creationId xmlns:p14="http://schemas.microsoft.com/office/powerpoint/2010/main" val="163821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CB0977-9944-B20D-0F4C-3F5F89DA8247}"/>
              </a:ext>
            </a:extLst>
          </p:cNvPr>
          <p:cNvSpPr/>
          <p:nvPr/>
        </p:nvSpPr>
        <p:spPr>
          <a:xfrm>
            <a:off x="750584" y="1193800"/>
            <a:ext cx="3217333" cy="4470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does </a:t>
            </a:r>
            <a:r>
              <a:rPr lang="en-GB" sz="40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FEEL</a:t>
            </a:r>
            <a:r>
              <a:rPr lang="en-GB" sz="4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stand for?</a:t>
            </a:r>
          </a:p>
        </p:txBody>
      </p:sp>
    </p:spTree>
    <p:extLst>
      <p:ext uri="{BB962C8B-B14F-4D97-AF65-F5344CB8AC3E}">
        <p14:creationId xmlns:p14="http://schemas.microsoft.com/office/powerpoint/2010/main" val="448357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999A95-8B4B-5829-A3E2-1FB4BA61E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DFDE86-FEC0-16B8-D0C9-D5E5E1A8319A}"/>
              </a:ext>
            </a:extLst>
          </p:cNvPr>
          <p:cNvSpPr/>
          <p:nvPr/>
        </p:nvSpPr>
        <p:spPr>
          <a:xfrm>
            <a:off x="750584" y="1193800"/>
            <a:ext cx="3217333" cy="4470400"/>
          </a:xfrm>
          <a:prstGeom prst="roundRect">
            <a:avLst/>
          </a:prstGeom>
          <a:solidFill>
            <a:srgbClr val="202A44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bg2">
                    <a:lumMod val="50000"/>
                    <a:alpha val="46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does </a:t>
            </a:r>
            <a:r>
              <a:rPr lang="en-GB" sz="4000" b="1">
                <a:solidFill>
                  <a:schemeClr val="bg2">
                    <a:lumMod val="50000"/>
                    <a:alpha val="46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FEEL </a:t>
            </a:r>
            <a:r>
              <a:rPr lang="en-GB" sz="4000">
                <a:solidFill>
                  <a:schemeClr val="bg2">
                    <a:lumMod val="50000"/>
                    <a:alpha val="46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stand for?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17A746-3736-0480-74AA-C53836599FBC}"/>
              </a:ext>
            </a:extLst>
          </p:cNvPr>
          <p:cNvSpPr/>
          <p:nvPr/>
        </p:nvSpPr>
        <p:spPr>
          <a:xfrm>
            <a:off x="4487333" y="1193800"/>
            <a:ext cx="3217333" cy="4470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Give an </a:t>
            </a:r>
            <a:r>
              <a:rPr lang="en-GB" sz="28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example</a:t>
            </a:r>
            <a:r>
              <a:rPr lang="en-GB" sz="2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a </a:t>
            </a:r>
            <a:r>
              <a:rPr lang="en-GB" sz="28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risky </a:t>
            </a:r>
            <a:r>
              <a:rPr lang="en-GB" sz="2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situation and how you would stay </a:t>
            </a:r>
            <a:r>
              <a:rPr lang="en-GB" sz="28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safe</a:t>
            </a:r>
          </a:p>
        </p:txBody>
      </p:sp>
    </p:spTree>
    <p:extLst>
      <p:ext uri="{BB962C8B-B14F-4D97-AF65-F5344CB8AC3E}">
        <p14:creationId xmlns:p14="http://schemas.microsoft.com/office/powerpoint/2010/main" val="508677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739BBA-E750-D8BB-0B55-55E14F5C1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4C2BD7-630A-FCC1-1A74-ADF48946925C}"/>
              </a:ext>
            </a:extLst>
          </p:cNvPr>
          <p:cNvSpPr/>
          <p:nvPr/>
        </p:nvSpPr>
        <p:spPr>
          <a:xfrm>
            <a:off x="750584" y="1193800"/>
            <a:ext cx="3217333" cy="4470400"/>
          </a:xfrm>
          <a:prstGeom prst="roundRect">
            <a:avLst/>
          </a:prstGeom>
          <a:solidFill>
            <a:srgbClr val="202A44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bg2">
                    <a:lumMod val="50000"/>
                    <a:alpha val="28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does </a:t>
            </a:r>
            <a:r>
              <a:rPr lang="en-GB" sz="4000" b="1">
                <a:solidFill>
                  <a:schemeClr val="bg2">
                    <a:lumMod val="50000"/>
                    <a:alpha val="28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FEEL</a:t>
            </a:r>
            <a:r>
              <a:rPr lang="en-GB" sz="4000">
                <a:solidFill>
                  <a:schemeClr val="bg2">
                    <a:lumMod val="50000"/>
                    <a:alpha val="28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stand for?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14D0031-FA61-5B42-B4FC-3A9C78138820}"/>
              </a:ext>
            </a:extLst>
          </p:cNvPr>
          <p:cNvSpPr/>
          <p:nvPr/>
        </p:nvSpPr>
        <p:spPr>
          <a:xfrm>
            <a:off x="4487333" y="1193800"/>
            <a:ext cx="3217333" cy="4470400"/>
          </a:xfrm>
          <a:prstGeom prst="roundRect">
            <a:avLst/>
          </a:prstGeom>
          <a:solidFill>
            <a:srgbClr val="202A44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bg2">
                    <a:lumMod val="50000"/>
                    <a:alpha val="37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Give an </a:t>
            </a:r>
            <a:r>
              <a:rPr lang="en-GB" sz="2800" b="1">
                <a:solidFill>
                  <a:schemeClr val="bg2">
                    <a:lumMod val="50000"/>
                    <a:alpha val="37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example</a:t>
            </a:r>
            <a:r>
              <a:rPr lang="en-GB" sz="2800">
                <a:solidFill>
                  <a:schemeClr val="bg2">
                    <a:lumMod val="50000"/>
                    <a:alpha val="37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a </a:t>
            </a:r>
            <a:r>
              <a:rPr lang="en-GB" sz="2800" b="1">
                <a:solidFill>
                  <a:schemeClr val="bg2">
                    <a:lumMod val="50000"/>
                    <a:alpha val="37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risky</a:t>
            </a:r>
            <a:r>
              <a:rPr lang="en-GB" sz="2800">
                <a:solidFill>
                  <a:schemeClr val="bg2">
                    <a:lumMod val="50000"/>
                    <a:alpha val="37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situation and how you would stay </a:t>
            </a:r>
            <a:r>
              <a:rPr lang="en-GB" sz="2800" b="1">
                <a:solidFill>
                  <a:schemeClr val="bg2">
                    <a:lumMod val="50000"/>
                    <a:alpha val="37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safe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443D7F-B504-3B5D-13F3-E6EDDDEBB5F5}"/>
              </a:ext>
            </a:extLst>
          </p:cNvPr>
          <p:cNvSpPr/>
          <p:nvPr/>
        </p:nvSpPr>
        <p:spPr>
          <a:xfrm>
            <a:off x="8224082" y="1193800"/>
            <a:ext cx="3217333" cy="4470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Name a </a:t>
            </a:r>
            <a:r>
              <a:rPr lang="en-GB" sz="28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 </a:t>
            </a:r>
            <a:r>
              <a:rPr lang="en-GB" sz="2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of </a:t>
            </a:r>
            <a:r>
              <a:rPr lang="en-GB" sz="28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risky</a:t>
            </a:r>
            <a:r>
              <a:rPr lang="en-GB" sz="2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behaviour</a:t>
            </a:r>
          </a:p>
        </p:txBody>
      </p:sp>
      <p:pic>
        <p:nvPicPr>
          <p:cNvPr id="5" name="Graphic 4" descr="Hom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B90FA486-1D2C-F089-43C3-FC16E1081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4287" y="161344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093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3CF09-B995-7AAD-3175-EA19431CD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Fireworks in the sky over water&#10;&#10;AI-generated content may be incorrect.">
            <a:hlinkClick r:id="rId2" action="ppaction://hlinksldjump"/>
            <a:extLst>
              <a:ext uri="{FF2B5EF4-FFF2-40B4-BE49-F238E27FC236}">
                <a16:creationId xmlns:a16="http://schemas.microsoft.com/office/drawing/2014/main" id="{3BB7038E-AFE1-021C-D372-BCC8244BB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75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BAF0B8-02EA-C3AD-29B4-10DCA64B26D4}"/>
              </a:ext>
            </a:extLst>
          </p:cNvPr>
          <p:cNvSpPr txBox="1"/>
          <p:nvPr/>
        </p:nvSpPr>
        <p:spPr>
          <a:xfrm>
            <a:off x="9305925" y="-525303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A8566-AE32-282B-889A-8262444BE012}"/>
              </a:ext>
            </a:extLst>
          </p:cNvPr>
          <p:cNvSpPr txBox="1"/>
          <p:nvPr/>
        </p:nvSpPr>
        <p:spPr>
          <a:xfrm>
            <a:off x="904874" y="4389537"/>
            <a:ext cx="4257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solidFill>
                  <a:schemeClr val="bg1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Bonfires and Fireworks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F8F0DF-25B4-EF03-4A2B-699C633A02C4}"/>
              </a:ext>
            </a:extLst>
          </p:cNvPr>
          <p:cNvSpPr txBox="1"/>
          <p:nvPr/>
        </p:nvSpPr>
        <p:spPr>
          <a:xfrm>
            <a:off x="904874" y="5836087"/>
            <a:ext cx="754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Let’s talk about how you can stay safe</a:t>
            </a:r>
          </a:p>
        </p:txBody>
      </p:sp>
      <p:pic>
        <p:nvPicPr>
          <p:cNvPr id="9" name="Graphic 8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6E54F0CF-B616-5B1E-C572-F4667AAA2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4874" y="3462155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94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BC92E9-D14C-09A8-DA40-2AF84A7C6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BDE93F76-83A8-2D10-332F-D48E75FFC6C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9" name="Picture 18" descr="A fire in the dark&#10;&#10;AI-generated content may be incorrect.">
              <a:extLst>
                <a:ext uri="{FF2B5EF4-FFF2-40B4-BE49-F238E27FC236}">
                  <a16:creationId xmlns:a16="http://schemas.microsoft.com/office/drawing/2014/main" id="{98F56FF6-773F-7A48-578E-909766D72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67"/>
            <a:stretch/>
          </p:blipFill>
          <p:spPr>
            <a:xfrm>
              <a:off x="0" y="0"/>
              <a:ext cx="3357878" cy="6858000"/>
            </a:xfrm>
            <a:prstGeom prst="rect">
              <a:avLst/>
            </a:prstGeom>
          </p:spPr>
        </p:pic>
        <p:pic>
          <p:nvPicPr>
            <p:cNvPr id="17" name="Picture 16" descr="A fire in the dark&#10;&#10;AI-generated content may be incorrect.">
              <a:extLst>
                <a:ext uri="{FF2B5EF4-FFF2-40B4-BE49-F238E27FC236}">
                  <a16:creationId xmlns:a16="http://schemas.microsoft.com/office/drawing/2014/main" id="{CBA17195-71D9-98BA-8D25-EB263AE89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9144000" cy="6858000"/>
            </a:xfrm>
            <a:prstGeom prst="rect">
              <a:avLst/>
            </a:prstGeom>
          </p:spPr>
        </p:pic>
      </p:grpSp>
      <p:pic>
        <p:nvPicPr>
          <p:cNvPr id="18" name="Picture 1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BB217928-E66F-ED47-809D-7613FABC4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Slide Zoom 22">
                <a:extLst>
                  <a:ext uri="{FF2B5EF4-FFF2-40B4-BE49-F238E27FC236}">
                    <a16:creationId xmlns:a16="http://schemas.microsoft.com/office/drawing/2014/main" id="{AFA3125D-3D25-F4FA-E23F-311CBA3DDC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1893358"/>
                  </p:ext>
                </p:extLst>
              </p:nvPr>
            </p:nvGraphicFramePr>
            <p:xfrm>
              <a:off x="6717900" y="1147956"/>
              <a:ext cx="4569428" cy="2570303"/>
            </p:xfrm>
            <a:graphic>
              <a:graphicData uri="http://schemas.microsoft.com/office/powerpoint/2016/slidezoom">
                <pslz:sldZm>
                  <pslz:sldZmObj sldId="261" cId="2923625619">
                    <pslz:zmPr id="{832D32CB-3855-4E07-B4EE-F237330FC847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Slide Zoom 22">
                <a:extLst>
                  <a:ext uri="{FF2B5EF4-FFF2-40B4-BE49-F238E27FC236}">
                    <a16:creationId xmlns:a16="http://schemas.microsoft.com/office/drawing/2014/main" id="{AFA3125D-3D25-F4FA-E23F-311CBA3DDC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17900" y="1147956"/>
                <a:ext cx="4569428" cy="25703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0B7B0F4F-3FAF-D88C-9608-3B7E30DB6B2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06384275"/>
                  </p:ext>
                </p:extLst>
              </p:nvPr>
            </p:nvGraphicFramePr>
            <p:xfrm>
              <a:off x="6741853" y="3879799"/>
              <a:ext cx="4569428" cy="2570303"/>
            </p:xfrm>
            <a:graphic>
              <a:graphicData uri="http://schemas.microsoft.com/office/powerpoint/2016/slidezoom">
                <pslz:sldZm>
                  <pslz:sldZmObj sldId="258" cId="3339940391">
                    <pslz:zmPr id="{C7ABEEDE-8845-49A4-9F83-77D0C7E2F5AE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extLst>
                  <a:ext uri="{FF2B5EF4-FFF2-40B4-BE49-F238E27FC236}">
                    <a16:creationId xmlns:a16="http://schemas.microsoft.com/office/drawing/2014/main" id="{0B7B0F4F-3FAF-D88C-9608-3B7E30DB6B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41853" y="3879799"/>
                <a:ext cx="4569428" cy="25703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C7874758-5806-F129-7CD6-D367CC45B8E7}"/>
              </a:ext>
            </a:extLst>
          </p:cNvPr>
          <p:cNvSpPr txBox="1"/>
          <p:nvPr/>
        </p:nvSpPr>
        <p:spPr>
          <a:xfrm>
            <a:off x="566889" y="4241621"/>
            <a:ext cx="4557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Find out how you can keep yourself and others safe during bonfire and firework season</a:t>
            </a:r>
          </a:p>
        </p:txBody>
      </p:sp>
      <p:sp>
        <p:nvSpPr>
          <p:cNvPr id="33" name="Rectangle: Rounded Corners 32">
            <a:hlinkClick r:id="rId8" action="ppaction://hlinksldjump"/>
            <a:extLst>
              <a:ext uri="{FF2B5EF4-FFF2-40B4-BE49-F238E27FC236}">
                <a16:creationId xmlns:a16="http://schemas.microsoft.com/office/drawing/2014/main" id="{DFA52F88-47E7-BFFD-42FE-1F8210B7DD10}"/>
              </a:ext>
            </a:extLst>
          </p:cNvPr>
          <p:cNvSpPr/>
          <p:nvPr/>
        </p:nvSpPr>
        <p:spPr>
          <a:xfrm>
            <a:off x="2285901" y="5517065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NEXT</a:t>
            </a:r>
          </a:p>
        </p:txBody>
      </p:sp>
      <p:sp>
        <p:nvSpPr>
          <p:cNvPr id="34" name="Rectangle: Rounded Corners 33">
            <a:hlinkClick r:id="rId9" action="ppaction://hlinksldjump"/>
            <a:extLst>
              <a:ext uri="{FF2B5EF4-FFF2-40B4-BE49-F238E27FC236}">
                <a16:creationId xmlns:a16="http://schemas.microsoft.com/office/drawing/2014/main" id="{A2707465-6467-CA5F-67B6-B659D47DF0F3}"/>
              </a:ext>
            </a:extLst>
          </p:cNvPr>
          <p:cNvSpPr/>
          <p:nvPr/>
        </p:nvSpPr>
        <p:spPr>
          <a:xfrm>
            <a:off x="681183" y="5517066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58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659012-8891-C02A-EDA1-852228C29F0A}"/>
              </a:ext>
            </a:extLst>
          </p:cNvPr>
          <p:cNvSpPr txBox="1"/>
          <p:nvPr/>
        </p:nvSpPr>
        <p:spPr>
          <a:xfrm>
            <a:off x="566889" y="1169488"/>
            <a:ext cx="4404991" cy="338554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Secondary school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A6C24-FCC3-4AA8-A593-35A7A169A26D}"/>
              </a:ext>
            </a:extLst>
          </p:cNvPr>
          <p:cNvSpPr txBox="1"/>
          <p:nvPr/>
        </p:nvSpPr>
        <p:spPr>
          <a:xfrm>
            <a:off x="546756" y="1599652"/>
            <a:ext cx="4404991" cy="2585323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Bonfire and Firework Safety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77E9B209-6F34-DE36-3DB0-83C05B46C88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14114574"/>
                  </p:ext>
                </p:extLst>
              </p:nvPr>
            </p:nvGraphicFramePr>
            <p:xfrm>
              <a:off x="6741853" y="6611642"/>
              <a:ext cx="4593381" cy="2580802"/>
            </p:xfrm>
            <a:graphic>
              <a:graphicData uri="http://schemas.microsoft.com/office/powerpoint/2016/slidezoom">
                <pslz:sldZm>
                  <pslz:sldZmObj sldId="296" cId="249555974">
                    <pslz:zmPr id="{D8EF19EB-8CF4-4F73-9A7B-287410299E1F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93381" cy="25808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extLst>
                  <a:ext uri="{FF2B5EF4-FFF2-40B4-BE49-F238E27FC236}">
                    <a16:creationId xmlns:a16="http://schemas.microsoft.com/office/drawing/2014/main" id="{77E9B209-6F34-DE36-3DB0-83C05B46C8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41853" y="6611642"/>
                <a:ext cx="4593381" cy="25808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4762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43975-FA55-FED2-F95D-2F70A26A5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6382"/>
            <a:ext cx="10515600" cy="1325563"/>
          </a:xfrm>
        </p:spPr>
        <p:txBody>
          <a:bodyPr/>
          <a:lstStyle/>
          <a:p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want you to come away from today’s session…</a:t>
            </a:r>
          </a:p>
        </p:txBody>
      </p: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9F2FFA1C-5507-EDAE-D226-B122FF8DB39A}"/>
              </a:ext>
            </a:extLst>
          </p:cNvPr>
          <p:cNvSpPr/>
          <p:nvPr/>
        </p:nvSpPr>
        <p:spPr>
          <a:xfrm rot="1083935">
            <a:off x="-10752091" y="-1138119"/>
            <a:ext cx="5907761" cy="8569069"/>
          </a:xfrm>
          <a:custGeom>
            <a:avLst/>
            <a:gdLst>
              <a:gd name="connsiteX0" fmla="*/ 0 w 5907761"/>
              <a:gd name="connsiteY0" fmla="*/ 8414514 h 8553288"/>
              <a:gd name="connsiteX1" fmla="*/ 45266 w 5907761"/>
              <a:gd name="connsiteY1" fmla="*/ 8553288 h 8553288"/>
              <a:gd name="connsiteX2" fmla="*/ 0 w 5907761"/>
              <a:gd name="connsiteY2" fmla="*/ 8553288 h 8553288"/>
              <a:gd name="connsiteX3" fmla="*/ 5907761 w 5907761"/>
              <a:gd name="connsiteY3" fmla="*/ 0 h 8553288"/>
              <a:gd name="connsiteX4" fmla="*/ 5907761 w 5907761"/>
              <a:gd name="connsiteY4" fmla="*/ 7183798 h 8553288"/>
              <a:gd name="connsiteX5" fmla="*/ 2388939 w 5907761"/>
              <a:gd name="connsiteY5" fmla="*/ 8331587 h 8553288"/>
              <a:gd name="connsiteX6" fmla="*/ 271027 w 5907761"/>
              <a:gd name="connsiteY6" fmla="*/ 1838622 h 855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7761" h="8553288">
                <a:moveTo>
                  <a:pt x="0" y="8414514"/>
                </a:moveTo>
                <a:lnTo>
                  <a:pt x="45266" y="8553288"/>
                </a:lnTo>
                <a:lnTo>
                  <a:pt x="0" y="8553288"/>
                </a:lnTo>
                <a:close/>
                <a:moveTo>
                  <a:pt x="5907761" y="0"/>
                </a:moveTo>
                <a:lnTo>
                  <a:pt x="5907761" y="7183798"/>
                </a:lnTo>
                <a:lnTo>
                  <a:pt x="2388939" y="8331587"/>
                </a:lnTo>
                <a:lnTo>
                  <a:pt x="271027" y="183862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Free-form: Shape 19">
            <a:extLst>
              <a:ext uri="{FF2B5EF4-FFF2-40B4-BE49-F238E27FC236}">
                <a16:creationId xmlns:a16="http://schemas.microsoft.com/office/drawing/2014/main" id="{5D89E1C9-8DF3-131E-D25C-62406F1E16E8}"/>
              </a:ext>
            </a:extLst>
          </p:cNvPr>
          <p:cNvSpPr/>
          <p:nvPr/>
        </p:nvSpPr>
        <p:spPr>
          <a:xfrm rot="1078668">
            <a:off x="-4661299" y="-957575"/>
            <a:ext cx="1709057" cy="8259174"/>
          </a:xfrm>
          <a:custGeom>
            <a:avLst/>
            <a:gdLst>
              <a:gd name="connsiteX0" fmla="*/ 0 w 1709057"/>
              <a:gd name="connsiteY0" fmla="*/ 1049153 h 8259174"/>
              <a:gd name="connsiteX1" fmla="*/ 1709057 w 1709057"/>
              <a:gd name="connsiteY1" fmla="*/ 494579 h 8259174"/>
              <a:gd name="connsiteX2" fmla="*/ 1709057 w 1709057"/>
              <a:gd name="connsiteY2" fmla="*/ 7704600 h 8259174"/>
              <a:gd name="connsiteX3" fmla="*/ 0 w 1709057"/>
              <a:gd name="connsiteY3" fmla="*/ 8259174 h 8259174"/>
              <a:gd name="connsiteX4" fmla="*/ 0 w 1709057"/>
              <a:gd name="connsiteY4" fmla="*/ 0 h 8259174"/>
              <a:gd name="connsiteX5" fmla="*/ 197149 w 1709057"/>
              <a:gd name="connsiteY5" fmla="*/ 0 h 8259174"/>
              <a:gd name="connsiteX6" fmla="*/ 0 w 1709057"/>
              <a:gd name="connsiteY6" fmla="*/ 63973 h 825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9057" h="8259174">
                <a:moveTo>
                  <a:pt x="0" y="1049153"/>
                </a:moveTo>
                <a:lnTo>
                  <a:pt x="1709057" y="494579"/>
                </a:lnTo>
                <a:lnTo>
                  <a:pt x="1709057" y="7704600"/>
                </a:lnTo>
                <a:lnTo>
                  <a:pt x="0" y="8259174"/>
                </a:lnTo>
                <a:close/>
                <a:moveTo>
                  <a:pt x="0" y="0"/>
                </a:moveTo>
                <a:lnTo>
                  <a:pt x="197149" y="0"/>
                </a:lnTo>
                <a:lnTo>
                  <a:pt x="0" y="63973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40000"/>
                </a:schemeClr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Free-form: Shape 20">
            <a:extLst>
              <a:ext uri="{FF2B5EF4-FFF2-40B4-BE49-F238E27FC236}">
                <a16:creationId xmlns:a16="http://schemas.microsoft.com/office/drawing/2014/main" id="{23D3C553-C583-710F-6B57-B69E05E7ED57}"/>
              </a:ext>
            </a:extLst>
          </p:cNvPr>
          <p:cNvSpPr/>
          <p:nvPr/>
        </p:nvSpPr>
        <p:spPr>
          <a:xfrm rot="1078668">
            <a:off x="-2839134" y="-957576"/>
            <a:ext cx="1709057" cy="8259174"/>
          </a:xfrm>
          <a:custGeom>
            <a:avLst/>
            <a:gdLst>
              <a:gd name="connsiteX0" fmla="*/ 0 w 1709057"/>
              <a:gd name="connsiteY0" fmla="*/ 1049153 h 8259174"/>
              <a:gd name="connsiteX1" fmla="*/ 1709057 w 1709057"/>
              <a:gd name="connsiteY1" fmla="*/ 494579 h 8259174"/>
              <a:gd name="connsiteX2" fmla="*/ 1709057 w 1709057"/>
              <a:gd name="connsiteY2" fmla="*/ 7704600 h 8259174"/>
              <a:gd name="connsiteX3" fmla="*/ 0 w 1709057"/>
              <a:gd name="connsiteY3" fmla="*/ 8259174 h 8259174"/>
              <a:gd name="connsiteX4" fmla="*/ 0 w 1709057"/>
              <a:gd name="connsiteY4" fmla="*/ 0 h 8259174"/>
              <a:gd name="connsiteX5" fmla="*/ 197149 w 1709057"/>
              <a:gd name="connsiteY5" fmla="*/ 0 h 8259174"/>
              <a:gd name="connsiteX6" fmla="*/ 0 w 1709057"/>
              <a:gd name="connsiteY6" fmla="*/ 63973 h 825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9057" h="8259174">
                <a:moveTo>
                  <a:pt x="0" y="1049153"/>
                </a:moveTo>
                <a:lnTo>
                  <a:pt x="1709057" y="494579"/>
                </a:lnTo>
                <a:lnTo>
                  <a:pt x="1709057" y="7704600"/>
                </a:lnTo>
                <a:lnTo>
                  <a:pt x="0" y="8259174"/>
                </a:lnTo>
                <a:close/>
                <a:moveTo>
                  <a:pt x="0" y="0"/>
                </a:moveTo>
                <a:lnTo>
                  <a:pt x="197149" y="0"/>
                </a:lnTo>
                <a:lnTo>
                  <a:pt x="0" y="63973"/>
                </a:lnTo>
                <a:close/>
              </a:path>
            </a:pathLst>
          </a:custGeom>
          <a:gradFill>
            <a:gsLst>
              <a:gs pos="0">
                <a:schemeClr val="tx1">
                  <a:alpha val="20000"/>
                </a:schemeClr>
              </a:gs>
              <a:gs pos="100000">
                <a:schemeClr val="bg1">
                  <a:alpha val="2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2" name="Content Placeholder 3" descr="A fire in the dark&#10;&#10;AI-generated content may be incorrect.">
            <a:extLst>
              <a:ext uri="{FF2B5EF4-FFF2-40B4-BE49-F238E27FC236}">
                <a16:creationId xmlns:a16="http://schemas.microsoft.com/office/drawing/2014/main" id="{184A7941-5E16-B3AE-46DD-C1ECF997B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216" y="3598223"/>
            <a:ext cx="8140088" cy="610506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A0267C0-4892-EB3C-A713-81ED921724BB}"/>
              </a:ext>
            </a:extLst>
          </p:cNvPr>
          <p:cNvSpPr/>
          <p:nvPr/>
        </p:nvSpPr>
        <p:spPr>
          <a:xfrm>
            <a:off x="1298520" y="2437824"/>
            <a:ext cx="2808514" cy="3483428"/>
          </a:xfrm>
          <a:prstGeom prst="roundRect">
            <a:avLst>
              <a:gd name="adj" fmla="val 2131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492F03-6C96-A469-B0FB-D15AA0EE8E45}"/>
              </a:ext>
            </a:extLst>
          </p:cNvPr>
          <p:cNvSpPr/>
          <p:nvPr/>
        </p:nvSpPr>
        <p:spPr>
          <a:xfrm>
            <a:off x="4632219" y="2437824"/>
            <a:ext cx="2808514" cy="3483428"/>
          </a:xfrm>
          <a:prstGeom prst="roundRect">
            <a:avLst>
              <a:gd name="adj" fmla="val 2131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2CED24-B717-438A-4868-87CCE39F3731}"/>
              </a:ext>
            </a:extLst>
          </p:cNvPr>
          <p:cNvSpPr txBox="1"/>
          <p:nvPr/>
        </p:nvSpPr>
        <p:spPr>
          <a:xfrm>
            <a:off x="1370073" y="3283191"/>
            <a:ext cx="2665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Poppins" panose="00000500000000000000" pitchFamily="2" charset="0"/>
                <a:cs typeface="Poppins" panose="00000500000000000000" pitchFamily="2" charset="0"/>
              </a:rPr>
              <a:t>Identifying </a:t>
            </a:r>
            <a:r>
              <a:rPr lang="en-GB" sz="2400" b="1">
                <a:latin typeface="Poppins" panose="00000500000000000000" pitchFamily="2" charset="0"/>
                <a:cs typeface="Poppins" panose="00000500000000000000" pitchFamily="2" charset="0"/>
              </a:rPr>
              <a:t>safe practises </a:t>
            </a:r>
            <a:r>
              <a:rPr lang="en-GB" sz="2400">
                <a:latin typeface="Poppins" panose="00000500000000000000" pitchFamily="2" charset="0"/>
                <a:cs typeface="Poppins" panose="00000500000000000000" pitchFamily="2" charset="0"/>
              </a:rPr>
              <a:t>around fireworks and bonfires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1C786-0CB1-08F2-44F4-F33D038EF80F}"/>
              </a:ext>
            </a:extLst>
          </p:cNvPr>
          <p:cNvSpPr txBox="1"/>
          <p:nvPr/>
        </p:nvSpPr>
        <p:spPr>
          <a:xfrm>
            <a:off x="4703772" y="3283191"/>
            <a:ext cx="2665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Poppins" panose="00000500000000000000" pitchFamily="2" charset="0"/>
                <a:cs typeface="Poppins" panose="00000500000000000000" pitchFamily="2" charset="0"/>
              </a:rPr>
              <a:t>Understanding the </a:t>
            </a:r>
            <a:r>
              <a:rPr lang="en-GB" sz="2400" b="1">
                <a:latin typeface="Poppins" panose="00000500000000000000" pitchFamily="2" charset="0"/>
                <a:cs typeface="Poppins" panose="00000500000000000000" pitchFamily="2" charset="0"/>
              </a:rPr>
              <a:t>firework code </a:t>
            </a:r>
            <a:r>
              <a:rPr lang="en-GB" sz="2400">
                <a:latin typeface="Poppins" panose="00000500000000000000" pitchFamily="2" charset="0"/>
                <a:cs typeface="Poppins" panose="00000500000000000000" pitchFamily="2" charset="0"/>
              </a:rPr>
              <a:t>and </a:t>
            </a:r>
            <a:r>
              <a:rPr lang="en-GB" sz="2400" b="1">
                <a:latin typeface="Poppins" panose="00000500000000000000" pitchFamily="2" charset="0"/>
                <a:cs typeface="Poppins" panose="00000500000000000000" pitchFamily="2" charset="0"/>
              </a:rPr>
              <a:t>sharing</a:t>
            </a:r>
            <a:r>
              <a:rPr lang="en-GB" sz="2400">
                <a:latin typeface="Poppins" panose="00000500000000000000" pitchFamily="2" charset="0"/>
                <a:cs typeface="Poppins" panose="00000500000000000000" pitchFamily="2" charset="0"/>
              </a:rPr>
              <a:t> this with others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4B1226-DE04-53E5-2FF5-9C3541536FAF}"/>
              </a:ext>
            </a:extLst>
          </p:cNvPr>
          <p:cNvSpPr/>
          <p:nvPr/>
        </p:nvSpPr>
        <p:spPr>
          <a:xfrm>
            <a:off x="7965918" y="2437824"/>
            <a:ext cx="2808514" cy="3483428"/>
          </a:xfrm>
          <a:prstGeom prst="roundRect">
            <a:avLst>
              <a:gd name="adj" fmla="val 2131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5F9B19-5F6F-622F-0B48-3C59C75A4F03}"/>
              </a:ext>
            </a:extLst>
          </p:cNvPr>
          <p:cNvSpPr txBox="1"/>
          <p:nvPr/>
        </p:nvSpPr>
        <p:spPr>
          <a:xfrm>
            <a:off x="8037471" y="3652522"/>
            <a:ext cx="2665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Poppins" panose="00000500000000000000" pitchFamily="2" charset="0"/>
                <a:cs typeface="Poppins" panose="00000500000000000000" pitchFamily="2" charset="0"/>
              </a:rPr>
              <a:t>Understanding the </a:t>
            </a:r>
            <a:r>
              <a:rPr lang="en-GB" sz="2400" b="1">
                <a:latin typeface="Poppins" panose="00000500000000000000" pitchFamily="2" charset="0"/>
                <a:cs typeface="Poppins" panose="00000500000000000000" pitchFamily="2" charset="0"/>
              </a:rPr>
              <a:t>law</a:t>
            </a:r>
            <a:r>
              <a:rPr lang="en-GB" sz="2400">
                <a:latin typeface="Poppins" panose="00000500000000000000" pitchFamily="2" charset="0"/>
                <a:cs typeface="Poppins" panose="00000500000000000000" pitchFamily="2" charset="0"/>
              </a:rPr>
              <a:t> around fireworks</a:t>
            </a:r>
          </a:p>
        </p:txBody>
      </p:sp>
    </p:spTree>
    <p:extLst>
      <p:ext uri="{BB962C8B-B14F-4D97-AF65-F5344CB8AC3E}">
        <p14:creationId xmlns:p14="http://schemas.microsoft.com/office/powerpoint/2010/main" val="372128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063ADC-5B72-3EA7-547F-9D34F3954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fire in the dark&#10;&#10;AI-generated content may be incorrect.">
            <a:extLst>
              <a:ext uri="{FF2B5EF4-FFF2-40B4-BE49-F238E27FC236}">
                <a16:creationId xmlns:a16="http://schemas.microsoft.com/office/drawing/2014/main" id="{7A5FAF31-51FB-8FEC-150D-45F80E59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194" y="0"/>
            <a:ext cx="9246919" cy="6858000"/>
          </a:xfrm>
          <a:prstGeom prst="rect">
            <a:avLst/>
          </a:prstGeom>
        </p:spPr>
      </p:pic>
      <p:pic>
        <p:nvPicPr>
          <p:cNvPr id="2" name="Graphic 1" descr="Home outline">
            <a:hlinkClick r:id="rId4" action="ppaction://hlinksldjump"/>
            <a:extLst>
              <a:ext uri="{FF2B5EF4-FFF2-40B4-BE49-F238E27FC236}">
                <a16:creationId xmlns:a16="http://schemas.microsoft.com/office/drawing/2014/main" id="{40BD23FE-9250-BEE4-8398-DEF58AF1B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2914" y="85651"/>
            <a:ext cx="619970" cy="61997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6AB548-5F19-8E6D-4E15-A0C5F68A7290}"/>
              </a:ext>
            </a:extLst>
          </p:cNvPr>
          <p:cNvGrpSpPr/>
          <p:nvPr/>
        </p:nvGrpSpPr>
        <p:grpSpPr>
          <a:xfrm>
            <a:off x="-1231248" y="-1159140"/>
            <a:ext cx="10265529" cy="8622917"/>
            <a:chOff x="-1231248" y="-1159140"/>
            <a:chExt cx="10265529" cy="862291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68A2120-D941-36C0-9C64-D3812C24DC32}"/>
                </a:ext>
              </a:extLst>
            </p:cNvPr>
            <p:cNvGrpSpPr/>
            <p:nvPr/>
          </p:nvGrpSpPr>
          <p:grpSpPr>
            <a:xfrm>
              <a:off x="-1231248" y="-1159140"/>
              <a:ext cx="10265529" cy="8622917"/>
              <a:chOff x="-1153427" y="-1168868"/>
              <a:chExt cx="9637517" cy="8622917"/>
            </a:xfrm>
          </p:grpSpPr>
          <p:sp>
            <p:nvSpPr>
              <p:cNvPr id="5" name="Free-form: Shape 4">
                <a:extLst>
                  <a:ext uri="{FF2B5EF4-FFF2-40B4-BE49-F238E27FC236}">
                    <a16:creationId xmlns:a16="http://schemas.microsoft.com/office/drawing/2014/main" id="{49CA9032-3A58-2DE2-BE8F-89601B92A5AB}"/>
                  </a:ext>
                </a:extLst>
              </p:cNvPr>
              <p:cNvSpPr/>
              <p:nvPr/>
            </p:nvSpPr>
            <p:spPr>
              <a:xfrm rot="1083935">
                <a:off x="-1153427" y="-1168868"/>
                <a:ext cx="5907761" cy="8622917"/>
              </a:xfrm>
              <a:custGeom>
                <a:avLst/>
                <a:gdLst>
                  <a:gd name="connsiteX0" fmla="*/ 0 w 5907761"/>
                  <a:gd name="connsiteY0" fmla="*/ 8414514 h 8553288"/>
                  <a:gd name="connsiteX1" fmla="*/ 45266 w 5907761"/>
                  <a:gd name="connsiteY1" fmla="*/ 8553288 h 8553288"/>
                  <a:gd name="connsiteX2" fmla="*/ 0 w 5907761"/>
                  <a:gd name="connsiteY2" fmla="*/ 8553288 h 8553288"/>
                  <a:gd name="connsiteX3" fmla="*/ 5907761 w 5907761"/>
                  <a:gd name="connsiteY3" fmla="*/ 0 h 8553288"/>
                  <a:gd name="connsiteX4" fmla="*/ 5907761 w 5907761"/>
                  <a:gd name="connsiteY4" fmla="*/ 7183798 h 8553288"/>
                  <a:gd name="connsiteX5" fmla="*/ 2388939 w 5907761"/>
                  <a:gd name="connsiteY5" fmla="*/ 8331587 h 8553288"/>
                  <a:gd name="connsiteX6" fmla="*/ 271027 w 5907761"/>
                  <a:gd name="connsiteY6" fmla="*/ 1838622 h 8553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07761" h="8553288">
                    <a:moveTo>
                      <a:pt x="0" y="8414514"/>
                    </a:moveTo>
                    <a:lnTo>
                      <a:pt x="45266" y="8553288"/>
                    </a:lnTo>
                    <a:lnTo>
                      <a:pt x="0" y="8553288"/>
                    </a:lnTo>
                    <a:close/>
                    <a:moveTo>
                      <a:pt x="5907761" y="0"/>
                    </a:moveTo>
                    <a:lnTo>
                      <a:pt x="5907761" y="7183798"/>
                    </a:lnTo>
                    <a:lnTo>
                      <a:pt x="2388939" y="8331587"/>
                    </a:lnTo>
                    <a:lnTo>
                      <a:pt x="271027" y="1838622"/>
                    </a:lnTo>
                    <a:close/>
                  </a:path>
                </a:pathLst>
              </a:custGeom>
              <a:solidFill>
                <a:srgbClr val="202A44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6" name="Free-form: Shape 5">
                <a:extLst>
                  <a:ext uri="{FF2B5EF4-FFF2-40B4-BE49-F238E27FC236}">
                    <a16:creationId xmlns:a16="http://schemas.microsoft.com/office/drawing/2014/main" id="{EA519785-9132-0FE8-B071-9FE5D11127F4}"/>
                  </a:ext>
                </a:extLst>
              </p:cNvPr>
              <p:cNvSpPr/>
              <p:nvPr/>
            </p:nvSpPr>
            <p:spPr>
              <a:xfrm rot="1078668">
                <a:off x="4952868" y="-947092"/>
                <a:ext cx="1709057" cy="8259174"/>
              </a:xfrm>
              <a:custGeom>
                <a:avLst/>
                <a:gdLst>
                  <a:gd name="connsiteX0" fmla="*/ 0 w 1709057"/>
                  <a:gd name="connsiteY0" fmla="*/ 1049153 h 8259174"/>
                  <a:gd name="connsiteX1" fmla="*/ 1709057 w 1709057"/>
                  <a:gd name="connsiteY1" fmla="*/ 494579 h 8259174"/>
                  <a:gd name="connsiteX2" fmla="*/ 1709057 w 1709057"/>
                  <a:gd name="connsiteY2" fmla="*/ 7704600 h 8259174"/>
                  <a:gd name="connsiteX3" fmla="*/ 0 w 1709057"/>
                  <a:gd name="connsiteY3" fmla="*/ 8259174 h 8259174"/>
                  <a:gd name="connsiteX4" fmla="*/ 0 w 1709057"/>
                  <a:gd name="connsiteY4" fmla="*/ 0 h 8259174"/>
                  <a:gd name="connsiteX5" fmla="*/ 197149 w 1709057"/>
                  <a:gd name="connsiteY5" fmla="*/ 0 h 8259174"/>
                  <a:gd name="connsiteX6" fmla="*/ 0 w 1709057"/>
                  <a:gd name="connsiteY6" fmla="*/ 63973 h 8259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9057" h="8259174">
                    <a:moveTo>
                      <a:pt x="0" y="1049153"/>
                    </a:moveTo>
                    <a:lnTo>
                      <a:pt x="1709057" y="494579"/>
                    </a:lnTo>
                    <a:lnTo>
                      <a:pt x="1709057" y="7704600"/>
                    </a:lnTo>
                    <a:lnTo>
                      <a:pt x="0" y="8259174"/>
                    </a:lnTo>
                    <a:close/>
                    <a:moveTo>
                      <a:pt x="0" y="0"/>
                    </a:moveTo>
                    <a:lnTo>
                      <a:pt x="197149" y="0"/>
                    </a:lnTo>
                    <a:lnTo>
                      <a:pt x="0" y="639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alpha val="40000"/>
                    </a:schemeClr>
                  </a:gs>
                  <a:gs pos="100000">
                    <a:schemeClr val="bg1">
                      <a:alpha val="4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7" name="Free-form: Shape 6">
                <a:extLst>
                  <a:ext uri="{FF2B5EF4-FFF2-40B4-BE49-F238E27FC236}">
                    <a16:creationId xmlns:a16="http://schemas.microsoft.com/office/drawing/2014/main" id="{0767E6D5-3523-AB07-A22D-353E7CFE8E37}"/>
                  </a:ext>
                </a:extLst>
              </p:cNvPr>
              <p:cNvSpPr/>
              <p:nvPr/>
            </p:nvSpPr>
            <p:spPr>
              <a:xfrm rot="1078668">
                <a:off x="6775033" y="-947093"/>
                <a:ext cx="1709057" cy="8259174"/>
              </a:xfrm>
              <a:custGeom>
                <a:avLst/>
                <a:gdLst>
                  <a:gd name="connsiteX0" fmla="*/ 0 w 1709057"/>
                  <a:gd name="connsiteY0" fmla="*/ 1049153 h 8259174"/>
                  <a:gd name="connsiteX1" fmla="*/ 1709057 w 1709057"/>
                  <a:gd name="connsiteY1" fmla="*/ 494579 h 8259174"/>
                  <a:gd name="connsiteX2" fmla="*/ 1709057 w 1709057"/>
                  <a:gd name="connsiteY2" fmla="*/ 7704600 h 8259174"/>
                  <a:gd name="connsiteX3" fmla="*/ 0 w 1709057"/>
                  <a:gd name="connsiteY3" fmla="*/ 8259174 h 8259174"/>
                  <a:gd name="connsiteX4" fmla="*/ 0 w 1709057"/>
                  <a:gd name="connsiteY4" fmla="*/ 0 h 8259174"/>
                  <a:gd name="connsiteX5" fmla="*/ 197149 w 1709057"/>
                  <a:gd name="connsiteY5" fmla="*/ 0 h 8259174"/>
                  <a:gd name="connsiteX6" fmla="*/ 0 w 1709057"/>
                  <a:gd name="connsiteY6" fmla="*/ 63973 h 8259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9057" h="8259174">
                    <a:moveTo>
                      <a:pt x="0" y="1049153"/>
                    </a:moveTo>
                    <a:lnTo>
                      <a:pt x="1709057" y="494579"/>
                    </a:lnTo>
                    <a:lnTo>
                      <a:pt x="1709057" y="7704600"/>
                    </a:lnTo>
                    <a:lnTo>
                      <a:pt x="0" y="8259174"/>
                    </a:lnTo>
                    <a:close/>
                    <a:moveTo>
                      <a:pt x="0" y="0"/>
                    </a:moveTo>
                    <a:lnTo>
                      <a:pt x="197149" y="0"/>
                    </a:lnTo>
                    <a:lnTo>
                      <a:pt x="0" y="63973"/>
                    </a:lnTo>
                    <a:close/>
                  </a:path>
                </a:pathLst>
              </a:custGeom>
              <a:gradFill>
                <a:gsLst>
                  <a:gs pos="0">
                    <a:schemeClr val="tx1">
                      <a:alpha val="2000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EDA6D4-CB86-CA92-E2E1-98A9DBB57611}"/>
                  </a:ext>
                </a:extLst>
              </p:cNvPr>
              <p:cNvSpPr txBox="1"/>
              <p:nvPr/>
            </p:nvSpPr>
            <p:spPr>
              <a:xfrm>
                <a:off x="320372" y="544214"/>
                <a:ext cx="42576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b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Bonfires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12FF43C-0F15-EFB8-1F65-5C8A4A343D57}"/>
                  </a:ext>
                </a:extLst>
              </p:cNvPr>
              <p:cNvSpPr txBox="1"/>
              <p:nvPr/>
            </p:nvSpPr>
            <p:spPr>
              <a:xfrm>
                <a:off x="327993" y="1763723"/>
                <a:ext cx="425005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</a:rPr>
                  <a:t>At Kent Fire and Rescue, we always advise that you attend an organised bonfire</a:t>
                </a:r>
                <a:r>
                  <a:rPr lang="en-GB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/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</a:rPr>
                  <a:t>firework display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11" name="TextBox 2">
                <a:extLst>
                  <a:ext uri="{FF2B5EF4-FFF2-40B4-BE49-F238E27FC236}">
                    <a16:creationId xmlns:a16="http://schemas.microsoft.com/office/drawing/2014/main" id="{72DF10A6-C44F-BCBF-63B1-8850AA697270}"/>
                  </a:ext>
                </a:extLst>
              </p:cNvPr>
              <p:cNvSpPr txBox="1"/>
              <p:nvPr/>
            </p:nvSpPr>
            <p:spPr>
              <a:xfrm>
                <a:off x="320372" y="2996242"/>
                <a:ext cx="4079833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Lighting</a:t>
                </a:r>
                <a:r>
                  <a:rPr lang="en-US" b="0" i="0">
                    <a:solidFill>
                      <a:schemeClr val="bg1"/>
                    </a:solidFill>
                    <a:effectLst/>
                    <a:latin typeface="Poppins" panose="00000500000000000000" pitchFamily="2" charset="0"/>
                    <a:cs typeface="Poppins" panose="00000500000000000000" pitchFamily="2" charset="0"/>
                  </a:rPr>
                  <a:t> bonfires too close to </a:t>
                </a:r>
                <a:r>
                  <a:rPr lang="en-US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surroundings such as foliage, fences, sheds or wheelie bins can cause fire to spread rapidly. </a:t>
                </a:r>
                <a:endParaRPr lang="en-US" b="0" i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19" name="TextBox 2">
                <a:extLst>
                  <a:ext uri="{FF2B5EF4-FFF2-40B4-BE49-F238E27FC236}">
                    <a16:creationId xmlns:a16="http://schemas.microsoft.com/office/drawing/2014/main" id="{93E16C09-8CB6-0806-8CDF-40EFD832BB36}"/>
                  </a:ext>
                </a:extLst>
              </p:cNvPr>
              <p:cNvSpPr txBox="1"/>
              <p:nvPr/>
            </p:nvSpPr>
            <p:spPr>
              <a:xfrm>
                <a:off x="1392325" y="4674068"/>
                <a:ext cx="193592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b="0" i="0">
                    <a:solidFill>
                      <a:schemeClr val="bg1"/>
                    </a:solidFill>
                    <a:effectLst/>
                    <a:latin typeface="Poppins" panose="00000500000000000000" pitchFamily="2" charset="0"/>
                    <a:cs typeface="Poppins" panose="00000500000000000000" pitchFamily="2" charset="0"/>
                  </a:rPr>
                  <a:t>Who and what could this </a:t>
                </a:r>
                <a:r>
                  <a:rPr lang="en-US" b="1" i="0">
                    <a:solidFill>
                      <a:schemeClr val="bg1"/>
                    </a:solidFill>
                    <a:effectLst/>
                    <a:latin typeface="Poppins" panose="00000500000000000000" pitchFamily="2" charset="0"/>
                    <a:cs typeface="Poppins" panose="00000500000000000000" pitchFamily="2" charset="0"/>
                  </a:rPr>
                  <a:t>impact</a:t>
                </a:r>
                <a:r>
                  <a:rPr lang="en-US" b="0" i="0">
                    <a:solidFill>
                      <a:schemeClr val="bg1"/>
                    </a:solidFill>
                    <a:effectLst/>
                    <a:latin typeface="Poppins" panose="00000500000000000000" pitchFamily="2" charset="0"/>
                    <a:cs typeface="Poppins" panose="00000500000000000000" pitchFamily="2" charset="0"/>
                  </a:rPr>
                  <a:t>?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8F455CA-E75F-EC90-168C-424F3C8EE830}"/>
                </a:ext>
              </a:extLst>
            </p:cNvPr>
            <p:cNvGrpSpPr/>
            <p:nvPr/>
          </p:nvGrpSpPr>
          <p:grpSpPr>
            <a:xfrm>
              <a:off x="229922" y="4538379"/>
              <a:ext cx="1441968" cy="1400827"/>
              <a:chOff x="2714992" y="5408776"/>
              <a:chExt cx="1441968" cy="1400827"/>
            </a:xfrm>
          </p:grpSpPr>
          <p:pic>
            <p:nvPicPr>
              <p:cNvPr id="17" name="Graphic 16" descr="Speech with solid fill">
                <a:extLst>
                  <a:ext uri="{FF2B5EF4-FFF2-40B4-BE49-F238E27FC236}">
                    <a16:creationId xmlns:a16="http://schemas.microsoft.com/office/drawing/2014/main" id="{9F439112-FB06-F70F-D54C-E0D3A5539D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714992" y="5408776"/>
                <a:ext cx="1400827" cy="1400827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2D1B69-1EF7-30AA-AA70-E1D93247FD8A}"/>
                  </a:ext>
                </a:extLst>
              </p:cNvPr>
              <p:cNvSpPr txBox="1"/>
              <p:nvPr/>
            </p:nvSpPr>
            <p:spPr>
              <a:xfrm>
                <a:off x="2951615" y="5693484"/>
                <a:ext cx="1205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>
                    <a:solidFill>
                      <a:srgbClr val="202A4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LET’S TALK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41875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D3B4E-CC89-08C9-29B0-BB4EF9DDF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26" descr="Fireworks in the sky&#10;&#10;AI-generated content may be incorrect.">
            <a:extLst>
              <a:ext uri="{FF2B5EF4-FFF2-40B4-BE49-F238E27FC236}">
                <a16:creationId xmlns:a16="http://schemas.microsoft.com/office/drawing/2014/main" id="{B808D815-387C-E766-3040-7E1F8C991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1"/>
          <a:stretch/>
        </p:blipFill>
        <p:spPr>
          <a:xfrm>
            <a:off x="1" y="0"/>
            <a:ext cx="3133010" cy="6889750"/>
          </a:xfrm>
          <a:prstGeom prst="rect">
            <a:avLst/>
          </a:prstGeom>
        </p:spPr>
      </p:pic>
      <p:pic>
        <p:nvPicPr>
          <p:cNvPr id="27" name="Content Placeholder 26" descr="Fireworks in the sky&#10;&#10;AI-generated content may be incorrect.">
            <a:extLst>
              <a:ext uri="{FF2B5EF4-FFF2-40B4-BE49-F238E27FC236}">
                <a16:creationId xmlns:a16="http://schemas.microsoft.com/office/drawing/2014/main" id="{5F169957-FE9A-B95E-B910-AFDA78235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11" y="0"/>
            <a:ext cx="10334625" cy="6889750"/>
          </a:xfrm>
        </p:spPr>
      </p:pic>
      <p:pic>
        <p:nvPicPr>
          <p:cNvPr id="2" name="Graphic 1" descr="Home outline">
            <a:hlinkClick r:id="rId4" action="ppaction://hlinksldjump"/>
            <a:extLst>
              <a:ext uri="{FF2B5EF4-FFF2-40B4-BE49-F238E27FC236}">
                <a16:creationId xmlns:a16="http://schemas.microsoft.com/office/drawing/2014/main" id="{AF32A359-4BEF-8DFB-F0C1-8D48114724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2914" y="85651"/>
            <a:ext cx="619970" cy="61997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839DD9-2CDD-9957-8EF3-E24C7285D52A}"/>
              </a:ext>
            </a:extLst>
          </p:cNvPr>
          <p:cNvGrpSpPr/>
          <p:nvPr/>
        </p:nvGrpSpPr>
        <p:grpSpPr>
          <a:xfrm>
            <a:off x="-1163876" y="-1127909"/>
            <a:ext cx="9665733" cy="8569069"/>
            <a:chOff x="-1163876" y="-1127909"/>
            <a:chExt cx="9665733" cy="856906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F3D4FA-B38F-A1B1-DF75-D5A6F5F121FC}"/>
                </a:ext>
              </a:extLst>
            </p:cNvPr>
            <p:cNvGrpSpPr/>
            <p:nvPr/>
          </p:nvGrpSpPr>
          <p:grpSpPr>
            <a:xfrm>
              <a:off x="-1163876" y="-1127909"/>
              <a:ext cx="9665733" cy="8569069"/>
              <a:chOff x="-1163876" y="-1127235"/>
              <a:chExt cx="9665733" cy="8569069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6E031AA-8D18-C96E-96C1-DCA959BCABE7}"/>
                  </a:ext>
                </a:extLst>
              </p:cNvPr>
              <p:cNvGrpSpPr/>
              <p:nvPr/>
            </p:nvGrpSpPr>
            <p:grpSpPr>
              <a:xfrm>
                <a:off x="-1163876" y="-1127235"/>
                <a:ext cx="9665733" cy="8569069"/>
                <a:chOff x="-1163876" y="-1127235"/>
                <a:chExt cx="9665733" cy="8569069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C7114915-91B5-1727-5413-AF57994C5439}"/>
                    </a:ext>
                  </a:extLst>
                </p:cNvPr>
                <p:cNvGrpSpPr/>
                <p:nvPr/>
              </p:nvGrpSpPr>
              <p:grpSpPr>
                <a:xfrm>
                  <a:off x="-1163876" y="-1127235"/>
                  <a:ext cx="9665733" cy="8569069"/>
                  <a:chOff x="-1163876" y="-1127235"/>
                  <a:chExt cx="9665733" cy="8569069"/>
                </a:xfrm>
              </p:grpSpPr>
              <p:sp>
                <p:nvSpPr>
                  <p:cNvPr id="5" name="Free-form: Shape 4">
                    <a:extLst>
                      <a:ext uri="{FF2B5EF4-FFF2-40B4-BE49-F238E27FC236}">
                        <a16:creationId xmlns:a16="http://schemas.microsoft.com/office/drawing/2014/main" id="{36642AD6-0F5A-8213-E3CA-CDF1E977951E}"/>
                      </a:ext>
                    </a:extLst>
                  </p:cNvPr>
                  <p:cNvSpPr/>
                  <p:nvPr/>
                </p:nvSpPr>
                <p:spPr>
                  <a:xfrm rot="1083935">
                    <a:off x="-1163876" y="-1127235"/>
                    <a:ext cx="5907761" cy="8569069"/>
                  </a:xfrm>
                  <a:custGeom>
                    <a:avLst/>
                    <a:gdLst>
                      <a:gd name="connsiteX0" fmla="*/ 0 w 5907761"/>
                      <a:gd name="connsiteY0" fmla="*/ 8414514 h 8553288"/>
                      <a:gd name="connsiteX1" fmla="*/ 45266 w 5907761"/>
                      <a:gd name="connsiteY1" fmla="*/ 8553288 h 8553288"/>
                      <a:gd name="connsiteX2" fmla="*/ 0 w 5907761"/>
                      <a:gd name="connsiteY2" fmla="*/ 8553288 h 8553288"/>
                      <a:gd name="connsiteX3" fmla="*/ 5907761 w 5907761"/>
                      <a:gd name="connsiteY3" fmla="*/ 0 h 8553288"/>
                      <a:gd name="connsiteX4" fmla="*/ 5907761 w 5907761"/>
                      <a:gd name="connsiteY4" fmla="*/ 7183798 h 8553288"/>
                      <a:gd name="connsiteX5" fmla="*/ 2388939 w 5907761"/>
                      <a:gd name="connsiteY5" fmla="*/ 8331587 h 8553288"/>
                      <a:gd name="connsiteX6" fmla="*/ 271027 w 5907761"/>
                      <a:gd name="connsiteY6" fmla="*/ 1838622 h 855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907761" h="8553288">
                        <a:moveTo>
                          <a:pt x="0" y="8414514"/>
                        </a:moveTo>
                        <a:lnTo>
                          <a:pt x="45266" y="8553288"/>
                        </a:lnTo>
                        <a:lnTo>
                          <a:pt x="0" y="8553288"/>
                        </a:lnTo>
                        <a:close/>
                        <a:moveTo>
                          <a:pt x="5907761" y="0"/>
                        </a:moveTo>
                        <a:lnTo>
                          <a:pt x="5907761" y="7183798"/>
                        </a:lnTo>
                        <a:lnTo>
                          <a:pt x="2388939" y="8331587"/>
                        </a:lnTo>
                        <a:lnTo>
                          <a:pt x="271027" y="1838622"/>
                        </a:lnTo>
                        <a:close/>
                      </a:path>
                    </a:pathLst>
                  </a:custGeom>
                  <a:solidFill>
                    <a:srgbClr val="202A44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" name="Free-form: Shape 5">
                    <a:extLst>
                      <a:ext uri="{FF2B5EF4-FFF2-40B4-BE49-F238E27FC236}">
                        <a16:creationId xmlns:a16="http://schemas.microsoft.com/office/drawing/2014/main" id="{28F4C295-2478-8028-6AAE-003FC4144E18}"/>
                      </a:ext>
                    </a:extLst>
                  </p:cNvPr>
                  <p:cNvSpPr/>
                  <p:nvPr/>
                </p:nvSpPr>
                <p:spPr>
                  <a:xfrm rot="1078668">
                    <a:off x="4970635" y="-936207"/>
                    <a:ext cx="1709057" cy="8259174"/>
                  </a:xfrm>
                  <a:custGeom>
                    <a:avLst/>
                    <a:gdLst>
                      <a:gd name="connsiteX0" fmla="*/ 0 w 1709057"/>
                      <a:gd name="connsiteY0" fmla="*/ 1049153 h 8259174"/>
                      <a:gd name="connsiteX1" fmla="*/ 1709057 w 1709057"/>
                      <a:gd name="connsiteY1" fmla="*/ 494579 h 8259174"/>
                      <a:gd name="connsiteX2" fmla="*/ 1709057 w 1709057"/>
                      <a:gd name="connsiteY2" fmla="*/ 7704600 h 8259174"/>
                      <a:gd name="connsiteX3" fmla="*/ 0 w 1709057"/>
                      <a:gd name="connsiteY3" fmla="*/ 8259174 h 8259174"/>
                      <a:gd name="connsiteX4" fmla="*/ 0 w 1709057"/>
                      <a:gd name="connsiteY4" fmla="*/ 0 h 8259174"/>
                      <a:gd name="connsiteX5" fmla="*/ 197149 w 1709057"/>
                      <a:gd name="connsiteY5" fmla="*/ 0 h 8259174"/>
                      <a:gd name="connsiteX6" fmla="*/ 0 w 1709057"/>
                      <a:gd name="connsiteY6" fmla="*/ 63973 h 8259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9057" h="8259174">
                        <a:moveTo>
                          <a:pt x="0" y="1049153"/>
                        </a:moveTo>
                        <a:lnTo>
                          <a:pt x="1709057" y="494579"/>
                        </a:lnTo>
                        <a:lnTo>
                          <a:pt x="1709057" y="7704600"/>
                        </a:lnTo>
                        <a:lnTo>
                          <a:pt x="0" y="8259174"/>
                        </a:lnTo>
                        <a:close/>
                        <a:moveTo>
                          <a:pt x="0" y="0"/>
                        </a:moveTo>
                        <a:lnTo>
                          <a:pt x="197149" y="0"/>
                        </a:lnTo>
                        <a:lnTo>
                          <a:pt x="0" y="63973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tx1">
                          <a:alpha val="40000"/>
                        </a:schemeClr>
                      </a:gs>
                      <a:gs pos="100000">
                        <a:schemeClr val="bg1">
                          <a:alpha val="40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" name="Free-form: Shape 6">
                    <a:extLst>
                      <a:ext uri="{FF2B5EF4-FFF2-40B4-BE49-F238E27FC236}">
                        <a16:creationId xmlns:a16="http://schemas.microsoft.com/office/drawing/2014/main" id="{E03DB1B2-CEFA-C495-A264-075C26972EC3}"/>
                      </a:ext>
                    </a:extLst>
                  </p:cNvPr>
                  <p:cNvSpPr/>
                  <p:nvPr/>
                </p:nvSpPr>
                <p:spPr>
                  <a:xfrm rot="1078668">
                    <a:off x="6792800" y="-936208"/>
                    <a:ext cx="1709057" cy="8259174"/>
                  </a:xfrm>
                  <a:custGeom>
                    <a:avLst/>
                    <a:gdLst>
                      <a:gd name="connsiteX0" fmla="*/ 0 w 1709057"/>
                      <a:gd name="connsiteY0" fmla="*/ 1049153 h 8259174"/>
                      <a:gd name="connsiteX1" fmla="*/ 1709057 w 1709057"/>
                      <a:gd name="connsiteY1" fmla="*/ 494579 h 8259174"/>
                      <a:gd name="connsiteX2" fmla="*/ 1709057 w 1709057"/>
                      <a:gd name="connsiteY2" fmla="*/ 7704600 h 8259174"/>
                      <a:gd name="connsiteX3" fmla="*/ 0 w 1709057"/>
                      <a:gd name="connsiteY3" fmla="*/ 8259174 h 8259174"/>
                      <a:gd name="connsiteX4" fmla="*/ 0 w 1709057"/>
                      <a:gd name="connsiteY4" fmla="*/ 0 h 8259174"/>
                      <a:gd name="connsiteX5" fmla="*/ 197149 w 1709057"/>
                      <a:gd name="connsiteY5" fmla="*/ 0 h 8259174"/>
                      <a:gd name="connsiteX6" fmla="*/ 0 w 1709057"/>
                      <a:gd name="connsiteY6" fmla="*/ 63973 h 8259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09057" h="8259174">
                        <a:moveTo>
                          <a:pt x="0" y="1049153"/>
                        </a:moveTo>
                        <a:lnTo>
                          <a:pt x="1709057" y="494579"/>
                        </a:lnTo>
                        <a:lnTo>
                          <a:pt x="1709057" y="7704600"/>
                        </a:lnTo>
                        <a:lnTo>
                          <a:pt x="0" y="8259174"/>
                        </a:lnTo>
                        <a:close/>
                        <a:moveTo>
                          <a:pt x="0" y="0"/>
                        </a:moveTo>
                        <a:lnTo>
                          <a:pt x="197149" y="0"/>
                        </a:lnTo>
                        <a:lnTo>
                          <a:pt x="0" y="63973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>
                          <a:alpha val="20000"/>
                        </a:schemeClr>
                      </a:gs>
                      <a:gs pos="100000">
                        <a:schemeClr val="bg1">
                          <a:alpha val="20000"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C08C94E0-4BFB-ABF0-149C-5AA56EF81153}"/>
                      </a:ext>
                    </a:extLst>
                  </p:cNvPr>
                  <p:cNvSpPr txBox="1"/>
                  <p:nvPr/>
                </p:nvSpPr>
                <p:spPr>
                  <a:xfrm>
                    <a:off x="546220" y="2071570"/>
                    <a:ext cx="6238874" cy="52322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endParaRPr lang="en-GB" sz="280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B2488AE4-647B-133A-15B4-F471B3A782A6}"/>
                    </a:ext>
                  </a:extLst>
                </p:cNvPr>
                <p:cNvSpPr txBox="1"/>
                <p:nvPr/>
              </p:nvSpPr>
              <p:spPr>
                <a:xfrm>
                  <a:off x="388753" y="475719"/>
                  <a:ext cx="4257675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400" b="1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Fireworks</a:t>
                  </a:r>
                </a:p>
              </p:txBody>
            </p: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06F8B15-6593-7B00-0EFE-830ADFADE4AE}"/>
                    </a:ext>
                  </a:extLst>
                </p:cNvPr>
                <p:cNvSpPr txBox="1"/>
                <p:nvPr/>
              </p:nvSpPr>
              <p:spPr>
                <a:xfrm>
                  <a:off x="390031" y="1423283"/>
                  <a:ext cx="3797770" cy="23083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/>
                  <a:r>
                    <a:rPr lang="en-US" sz="1800" b="0" i="0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Firework displays are something that can be enjoyed by everyone, but should be done safely, carefully and lawfully. </a:t>
                  </a:r>
                </a:p>
                <a:p>
                  <a:pPr algn="l"/>
                  <a:endParaRPr lang="en-US" sz="12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  <a:p>
                  <a:pPr algn="l"/>
                  <a:r>
                    <a:rPr lang="en-US" sz="18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It’s important to always follow the </a:t>
                  </a:r>
                  <a:r>
                    <a:rPr lang="en-US" sz="2400" b="1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firework code!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3FF07FD-C5E3-A31D-040A-B138F4BA9459}"/>
                    </a:ext>
                  </a:extLst>
                </p:cNvPr>
                <p:cNvSpPr txBox="1"/>
                <p:nvPr/>
              </p:nvSpPr>
              <p:spPr>
                <a:xfrm>
                  <a:off x="1486887" y="4080756"/>
                  <a:ext cx="3246081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0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Why do we have firework displays?</a:t>
                  </a:r>
                  <a:endParaRPr lang="en-GB" sz="20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EB13DCF-5D62-7104-39AC-8ACEF7B1D7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4117" y="5258430"/>
                <a:ext cx="96037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37390B-E2F1-7DA1-D7BB-28DD3B6C3ECB}"/>
                  </a:ext>
                </a:extLst>
              </p:cNvPr>
              <p:cNvSpPr txBox="1"/>
              <p:nvPr/>
            </p:nvSpPr>
            <p:spPr>
              <a:xfrm>
                <a:off x="359348" y="5436065"/>
                <a:ext cx="277366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oppins" panose="00000500000000000000" pitchFamily="2" charset="0"/>
                    <a:cs typeface="Poppins" panose="00000500000000000000" pitchFamily="2" charset="0"/>
                  </a:rPr>
                  <a:t>To find your nearest display visit –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E4A6F5-52B4-AE44-C84E-4210D3EC41B5}"/>
                  </a:ext>
                </a:extLst>
              </p:cNvPr>
              <p:cNvSpPr txBox="1"/>
              <p:nvPr/>
            </p:nvSpPr>
            <p:spPr>
              <a:xfrm>
                <a:off x="359347" y="5732549"/>
                <a:ext cx="2773663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ptos" panose="020B0004020202020204"/>
                    <a:ea typeface="+mn-ea"/>
                    <a:cs typeface="+mn-cs"/>
                    <a:hlinkClick r:id="rId7"/>
                  </a:rPr>
                  <a:t>https://familiesonline.co.uk/kent/whats-on-kent-firework-displays-2025/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B87136B-45AC-EAF9-2EFC-66E022B700AB}"/>
                </a:ext>
              </a:extLst>
            </p:cNvPr>
            <p:cNvGrpSpPr/>
            <p:nvPr/>
          </p:nvGrpSpPr>
          <p:grpSpPr>
            <a:xfrm>
              <a:off x="207494" y="3856929"/>
              <a:ext cx="1441968" cy="1400827"/>
              <a:chOff x="2714992" y="5408776"/>
              <a:chExt cx="1441968" cy="1400827"/>
            </a:xfrm>
          </p:grpSpPr>
          <p:pic>
            <p:nvPicPr>
              <p:cNvPr id="17" name="Graphic 16" descr="Speech with solid fill">
                <a:extLst>
                  <a:ext uri="{FF2B5EF4-FFF2-40B4-BE49-F238E27FC236}">
                    <a16:creationId xmlns:a16="http://schemas.microsoft.com/office/drawing/2014/main" id="{76D2A491-8DC1-9839-E0A4-9433B775A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714992" y="5408776"/>
                <a:ext cx="1400827" cy="1400827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FB5B94-1416-89B4-0578-D3D70864099B}"/>
                  </a:ext>
                </a:extLst>
              </p:cNvPr>
              <p:cNvSpPr txBox="1"/>
              <p:nvPr/>
            </p:nvSpPr>
            <p:spPr>
              <a:xfrm>
                <a:off x="2951615" y="5693484"/>
                <a:ext cx="1205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>
                    <a:solidFill>
                      <a:srgbClr val="202A4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LET’S TALK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5514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CCC79-0884-844A-6590-955ACAC70A1B}"/>
              </a:ext>
            </a:extLst>
          </p:cNvPr>
          <p:cNvSpPr txBox="1">
            <a:spLocks/>
          </p:cNvSpPr>
          <p:nvPr/>
        </p:nvSpPr>
        <p:spPr>
          <a:xfrm>
            <a:off x="3463636" y="292507"/>
            <a:ext cx="858906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The Firework</a:t>
            </a:r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Code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F3EF4D-ECE4-0E1E-2F7F-AFE23878DDDE}"/>
              </a:ext>
            </a:extLst>
          </p:cNvPr>
          <p:cNvGrpSpPr/>
          <p:nvPr/>
        </p:nvGrpSpPr>
        <p:grpSpPr>
          <a:xfrm>
            <a:off x="887551" y="1056473"/>
            <a:ext cx="10521183" cy="1352478"/>
            <a:chOff x="887551" y="1056473"/>
            <a:chExt cx="10521183" cy="1352478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78F72BC-F1AE-7293-E97C-4648A6B85A5E}"/>
                </a:ext>
              </a:extLst>
            </p:cNvPr>
            <p:cNvSpPr txBox="1">
              <a:spLocks/>
            </p:cNvSpPr>
            <p:nvPr/>
          </p:nvSpPr>
          <p:spPr>
            <a:xfrm>
              <a:off x="887551" y="1083388"/>
              <a:ext cx="10521183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rPr>
                <a:t>You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rPr>
                <a:t>MUST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rPr>
                <a:t> be          to </a:t>
              </a:r>
              <a:r>
                <a:rPr kumimoji="0" lang="en-GB" sz="1600" b="1" i="0" u="sng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rPr>
                <a:t>buy</a:t>
              </a:r>
              <a:r>
                <a:rPr lang="en-GB" sz="1600" b="1" u="sng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or use </a:t>
              </a:r>
              <a:r>
                <a:rPr lang="en-GB" sz="16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fireworks. Knowing the key parts of the </a:t>
              </a:r>
              <a:r>
                <a:rPr lang="en-GB" sz="1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Firework Code </a:t>
              </a:r>
              <a:r>
                <a:rPr lang="en-GB" sz="16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can help you keep yourself and others safe!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If it doesn’t </a:t>
              </a:r>
              <a:r>
                <a:rPr lang="en-GB" sz="1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feel</a:t>
              </a:r>
              <a:r>
                <a:rPr lang="en-GB" sz="16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safe, have the confidence to speak up and say something to </a:t>
              </a:r>
              <a:r>
                <a:rPr lang="en-GB" sz="1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prevent</a:t>
              </a:r>
              <a:r>
                <a:rPr lang="en-GB" sz="16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serious consequences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028" name="Picture 4" descr="18 Plus Only Black Icon Age Stock Vector (Royalty Free) 2398641225 ...">
              <a:extLst>
                <a:ext uri="{FF2B5EF4-FFF2-40B4-BE49-F238E27FC236}">
                  <a16:creationId xmlns:a16="http://schemas.microsoft.com/office/drawing/2014/main" id="{C52310FD-1B20-E175-48AF-AA8ADBB87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57" b="90000" l="10000" r="92308">
                          <a14:foregroundMark x1="10000" y1="48929" x2="10000" y2="48929"/>
                          <a14:foregroundMark x1="51154" y1="8214" x2="51154" y2="8214"/>
                          <a14:foregroundMark x1="48077" y1="39643" x2="48077" y2="39643"/>
                          <a14:foregroundMark x1="49231" y1="51786" x2="49231" y2="51786"/>
                          <a14:foregroundMark x1="92308" y1="47857" x2="92308" y2="47857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7488" y="1056473"/>
              <a:ext cx="430262" cy="463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Graphic 17" descr="Home outline">
            <a:hlinkClick r:id="rId5" action="ppaction://hlinksldjump"/>
            <a:extLst>
              <a:ext uri="{FF2B5EF4-FFF2-40B4-BE49-F238E27FC236}">
                <a16:creationId xmlns:a16="http://schemas.microsoft.com/office/drawing/2014/main" id="{F6B0A925-CC6B-338B-4A40-1578B14150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16724" y="168778"/>
            <a:ext cx="619970" cy="61997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4B0AD2E-78F6-D831-8307-872DBA3C8F5F}"/>
              </a:ext>
            </a:extLst>
          </p:cNvPr>
          <p:cNvGrpSpPr/>
          <p:nvPr/>
        </p:nvGrpSpPr>
        <p:grpSpPr>
          <a:xfrm>
            <a:off x="809404" y="2217236"/>
            <a:ext cx="10507320" cy="4463627"/>
            <a:chOff x="901414" y="3135053"/>
            <a:chExt cx="10507320" cy="44636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C2497F-2BE8-966E-8631-AFB5A6F94330}"/>
                </a:ext>
              </a:extLst>
            </p:cNvPr>
            <p:cNvGrpSpPr/>
            <p:nvPr/>
          </p:nvGrpSpPr>
          <p:grpSpPr>
            <a:xfrm>
              <a:off x="901414" y="3135053"/>
              <a:ext cx="10507320" cy="4463627"/>
              <a:chOff x="901414" y="1519831"/>
              <a:chExt cx="10507320" cy="446362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432EAB7-1CF8-2B0E-BF26-D91DC1F575CF}"/>
                  </a:ext>
                </a:extLst>
              </p:cNvPr>
              <p:cNvGrpSpPr/>
              <p:nvPr/>
            </p:nvGrpSpPr>
            <p:grpSpPr>
              <a:xfrm>
                <a:off x="901414" y="1519831"/>
                <a:ext cx="10507320" cy="4202725"/>
                <a:chOff x="809404" y="2286201"/>
                <a:chExt cx="10507320" cy="4202725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936E8E0C-9295-80E4-4655-2E2CAE995131}"/>
                    </a:ext>
                  </a:extLst>
                </p:cNvPr>
                <p:cNvSpPr/>
                <p:nvPr/>
              </p:nvSpPr>
              <p:spPr>
                <a:xfrm>
                  <a:off x="5007428" y="3421294"/>
                  <a:ext cx="2177143" cy="2002971"/>
                </a:xfrm>
                <a:prstGeom prst="ellipse">
                  <a:avLst/>
                </a:prstGeom>
                <a:solidFill>
                  <a:srgbClr val="202A44"/>
                </a:solidFill>
                <a:ln>
                  <a:noFill/>
                </a:ln>
                <a:effectLst>
                  <a:innerShdw blurRad="266700">
                    <a:prstClr val="black"/>
                  </a:inn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D69D0B96-F921-27EE-F9C2-5275B292F078}"/>
                    </a:ext>
                  </a:extLst>
                </p:cNvPr>
                <p:cNvSpPr/>
                <p:nvPr/>
              </p:nvSpPr>
              <p:spPr>
                <a:xfrm>
                  <a:off x="5404756" y="3796850"/>
                  <a:ext cx="1382486" cy="1251858"/>
                </a:xfrm>
                <a:prstGeom prst="ellipse">
                  <a:avLst/>
                </a:prstGeom>
                <a:solidFill>
                  <a:srgbClr val="202A44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4" name="Graphic 3" descr="Fireworks with solid fill">
                  <a:extLst>
                    <a:ext uri="{FF2B5EF4-FFF2-40B4-BE49-F238E27FC236}">
                      <a16:creationId xmlns:a16="http://schemas.microsoft.com/office/drawing/2014/main" id="{089923E5-D205-CF4C-D3AB-87185D600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1" y="3965580"/>
                  <a:ext cx="914400" cy="914400"/>
                </a:xfrm>
                <a:prstGeom prst="rect">
                  <a:avLst/>
                </a:prstGeom>
              </p:spPr>
            </p:pic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FE73E8D1-450C-D5A7-E046-6AB68BDEC602}"/>
                    </a:ext>
                  </a:extLst>
                </p:cNvPr>
                <p:cNvGrpSpPr/>
                <p:nvPr/>
              </p:nvGrpSpPr>
              <p:grpSpPr>
                <a:xfrm>
                  <a:off x="887551" y="2542309"/>
                  <a:ext cx="3374573" cy="813352"/>
                  <a:chOff x="1045029" y="1740142"/>
                  <a:chExt cx="3374573" cy="813352"/>
                </a:xfrm>
              </p:grpSpPr>
              <p:sp>
                <p:nvSpPr>
                  <p:cNvPr id="9" name="Rectangle: Rounded Corners 8">
                    <a:extLst>
                      <a:ext uri="{FF2B5EF4-FFF2-40B4-BE49-F238E27FC236}">
                        <a16:creationId xmlns:a16="http://schemas.microsoft.com/office/drawing/2014/main" id="{A78B31FE-DA56-EA2D-43A9-7EC4F510C573}"/>
                      </a:ext>
                    </a:extLst>
                  </p:cNvPr>
                  <p:cNvSpPr/>
                  <p:nvPr/>
                </p:nvSpPr>
                <p:spPr>
                  <a:xfrm>
                    <a:off x="1045029" y="1740142"/>
                    <a:ext cx="2797629" cy="81335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57CB96DC-C805-9063-B371-AC9C3C25383F}"/>
                      </a:ext>
                    </a:extLst>
                  </p:cNvPr>
                  <p:cNvSpPr/>
                  <p:nvPr/>
                </p:nvSpPr>
                <p:spPr>
                  <a:xfrm>
                    <a:off x="3907973" y="1893328"/>
                    <a:ext cx="511629" cy="50698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2159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11" name="Graphic 10" descr="Caret Left with solid fill">
                  <a:extLst>
                    <a:ext uri="{FF2B5EF4-FFF2-40B4-BE49-F238E27FC236}">
                      <a16:creationId xmlns:a16="http://schemas.microsoft.com/office/drawing/2014/main" id="{811662CB-EFB7-9500-6EC3-ABD9CAAD1B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71481" y="2746813"/>
                  <a:ext cx="404342" cy="404342"/>
                </a:xfrm>
                <a:prstGeom prst="rect">
                  <a:avLst/>
                </a:prstGeom>
              </p:spPr>
            </p:pic>
            <p:cxnSp>
              <p:nvCxnSpPr>
                <p:cNvPr id="12" name="Connector: Elbow 11">
                  <a:extLst>
                    <a:ext uri="{FF2B5EF4-FFF2-40B4-BE49-F238E27FC236}">
                      <a16:creationId xmlns:a16="http://schemas.microsoft.com/office/drawing/2014/main" id="{2D7A97D6-0916-7A7E-F933-FA836F7D3FB1}"/>
                    </a:ext>
                  </a:extLst>
                </p:cNvPr>
                <p:cNvCxnSpPr>
                  <a:endCxn id="10" idx="6"/>
                </p:cNvCxnSpPr>
                <p:nvPr/>
              </p:nvCxnSpPr>
              <p:spPr>
                <a:xfrm rot="16200000" flipV="1">
                  <a:off x="4468868" y="2742241"/>
                  <a:ext cx="700004" cy="1113491"/>
                </a:xfrm>
                <a:prstGeom prst="bentConnector2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prstDash val="dash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F1DCAF78-BAA4-6395-C0E5-F5F9F11D66FE}"/>
                    </a:ext>
                  </a:extLst>
                </p:cNvPr>
                <p:cNvGrpSpPr/>
                <p:nvPr/>
              </p:nvGrpSpPr>
              <p:grpSpPr>
                <a:xfrm>
                  <a:off x="809404" y="3648989"/>
                  <a:ext cx="3374573" cy="813352"/>
                  <a:chOff x="1045029" y="1740142"/>
                  <a:chExt cx="3374573" cy="813352"/>
                </a:xfrm>
              </p:grpSpPr>
              <p:sp>
                <p:nvSpPr>
                  <p:cNvPr id="21" name="Rectangle: Rounded Corners 20">
                    <a:extLst>
                      <a:ext uri="{FF2B5EF4-FFF2-40B4-BE49-F238E27FC236}">
                        <a16:creationId xmlns:a16="http://schemas.microsoft.com/office/drawing/2014/main" id="{C60BB4FE-4B14-D39A-911B-13712C5E6F43}"/>
                      </a:ext>
                    </a:extLst>
                  </p:cNvPr>
                  <p:cNvSpPr/>
                  <p:nvPr/>
                </p:nvSpPr>
                <p:spPr>
                  <a:xfrm>
                    <a:off x="1045029" y="1740142"/>
                    <a:ext cx="2797629" cy="81335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9AD3C708-C680-E669-2540-CAAD09D23DD9}"/>
                      </a:ext>
                    </a:extLst>
                  </p:cNvPr>
                  <p:cNvSpPr/>
                  <p:nvPr/>
                </p:nvSpPr>
                <p:spPr>
                  <a:xfrm>
                    <a:off x="3907973" y="1893328"/>
                    <a:ext cx="511629" cy="50698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2159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BA9B2F18-C925-3783-2203-B441349ACD41}"/>
                    </a:ext>
                  </a:extLst>
                </p:cNvPr>
                <p:cNvGrpSpPr/>
                <p:nvPr/>
              </p:nvGrpSpPr>
              <p:grpSpPr>
                <a:xfrm>
                  <a:off x="809404" y="4650474"/>
                  <a:ext cx="3374573" cy="813352"/>
                  <a:chOff x="1045029" y="1740142"/>
                  <a:chExt cx="3374573" cy="813352"/>
                </a:xfrm>
              </p:grpSpPr>
              <p:sp>
                <p:nvSpPr>
                  <p:cNvPr id="24" name="Rectangle: Rounded Corners 23">
                    <a:extLst>
                      <a:ext uri="{FF2B5EF4-FFF2-40B4-BE49-F238E27FC236}">
                        <a16:creationId xmlns:a16="http://schemas.microsoft.com/office/drawing/2014/main" id="{D0FB21AD-BCCB-8564-A032-A85C9285C376}"/>
                      </a:ext>
                    </a:extLst>
                  </p:cNvPr>
                  <p:cNvSpPr/>
                  <p:nvPr/>
                </p:nvSpPr>
                <p:spPr>
                  <a:xfrm>
                    <a:off x="1045029" y="1740142"/>
                    <a:ext cx="2797629" cy="81335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817EC3DE-122E-43CC-B5DD-3E35EBB099DE}"/>
                      </a:ext>
                    </a:extLst>
                  </p:cNvPr>
                  <p:cNvSpPr/>
                  <p:nvPr/>
                </p:nvSpPr>
                <p:spPr>
                  <a:xfrm>
                    <a:off x="3907973" y="1893328"/>
                    <a:ext cx="511629" cy="50698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2159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26" name="Connector: Elbow 25">
                  <a:extLst>
                    <a:ext uri="{FF2B5EF4-FFF2-40B4-BE49-F238E27FC236}">
                      <a16:creationId xmlns:a16="http://schemas.microsoft.com/office/drawing/2014/main" id="{9B2C9E3F-95FA-38EA-B64F-4A330AAF4BAB}"/>
                    </a:ext>
                  </a:extLst>
                </p:cNvPr>
                <p:cNvCxnSpPr>
                  <a:endCxn id="22" idx="6"/>
                </p:cNvCxnSpPr>
                <p:nvPr/>
              </p:nvCxnSpPr>
              <p:spPr>
                <a:xfrm rot="10800000">
                  <a:off x="4183977" y="4055666"/>
                  <a:ext cx="794656" cy="406677"/>
                </a:xfrm>
                <a:prstGeom prst="bentConnector3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prstDash val="dash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or: Elbow 26">
                  <a:extLst>
                    <a:ext uri="{FF2B5EF4-FFF2-40B4-BE49-F238E27FC236}">
                      <a16:creationId xmlns:a16="http://schemas.microsoft.com/office/drawing/2014/main" id="{45EA3B1C-9D3E-382F-BDE2-CD5306145719}"/>
                    </a:ext>
                  </a:extLst>
                </p:cNvPr>
                <p:cNvCxnSpPr>
                  <a:endCxn id="25" idx="6"/>
                </p:cNvCxnSpPr>
                <p:nvPr/>
              </p:nvCxnSpPr>
              <p:spPr>
                <a:xfrm rot="10800000" flipV="1">
                  <a:off x="4183977" y="4462342"/>
                  <a:ext cx="794656" cy="594808"/>
                </a:xfrm>
                <a:prstGeom prst="bentConnector3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prstDash val="dash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1" name="Graphic 30" descr="Caret Left with solid fill">
                  <a:extLst>
                    <a:ext uri="{FF2B5EF4-FFF2-40B4-BE49-F238E27FC236}">
                      <a16:creationId xmlns:a16="http://schemas.microsoft.com/office/drawing/2014/main" id="{F5A3E595-563C-B137-0149-7BCC8DC51D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7731" y="3841606"/>
                  <a:ext cx="404342" cy="404342"/>
                </a:xfrm>
                <a:prstGeom prst="rect">
                  <a:avLst/>
                </a:prstGeom>
              </p:spPr>
            </p:pic>
            <p:pic>
              <p:nvPicPr>
                <p:cNvPr id="33" name="Graphic 32" descr="Box with solid fill">
                  <a:extLst>
                    <a:ext uri="{FF2B5EF4-FFF2-40B4-BE49-F238E27FC236}">
                      <a16:creationId xmlns:a16="http://schemas.microsoft.com/office/drawing/2014/main" id="{E1C6A429-44D4-4C38-3F22-BF15B5A0C5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246" y="2583221"/>
                  <a:ext cx="731525" cy="731525"/>
                </a:xfrm>
                <a:prstGeom prst="rect">
                  <a:avLst/>
                </a:prstGeom>
              </p:spPr>
            </p:pic>
            <p:sp>
              <p:nvSpPr>
                <p:cNvPr id="34" name="Title 1">
                  <a:extLst>
                    <a:ext uri="{FF2B5EF4-FFF2-40B4-BE49-F238E27FC236}">
                      <a16:creationId xmlns:a16="http://schemas.microsoft.com/office/drawing/2014/main" id="{E5AADDC0-B649-D1BF-1CF6-E2F882BF9F0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28196" y="2286201"/>
                  <a:ext cx="1529181" cy="132556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E8E8E8">
                          <a:lumMod val="25000"/>
                        </a:srgbClr>
                      </a:solidFill>
                      <a:effectLst/>
                      <a:uLnTx/>
                      <a:uFillTx/>
                      <a:latin typeface="Aptos Display" panose="020F0302020204030204"/>
                      <a:ea typeface="+mj-ea"/>
                      <a:cs typeface="+mj-cs"/>
                    </a:rPr>
                    <a:t>Keep fireworks in a closed box</a:t>
                  </a:r>
                </a:p>
              </p:txBody>
            </p:sp>
            <p:pic>
              <p:nvPicPr>
                <p:cNvPr id="35" name="Graphic 34" descr="Caret Left with solid fill">
                  <a:extLst>
                    <a:ext uri="{FF2B5EF4-FFF2-40B4-BE49-F238E27FC236}">
                      <a16:creationId xmlns:a16="http://schemas.microsoft.com/office/drawing/2014/main" id="{987ADA86-E6FA-3DD3-6710-9D724397D1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93333" y="4841373"/>
                  <a:ext cx="404342" cy="404342"/>
                </a:xfrm>
                <a:prstGeom prst="rect">
                  <a:avLst/>
                </a:prstGeom>
              </p:spPr>
            </p:pic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C80DE49E-1B15-11B8-1C4D-C73E579A77D2}"/>
                    </a:ext>
                  </a:extLst>
                </p:cNvPr>
                <p:cNvGrpSpPr/>
                <p:nvPr/>
              </p:nvGrpSpPr>
              <p:grpSpPr>
                <a:xfrm>
                  <a:off x="809404" y="5675574"/>
                  <a:ext cx="3374573" cy="813352"/>
                  <a:chOff x="1045029" y="1740142"/>
                  <a:chExt cx="3374573" cy="813352"/>
                </a:xfrm>
              </p:grpSpPr>
              <p:sp>
                <p:nvSpPr>
                  <p:cNvPr id="38" name="Rectangle: Rounded Corners 37">
                    <a:extLst>
                      <a:ext uri="{FF2B5EF4-FFF2-40B4-BE49-F238E27FC236}">
                        <a16:creationId xmlns:a16="http://schemas.microsoft.com/office/drawing/2014/main" id="{768E2086-1E65-B780-5B91-D61D0EDABCDD}"/>
                      </a:ext>
                    </a:extLst>
                  </p:cNvPr>
                  <p:cNvSpPr/>
                  <p:nvPr/>
                </p:nvSpPr>
                <p:spPr>
                  <a:xfrm>
                    <a:off x="1045029" y="1740142"/>
                    <a:ext cx="2797629" cy="81335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2282AD19-4538-3B62-384E-32A5E36E71BF}"/>
                      </a:ext>
                    </a:extLst>
                  </p:cNvPr>
                  <p:cNvSpPr/>
                  <p:nvPr/>
                </p:nvSpPr>
                <p:spPr>
                  <a:xfrm>
                    <a:off x="3907973" y="1893328"/>
                    <a:ext cx="511629" cy="50698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2159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40" name="Connector: Elbow 39">
                  <a:extLst>
                    <a:ext uri="{FF2B5EF4-FFF2-40B4-BE49-F238E27FC236}">
                      <a16:creationId xmlns:a16="http://schemas.microsoft.com/office/drawing/2014/main" id="{C182F7A9-CC85-6B95-E458-607891252093}"/>
                    </a:ext>
                  </a:extLst>
                </p:cNvPr>
                <p:cNvCxnSpPr>
                  <a:cxnSpLocks/>
                  <a:stCxn id="6" idx="3"/>
                  <a:endCxn id="39" idx="6"/>
                </p:cNvCxnSpPr>
                <p:nvPr/>
              </p:nvCxnSpPr>
              <p:spPr>
                <a:xfrm rot="5400000">
                  <a:off x="4279464" y="5035450"/>
                  <a:ext cx="951313" cy="1142286"/>
                </a:xfrm>
                <a:prstGeom prst="bentConnector2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prstDash val="dash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2" name="Graphic 41" descr="Caret Left with solid fill">
                  <a:extLst>
                    <a:ext uri="{FF2B5EF4-FFF2-40B4-BE49-F238E27FC236}">
                      <a16:creationId xmlns:a16="http://schemas.microsoft.com/office/drawing/2014/main" id="{97AC498E-4207-B0A2-E0BE-F2264788A3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93333" y="5880079"/>
                  <a:ext cx="404342" cy="404342"/>
                </a:xfrm>
                <a:prstGeom prst="rect">
                  <a:avLst/>
                </a:prstGeom>
              </p:spPr>
            </p:pic>
            <p:pic>
              <p:nvPicPr>
                <p:cNvPr id="44" name="Graphic 43" descr="Document with solid fill">
                  <a:extLst>
                    <a:ext uri="{FF2B5EF4-FFF2-40B4-BE49-F238E27FC236}">
                      <a16:creationId xmlns:a16="http://schemas.microsoft.com/office/drawing/2014/main" id="{3C372853-DE4F-2704-B51F-037486B65A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0599" y="3706267"/>
                  <a:ext cx="656817" cy="656817"/>
                </a:xfrm>
                <a:prstGeom prst="rect">
                  <a:avLst/>
                </a:prstGeom>
              </p:spPr>
            </p:pic>
            <p:sp>
              <p:nvSpPr>
                <p:cNvPr id="45" name="Title 1">
                  <a:extLst>
                    <a:ext uri="{FF2B5EF4-FFF2-40B4-BE49-F238E27FC236}">
                      <a16:creationId xmlns:a16="http://schemas.microsoft.com/office/drawing/2014/main" id="{DF9C814D-E9FD-B3DB-9322-499BFC3CD4C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90841" y="3371893"/>
                  <a:ext cx="1529181" cy="132556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E8E8E8">
                          <a:lumMod val="25000"/>
                        </a:srgbClr>
                      </a:solidFill>
                      <a:effectLst/>
                      <a:uLnTx/>
                      <a:uFillTx/>
                      <a:latin typeface="Aptos Display" panose="020F0302020204030204"/>
                      <a:ea typeface="+mj-ea"/>
                      <a:cs typeface="+mj-cs"/>
                    </a:rPr>
                    <a:t>Follow the instructions on EACH firework</a:t>
                  </a:r>
                </a:p>
              </p:txBody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7E3C4274-5ECA-CDBF-A7EC-FFAD864240D5}"/>
                    </a:ext>
                  </a:extLst>
                </p:cNvPr>
                <p:cNvGrpSpPr/>
                <p:nvPr/>
              </p:nvGrpSpPr>
              <p:grpSpPr>
                <a:xfrm rot="10800000">
                  <a:off x="7900733" y="2543550"/>
                  <a:ext cx="3374573" cy="813352"/>
                  <a:chOff x="1045029" y="1740142"/>
                  <a:chExt cx="3374573" cy="813352"/>
                </a:xfrm>
              </p:grpSpPr>
              <p:sp>
                <p:nvSpPr>
                  <p:cNvPr id="50" name="Rectangle: Rounded Corners 49">
                    <a:extLst>
                      <a:ext uri="{FF2B5EF4-FFF2-40B4-BE49-F238E27FC236}">
                        <a16:creationId xmlns:a16="http://schemas.microsoft.com/office/drawing/2014/main" id="{3FBF81DC-5715-6AEB-171F-A7F5DB15784B}"/>
                      </a:ext>
                    </a:extLst>
                  </p:cNvPr>
                  <p:cNvSpPr/>
                  <p:nvPr/>
                </p:nvSpPr>
                <p:spPr>
                  <a:xfrm>
                    <a:off x="1045029" y="1740142"/>
                    <a:ext cx="2797629" cy="81335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A888163B-F116-F2DE-AA09-FB760F175E68}"/>
                      </a:ext>
                    </a:extLst>
                  </p:cNvPr>
                  <p:cNvSpPr/>
                  <p:nvPr/>
                </p:nvSpPr>
                <p:spPr>
                  <a:xfrm>
                    <a:off x="3907973" y="1893328"/>
                    <a:ext cx="511629" cy="50698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2159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52" name="Connector: Elbow 51">
                  <a:extLst>
                    <a:ext uri="{FF2B5EF4-FFF2-40B4-BE49-F238E27FC236}">
                      <a16:creationId xmlns:a16="http://schemas.microsoft.com/office/drawing/2014/main" id="{020994A7-05B5-B0E7-D9D9-5E5D92478564}"/>
                    </a:ext>
                  </a:extLst>
                </p:cNvPr>
                <p:cNvCxnSpPr>
                  <a:endCxn id="51" idx="6"/>
                </p:cNvCxnSpPr>
                <p:nvPr/>
              </p:nvCxnSpPr>
              <p:spPr>
                <a:xfrm rot="5400000" flipH="1" flipV="1">
                  <a:off x="7002153" y="2735315"/>
                  <a:ext cx="683668" cy="1113491"/>
                </a:xfrm>
                <a:prstGeom prst="bentConnector2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prstDash val="dash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0" name="Graphic 29" descr="Dog with solid fill">
                  <a:extLst>
                    <a:ext uri="{FF2B5EF4-FFF2-40B4-BE49-F238E27FC236}">
                      <a16:creationId xmlns:a16="http://schemas.microsoft.com/office/drawing/2014/main" id="{4DD76E6E-967F-6B8D-8B95-C5AC198FF1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35162" y="2564188"/>
                  <a:ext cx="724424" cy="724424"/>
                </a:xfrm>
                <a:prstGeom prst="rect">
                  <a:avLst/>
                </a:prstGeom>
              </p:spPr>
            </p:pic>
            <p:pic>
              <p:nvPicPr>
                <p:cNvPr id="53" name="Graphic 52" descr="Caret Left with solid fill">
                  <a:extLst>
                    <a:ext uri="{FF2B5EF4-FFF2-40B4-BE49-F238E27FC236}">
                      <a16:creationId xmlns:a16="http://schemas.microsoft.com/office/drawing/2014/main" id="{369BA597-3D31-2A02-F89F-E3AD24BF39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7973261" y="2749138"/>
                  <a:ext cx="404342" cy="404342"/>
                </a:xfrm>
                <a:prstGeom prst="rect">
                  <a:avLst/>
                </a:prstGeom>
              </p:spPr>
            </p:pic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061DBCE0-400B-F265-CBC8-8E1296EC1304}"/>
                    </a:ext>
                  </a:extLst>
                </p:cNvPr>
                <p:cNvGrpSpPr/>
                <p:nvPr/>
              </p:nvGrpSpPr>
              <p:grpSpPr>
                <a:xfrm rot="10800000">
                  <a:off x="7942151" y="3633895"/>
                  <a:ext cx="3374573" cy="813352"/>
                  <a:chOff x="1045029" y="1740142"/>
                  <a:chExt cx="3374573" cy="813352"/>
                </a:xfrm>
              </p:grpSpPr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9D8D52E3-884E-2C4E-3FC2-8131B564BCC7}"/>
                      </a:ext>
                    </a:extLst>
                  </p:cNvPr>
                  <p:cNvSpPr/>
                  <p:nvPr/>
                </p:nvSpPr>
                <p:spPr>
                  <a:xfrm>
                    <a:off x="1045029" y="1740142"/>
                    <a:ext cx="2797629" cy="81335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3DD5EA79-DBC8-984E-E88C-3F365B6C3417}"/>
                      </a:ext>
                    </a:extLst>
                  </p:cNvPr>
                  <p:cNvSpPr/>
                  <p:nvPr/>
                </p:nvSpPr>
                <p:spPr>
                  <a:xfrm>
                    <a:off x="3907973" y="1893328"/>
                    <a:ext cx="511629" cy="50698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2159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9CDA18C6-E012-A706-5B56-707BC77DD0BF}"/>
                    </a:ext>
                  </a:extLst>
                </p:cNvPr>
                <p:cNvGrpSpPr/>
                <p:nvPr/>
              </p:nvGrpSpPr>
              <p:grpSpPr>
                <a:xfrm rot="10800000">
                  <a:off x="7942151" y="4635380"/>
                  <a:ext cx="3374573" cy="813352"/>
                  <a:chOff x="1045029" y="1740142"/>
                  <a:chExt cx="3374573" cy="813352"/>
                </a:xfrm>
              </p:grpSpPr>
              <p:sp>
                <p:nvSpPr>
                  <p:cNvPr id="58" name="Rectangle: Rounded Corners 57">
                    <a:extLst>
                      <a:ext uri="{FF2B5EF4-FFF2-40B4-BE49-F238E27FC236}">
                        <a16:creationId xmlns:a16="http://schemas.microsoft.com/office/drawing/2014/main" id="{39D51362-8140-3194-70D8-08E46D2B6AEF}"/>
                      </a:ext>
                    </a:extLst>
                  </p:cNvPr>
                  <p:cNvSpPr/>
                  <p:nvPr/>
                </p:nvSpPr>
                <p:spPr>
                  <a:xfrm>
                    <a:off x="1045029" y="1740142"/>
                    <a:ext cx="2797629" cy="81335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1992A516-6CDE-D456-7FA2-108B32334814}"/>
                      </a:ext>
                    </a:extLst>
                  </p:cNvPr>
                  <p:cNvSpPr/>
                  <p:nvPr/>
                </p:nvSpPr>
                <p:spPr>
                  <a:xfrm>
                    <a:off x="3907973" y="1893328"/>
                    <a:ext cx="511629" cy="50698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2159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60" name="Connector: Elbow 59">
                  <a:extLst>
                    <a:ext uri="{FF2B5EF4-FFF2-40B4-BE49-F238E27FC236}">
                      <a16:creationId xmlns:a16="http://schemas.microsoft.com/office/drawing/2014/main" id="{3672D0E4-3EAF-4F00-AF3B-FA0C88E2E89D}"/>
                    </a:ext>
                  </a:extLst>
                </p:cNvPr>
                <p:cNvCxnSpPr>
                  <a:endCxn id="56" idx="6"/>
                </p:cNvCxnSpPr>
                <p:nvPr/>
              </p:nvCxnSpPr>
              <p:spPr>
                <a:xfrm flipV="1">
                  <a:off x="7147495" y="4040571"/>
                  <a:ext cx="794656" cy="390341"/>
                </a:xfrm>
                <a:prstGeom prst="bentConnector3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prstDash val="dash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or: Elbow 60">
                  <a:extLst>
                    <a:ext uri="{FF2B5EF4-FFF2-40B4-BE49-F238E27FC236}">
                      <a16:creationId xmlns:a16="http://schemas.microsoft.com/office/drawing/2014/main" id="{E0EFA6B7-42F2-6342-1FF6-1BEB496BB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7495" y="4430911"/>
                  <a:ext cx="794656" cy="611144"/>
                </a:xfrm>
                <a:prstGeom prst="bentConnector3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prstDash val="dash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Freeform 31">
                  <a:extLst>
                    <a:ext uri="{FF2B5EF4-FFF2-40B4-BE49-F238E27FC236}">
                      <a16:creationId xmlns:a16="http://schemas.microsoft.com/office/drawing/2014/main" id="{5A8FF2FC-8385-F356-F89B-331ED2BA46A3}"/>
                    </a:ext>
                  </a:extLst>
                </p:cNvPr>
                <p:cNvSpPr/>
                <p:nvPr/>
              </p:nvSpPr>
              <p:spPr>
                <a:xfrm>
                  <a:off x="1011886" y="4849151"/>
                  <a:ext cx="631858" cy="386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827" h="1088971">
                      <a:moveTo>
                        <a:pt x="0" y="0"/>
                      </a:moveTo>
                      <a:lnTo>
                        <a:pt x="1378827" y="0"/>
                      </a:lnTo>
                      <a:lnTo>
                        <a:pt x="1378827" y="1088971"/>
                      </a:lnTo>
                      <a:lnTo>
                        <a:pt x="0" y="10889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8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19">
                            <a14:imgEffect>
                              <a14:backgroundRemoval t="10000" b="90000" l="9353" r="91367">
                                <a14:foregroundMark x1="21583" y1="32727" x2="21583" y2="32727"/>
                                <a14:foregroundMark x1="91367" y1="19091" x2="91367" y2="19091"/>
                                <a14:foregroundMark x1="91367" y1="86364" x2="91367" y2="8636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1026" name="Picture 2" descr="Black pocket symbol icon, simple style 15096688 Vector Art at Vecteezy">
                  <a:extLst>
                    <a:ext uri="{FF2B5EF4-FFF2-40B4-BE49-F238E27FC236}">
                      <a16:creationId xmlns:a16="http://schemas.microsoft.com/office/drawing/2014/main" id="{923AC7C8-0B80-0632-908D-0415613F8D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8367" b="93265" l="10000" r="90000">
                              <a14:foregroundMark x1="45408" y1="89592" x2="45408" y2="89592"/>
                              <a14:foregroundMark x1="48878" y1="91020" x2="53980" y2="90000"/>
                              <a14:foregroundMark x1="50306" y1="93367" x2="50306" y2="93367"/>
                              <a14:foregroundMark x1="32551" y1="17245" x2="47041" y2="22857"/>
                              <a14:foregroundMark x1="24490" y1="32143" x2="44286" y2="32245"/>
                              <a14:foregroundMark x1="47245" y1="33061" x2="50612" y2="50000"/>
                              <a14:foregroundMark x1="50612" y1="50000" x2="50612" y2="50000"/>
                              <a14:foregroundMark x1="83776" y1="29796" x2="37857" y2="36224"/>
                              <a14:foregroundMark x1="15714" y1="29184" x2="23469" y2="31122"/>
                              <a14:foregroundMark x1="11939" y1="28265" x2="14082" y2="29286"/>
                              <a14:foregroundMark x1="11122" y1="28265" x2="11122" y2="28265"/>
                              <a14:foregroundMark x1="87551" y1="28673" x2="88061" y2="30102"/>
                              <a14:foregroundMark x1="24694" y1="8367" x2="34898" y2="9592"/>
                              <a14:foregroundMark x1="33163" y1="9082" x2="39796" y2="9694"/>
                              <a14:foregroundMark x1="16122" y1="9898" x2="51837" y2="10000"/>
                              <a14:foregroundMark x1="51837" y1="10000" x2="76327" y2="9592"/>
                              <a14:foregroundMark x1="76327" y1="9592" x2="77041" y2="9592"/>
                              <a14:foregroundMark x1="60408" y1="25510" x2="44082" y2="22347"/>
                            </a14:backgroundRemoval>
                          </a14:imgEffect>
                          <a14:imgEffect>
                            <a14:brightnessContrast bright="-10000" contrast="59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2620" y="5812832"/>
                  <a:ext cx="591124" cy="5911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3" name="Title 1">
                  <a:extLst>
                    <a:ext uri="{FF2B5EF4-FFF2-40B4-BE49-F238E27FC236}">
                      <a16:creationId xmlns:a16="http://schemas.microsoft.com/office/drawing/2014/main" id="{5AEA352B-8C88-1606-CD46-632E2B4BDFB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654814" y="4403675"/>
                  <a:ext cx="1637863" cy="132556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E8E8E8">
                          <a:lumMod val="25000"/>
                        </a:srgbClr>
                      </a:solidFill>
                      <a:effectLst/>
                      <a:uLnTx/>
                      <a:uFillTx/>
                      <a:latin typeface="Aptos Display" panose="020F0302020204030204"/>
                      <a:ea typeface="+mj-ea"/>
                      <a:cs typeface="+mj-cs"/>
                    </a:rPr>
                    <a:t>Only buy fireworks that are CE marked</a:t>
                  </a:r>
                </a:p>
              </p:txBody>
            </p:sp>
            <p:sp>
              <p:nvSpPr>
                <p:cNvPr id="1024" name="Title 1">
                  <a:extLst>
                    <a:ext uri="{FF2B5EF4-FFF2-40B4-BE49-F238E27FC236}">
                      <a16:creationId xmlns:a16="http://schemas.microsoft.com/office/drawing/2014/main" id="{5F630C18-DA9B-CEB2-F289-C9FB99E2DFE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431720" y="3392883"/>
                  <a:ext cx="1529181" cy="132556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E8E8E8">
                          <a:lumMod val="25000"/>
                        </a:srgbClr>
                      </a:solidFill>
                      <a:effectLst/>
                      <a:uLnTx/>
                      <a:uFillTx/>
                      <a:latin typeface="Aptos Display" panose="020F0302020204030204"/>
                      <a:ea typeface="+mj-ea"/>
                      <a:cs typeface="+mj-cs"/>
                    </a:rPr>
                    <a:t>Never give sparklers to a child under 5</a:t>
                  </a:r>
                </a:p>
              </p:txBody>
            </p:sp>
            <p:pic>
              <p:nvPicPr>
                <p:cNvPr id="1027" name="Graphic 1026" descr="Sparkler with solid fill">
                  <a:extLst>
                    <a:ext uri="{FF2B5EF4-FFF2-40B4-BE49-F238E27FC236}">
                      <a16:creationId xmlns:a16="http://schemas.microsoft.com/office/drawing/2014/main" id="{AE72FB85-8482-4777-0B5E-1B1482C7C0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54342" y="3805344"/>
                  <a:ext cx="491314" cy="491314"/>
                </a:xfrm>
                <a:prstGeom prst="rect">
                  <a:avLst/>
                </a:prstGeom>
              </p:spPr>
            </p:pic>
            <p:pic>
              <p:nvPicPr>
                <p:cNvPr id="1029" name="Graphic 1028" descr="Caret Left with solid fill">
                  <a:extLst>
                    <a:ext uri="{FF2B5EF4-FFF2-40B4-BE49-F238E27FC236}">
                      <a16:creationId xmlns:a16="http://schemas.microsoft.com/office/drawing/2014/main" id="{BCCB5E5B-2062-0D00-532D-003B4E016D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8008020" y="3826717"/>
                  <a:ext cx="404342" cy="404342"/>
                </a:xfrm>
                <a:prstGeom prst="rect">
                  <a:avLst/>
                </a:prstGeom>
              </p:spPr>
            </p:pic>
            <p:pic>
              <p:nvPicPr>
                <p:cNvPr id="1030" name="Graphic 1029" descr="Caret Left with solid fill">
                  <a:extLst>
                    <a:ext uri="{FF2B5EF4-FFF2-40B4-BE49-F238E27FC236}">
                      <a16:creationId xmlns:a16="http://schemas.microsoft.com/office/drawing/2014/main" id="{72FCC243-C50D-C17D-CE35-C7111F91CB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8018286" y="4846537"/>
                  <a:ext cx="404342" cy="404342"/>
                </a:xfrm>
                <a:prstGeom prst="rect">
                  <a:avLst/>
                </a:prstGeom>
              </p:spPr>
            </p:pic>
            <p:grpSp>
              <p:nvGrpSpPr>
                <p:cNvPr id="1037" name="Group 1036">
                  <a:extLst>
                    <a:ext uri="{FF2B5EF4-FFF2-40B4-BE49-F238E27FC236}">
                      <a16:creationId xmlns:a16="http://schemas.microsoft.com/office/drawing/2014/main" id="{8964E27E-EC2C-1E79-39C7-1A4CEAADDE6C}"/>
                    </a:ext>
                  </a:extLst>
                </p:cNvPr>
                <p:cNvGrpSpPr/>
                <p:nvPr/>
              </p:nvGrpSpPr>
              <p:grpSpPr>
                <a:xfrm rot="10800000">
                  <a:off x="7913355" y="5665276"/>
                  <a:ext cx="3374573" cy="813352"/>
                  <a:chOff x="1045029" y="1740142"/>
                  <a:chExt cx="3374573" cy="813352"/>
                </a:xfrm>
              </p:grpSpPr>
              <p:sp>
                <p:nvSpPr>
                  <p:cNvPr id="1038" name="Rectangle: Rounded Corners 1037">
                    <a:extLst>
                      <a:ext uri="{FF2B5EF4-FFF2-40B4-BE49-F238E27FC236}">
                        <a16:creationId xmlns:a16="http://schemas.microsoft.com/office/drawing/2014/main" id="{D4F37297-7B3B-2533-6BB5-F20A298E30A0}"/>
                      </a:ext>
                    </a:extLst>
                  </p:cNvPr>
                  <p:cNvSpPr/>
                  <p:nvPr/>
                </p:nvSpPr>
                <p:spPr>
                  <a:xfrm>
                    <a:off x="1045029" y="1740142"/>
                    <a:ext cx="2797629" cy="81335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2413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9" name="Oval 1038">
                    <a:extLst>
                      <a:ext uri="{FF2B5EF4-FFF2-40B4-BE49-F238E27FC236}">
                        <a16:creationId xmlns:a16="http://schemas.microsoft.com/office/drawing/2014/main" id="{8A0B86E2-197B-A221-AF02-27C998688871}"/>
                      </a:ext>
                    </a:extLst>
                  </p:cNvPr>
                  <p:cNvSpPr/>
                  <p:nvPr/>
                </p:nvSpPr>
                <p:spPr>
                  <a:xfrm>
                    <a:off x="3907973" y="1893328"/>
                    <a:ext cx="511629" cy="50698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2159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1040" name="Connector: Elbow 1039">
                  <a:extLst>
                    <a:ext uri="{FF2B5EF4-FFF2-40B4-BE49-F238E27FC236}">
                      <a16:creationId xmlns:a16="http://schemas.microsoft.com/office/drawing/2014/main" id="{1EAC29C6-755B-8546-FA16-9D8FD3E2423C}"/>
                    </a:ext>
                  </a:extLst>
                </p:cNvPr>
                <p:cNvCxnSpPr>
                  <a:endCxn id="1039" idx="6"/>
                </p:cNvCxnSpPr>
                <p:nvPr/>
              </p:nvCxnSpPr>
              <p:spPr>
                <a:xfrm rot="16200000" flipH="1">
                  <a:off x="6904373" y="5062970"/>
                  <a:ext cx="904472" cy="1113491"/>
                </a:xfrm>
                <a:prstGeom prst="bentConnector2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prstDash val="dash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" name="Graphic 2" descr="Caret Left with solid fill">
                  <a:extLst>
                    <a:ext uri="{FF2B5EF4-FFF2-40B4-BE49-F238E27FC236}">
                      <a16:creationId xmlns:a16="http://schemas.microsoft.com/office/drawing/2014/main" id="{BE54A68D-438E-4A57-EB3A-448FDCE628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7999656" y="5848353"/>
                  <a:ext cx="404342" cy="404342"/>
                </a:xfrm>
                <a:prstGeom prst="rect">
                  <a:avLst/>
                </a:prstGeom>
              </p:spPr>
            </p:pic>
            <p:pic>
              <p:nvPicPr>
                <p:cNvPr id="29" name="Graphic 28" descr="Thought bubble with solid fill">
                  <a:extLst>
                    <a:ext uri="{FF2B5EF4-FFF2-40B4-BE49-F238E27FC236}">
                      <a16:creationId xmlns:a16="http://schemas.microsoft.com/office/drawing/2014/main" id="{BF7C1EF7-7270-0CF8-168F-6B0693D65B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52382" y="5715055"/>
                  <a:ext cx="675707" cy="675707"/>
                </a:xfrm>
                <a:prstGeom prst="rect">
                  <a:avLst/>
                </a:prstGeom>
              </p:spPr>
            </p:pic>
            <p:sp>
              <p:nvSpPr>
                <p:cNvPr id="48" name="Title 1">
                  <a:extLst>
                    <a:ext uri="{FF2B5EF4-FFF2-40B4-BE49-F238E27FC236}">
                      <a16:creationId xmlns:a16="http://schemas.microsoft.com/office/drawing/2014/main" id="{BD882E87-8BBC-733E-A302-2FB2E7B9116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276675" y="4394368"/>
                  <a:ext cx="1911372" cy="132556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E8E8E8">
                          <a:lumMod val="25000"/>
                        </a:srgbClr>
                      </a:solidFill>
                      <a:effectLst/>
                      <a:uLnTx/>
                      <a:uFillTx/>
                      <a:latin typeface="Aptos Display" panose="020F0302020204030204"/>
                      <a:ea typeface="+mj-ea"/>
                      <a:cs typeface="+mj-cs"/>
                    </a:rPr>
                    <a:t>Light sparklers one at a time and always wear gloves</a:t>
                  </a:r>
                </a:p>
              </p:txBody>
            </p:sp>
            <p:pic>
              <p:nvPicPr>
                <p:cNvPr id="14" name="Graphic 13" descr="Mittens with solid fill">
                  <a:extLst>
                    <a:ext uri="{FF2B5EF4-FFF2-40B4-BE49-F238E27FC236}">
                      <a16:creationId xmlns:a16="http://schemas.microsoft.com/office/drawing/2014/main" id="{AA858B88-5BA4-A8D4-8CFD-92A3C02475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16964" y="4717334"/>
                  <a:ext cx="649441" cy="649441"/>
                </a:xfrm>
                <a:prstGeom prst="rect">
                  <a:avLst/>
                </a:prstGeom>
              </p:spPr>
            </p:pic>
          </p:grpSp>
          <p:sp>
            <p:nvSpPr>
              <p:cNvPr id="36" name="Title 1">
                <a:extLst>
                  <a:ext uri="{FF2B5EF4-FFF2-40B4-BE49-F238E27FC236}">
                    <a16:creationId xmlns:a16="http://schemas.microsoft.com/office/drawing/2014/main" id="{48CBF795-31E9-266E-700C-65311400D0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48294" y="4657895"/>
                <a:ext cx="1621822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8E8E8">
                        <a:lumMod val="25000"/>
                      </a:srgbClr>
                    </a:solidFill>
                    <a:effectLst/>
                    <a:uLnTx/>
                    <a:uFillTx/>
                    <a:latin typeface="Aptos Display" panose="020F0302020204030204"/>
                    <a:ea typeface="+mj-ea"/>
                    <a:cs typeface="+mj-cs"/>
                  </a:rPr>
                  <a:t>Never put fireworks in your pocket</a:t>
                </a:r>
              </a:p>
            </p:txBody>
          </p:sp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AB7837CE-99B9-C614-C704-586A4F4EF2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13460" y="4642800"/>
                <a:ext cx="1621822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8E8E8">
                        <a:lumMod val="25000"/>
                      </a:srgbClr>
                    </a:solidFill>
                    <a:effectLst/>
                    <a:uLnTx/>
                    <a:uFillTx/>
                    <a:latin typeface="Aptos Display" panose="020F0302020204030204"/>
                    <a:ea typeface="+mj-ea"/>
                    <a:cs typeface="+mj-cs"/>
                  </a:rPr>
                  <a:t>Be considerate of others</a:t>
                </a:r>
              </a:p>
            </p:txBody>
          </p:sp>
        </p:grp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261766C6-DE8D-9633-A85B-DD8E5448970B}"/>
                </a:ext>
              </a:extLst>
            </p:cNvPr>
            <p:cNvSpPr txBox="1">
              <a:spLocks/>
            </p:cNvSpPr>
            <p:nvPr/>
          </p:nvSpPr>
          <p:spPr>
            <a:xfrm>
              <a:off x="9637303" y="3149134"/>
              <a:ext cx="1529181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Aptos Display" panose="020F0302020204030204"/>
                  <a:ea typeface="+mj-ea"/>
                  <a:cs typeface="+mj-cs"/>
                </a:rPr>
                <a:t>Keep pets safe indoors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395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00B45-047B-96F8-D79A-8FB1A1273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0" descr="A group of people watching fireworks&#10;&#10;AI-generated content may be incorrect.">
            <a:extLst>
              <a:ext uri="{FF2B5EF4-FFF2-40B4-BE49-F238E27FC236}">
                <a16:creationId xmlns:a16="http://schemas.microsoft.com/office/drawing/2014/main" id="{70CDCFDC-FFCF-E2EF-0EF5-AD7EAD2C6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4" y="-5698175"/>
            <a:ext cx="12327467" cy="18491201"/>
          </a:xfr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345E8B5-AB7D-8B97-8269-D81AE4E38AB0}"/>
              </a:ext>
            </a:extLst>
          </p:cNvPr>
          <p:cNvGrpSpPr/>
          <p:nvPr/>
        </p:nvGrpSpPr>
        <p:grpSpPr>
          <a:xfrm>
            <a:off x="-1470147" y="-1334924"/>
            <a:ext cx="10028785" cy="8882734"/>
            <a:chOff x="-1470147" y="-1334924"/>
            <a:chExt cx="10028785" cy="8882734"/>
          </a:xfrm>
        </p:grpSpPr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7600E574-93F5-4B1C-8965-D2E7C2432FDE}"/>
                </a:ext>
              </a:extLst>
            </p:cNvPr>
            <p:cNvSpPr/>
            <p:nvPr/>
          </p:nvSpPr>
          <p:spPr>
            <a:xfrm rot="1083935">
              <a:off x="-1470147" y="-1334924"/>
              <a:ext cx="6329409" cy="8882734"/>
            </a:xfrm>
            <a:custGeom>
              <a:avLst/>
              <a:gdLst>
                <a:gd name="connsiteX0" fmla="*/ 0 w 5907761"/>
                <a:gd name="connsiteY0" fmla="*/ 8414514 h 8553288"/>
                <a:gd name="connsiteX1" fmla="*/ 45266 w 5907761"/>
                <a:gd name="connsiteY1" fmla="*/ 8553288 h 8553288"/>
                <a:gd name="connsiteX2" fmla="*/ 0 w 5907761"/>
                <a:gd name="connsiteY2" fmla="*/ 8553288 h 8553288"/>
                <a:gd name="connsiteX3" fmla="*/ 5907761 w 5907761"/>
                <a:gd name="connsiteY3" fmla="*/ 0 h 8553288"/>
                <a:gd name="connsiteX4" fmla="*/ 5907761 w 5907761"/>
                <a:gd name="connsiteY4" fmla="*/ 7183798 h 8553288"/>
                <a:gd name="connsiteX5" fmla="*/ 2388939 w 5907761"/>
                <a:gd name="connsiteY5" fmla="*/ 8331587 h 8553288"/>
                <a:gd name="connsiteX6" fmla="*/ 271027 w 5907761"/>
                <a:gd name="connsiteY6" fmla="*/ 1838622 h 855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07761" h="8553288">
                  <a:moveTo>
                    <a:pt x="0" y="8414514"/>
                  </a:moveTo>
                  <a:lnTo>
                    <a:pt x="45266" y="8553288"/>
                  </a:lnTo>
                  <a:lnTo>
                    <a:pt x="0" y="8553288"/>
                  </a:lnTo>
                  <a:close/>
                  <a:moveTo>
                    <a:pt x="5907761" y="0"/>
                  </a:moveTo>
                  <a:lnTo>
                    <a:pt x="5907761" y="7183798"/>
                  </a:lnTo>
                  <a:lnTo>
                    <a:pt x="2388939" y="8331587"/>
                  </a:lnTo>
                  <a:lnTo>
                    <a:pt x="271027" y="1838622"/>
                  </a:lnTo>
                  <a:close/>
                </a:path>
              </a:pathLst>
            </a:custGeom>
            <a:solidFill>
              <a:srgbClr val="202A44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128D6A7-558A-BC33-40E2-43DDDB8F750B}"/>
                </a:ext>
              </a:extLst>
            </p:cNvPr>
            <p:cNvGrpSpPr/>
            <p:nvPr/>
          </p:nvGrpSpPr>
          <p:grpSpPr>
            <a:xfrm>
              <a:off x="117019" y="-1167309"/>
              <a:ext cx="8441619" cy="8547504"/>
              <a:chOff x="117019" y="-1167309"/>
              <a:chExt cx="8441619" cy="8547504"/>
            </a:xfrm>
          </p:grpSpPr>
          <p:pic>
            <p:nvPicPr>
              <p:cNvPr id="3" name="Graphic 2" descr="Badge 1 with solid fill">
                <a:extLst>
                  <a:ext uri="{FF2B5EF4-FFF2-40B4-BE49-F238E27FC236}">
                    <a16:creationId xmlns:a16="http://schemas.microsoft.com/office/drawing/2014/main" id="{89726179-1C24-024F-61B8-2D88307C8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28873" y="1531161"/>
                <a:ext cx="545074" cy="545074"/>
              </a:xfrm>
              <a:prstGeom prst="rect">
                <a:avLst/>
              </a:prstGeom>
            </p:spPr>
          </p:pic>
          <p:pic>
            <p:nvPicPr>
              <p:cNvPr id="9" name="Graphic 8" descr="Badge with solid fill">
                <a:extLst>
                  <a:ext uri="{FF2B5EF4-FFF2-40B4-BE49-F238E27FC236}">
                    <a16:creationId xmlns:a16="http://schemas.microsoft.com/office/drawing/2014/main" id="{5D7BF344-69A0-B46D-6229-E1917DA64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25067" y="2467816"/>
                <a:ext cx="545074" cy="545074"/>
              </a:xfrm>
              <a:prstGeom prst="rect">
                <a:avLst/>
              </a:prstGeom>
            </p:spPr>
          </p:pic>
          <p:pic>
            <p:nvPicPr>
              <p:cNvPr id="18" name="Graphic 17" descr="Badge 3 with solid fill">
                <a:extLst>
                  <a:ext uri="{FF2B5EF4-FFF2-40B4-BE49-F238E27FC236}">
                    <a16:creationId xmlns:a16="http://schemas.microsoft.com/office/drawing/2014/main" id="{5364659F-970B-BE3D-7F5D-31C8E985C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28873" y="3472747"/>
                <a:ext cx="545074" cy="545074"/>
              </a:xfrm>
              <a:prstGeom prst="rect">
                <a:avLst/>
              </a:prstGeom>
            </p:spPr>
          </p:pic>
          <p:pic>
            <p:nvPicPr>
              <p:cNvPr id="21" name="Graphic 20" descr="Badge 4 with solid fill">
                <a:extLst>
                  <a:ext uri="{FF2B5EF4-FFF2-40B4-BE49-F238E27FC236}">
                    <a16:creationId xmlns:a16="http://schemas.microsoft.com/office/drawing/2014/main" id="{227092E9-0824-4697-899D-2077025E40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25067" y="4550098"/>
                <a:ext cx="545074" cy="545074"/>
              </a:xfrm>
              <a:prstGeom prst="rect">
                <a:avLst/>
              </a:prstGeom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CCE142B-B765-88A8-471E-009DBE5ED0CA}"/>
                  </a:ext>
                </a:extLst>
              </p:cNvPr>
              <p:cNvGrpSpPr/>
              <p:nvPr/>
            </p:nvGrpSpPr>
            <p:grpSpPr>
              <a:xfrm>
                <a:off x="117019" y="-1167309"/>
                <a:ext cx="8441619" cy="8547504"/>
                <a:chOff x="117019" y="-1167309"/>
                <a:chExt cx="8441619" cy="8547504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F2ABCBB4-45A6-E882-CCCF-9FA42B60B472}"/>
                    </a:ext>
                  </a:extLst>
                </p:cNvPr>
                <p:cNvGrpSpPr/>
                <p:nvPr/>
              </p:nvGrpSpPr>
              <p:grpSpPr>
                <a:xfrm>
                  <a:off x="313343" y="-1167309"/>
                  <a:ext cx="8245295" cy="8547504"/>
                  <a:chOff x="313343" y="-1264020"/>
                  <a:chExt cx="8245295" cy="8547504"/>
                </a:xfrm>
              </p:grpSpPr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577D14F3-DAF2-127E-5345-F064CC50FC3A}"/>
                      </a:ext>
                    </a:extLst>
                  </p:cNvPr>
                  <p:cNvGrpSpPr/>
                  <p:nvPr/>
                </p:nvGrpSpPr>
                <p:grpSpPr>
                  <a:xfrm>
                    <a:off x="313343" y="-1264020"/>
                    <a:ext cx="8245295" cy="8547504"/>
                    <a:chOff x="313343" y="-1264020"/>
                    <a:chExt cx="8245295" cy="8547504"/>
                  </a:xfrm>
                </p:grpSpPr>
                <p:grpSp>
                  <p:nvGrpSpPr>
                    <p:cNvPr id="7" name="Group 6">
                      <a:extLst>
                        <a:ext uri="{FF2B5EF4-FFF2-40B4-BE49-F238E27FC236}">
                          <a16:creationId xmlns:a16="http://schemas.microsoft.com/office/drawing/2014/main" id="{1C93122E-8AF9-E976-3380-895BD834BB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09103" y="-1264020"/>
                      <a:ext cx="7649535" cy="8547504"/>
                      <a:chOff x="909103" y="-1264020"/>
                      <a:chExt cx="7649535" cy="8547504"/>
                    </a:xfrm>
                  </p:grpSpPr>
                  <p:sp>
                    <p:nvSpPr>
                      <p:cNvPr id="13" name="Free-form: Shape 12">
                        <a:extLst>
                          <a:ext uri="{FF2B5EF4-FFF2-40B4-BE49-F238E27FC236}">
                            <a16:creationId xmlns:a16="http://schemas.microsoft.com/office/drawing/2014/main" id="{5A56F5C7-E148-DE93-EB3D-1804BABB2E7F}"/>
                          </a:ext>
                        </a:extLst>
                      </p:cNvPr>
                      <p:cNvSpPr/>
                      <p:nvPr/>
                    </p:nvSpPr>
                    <p:spPr>
                      <a:xfrm rot="1078668">
                        <a:off x="5068512" y="-1251905"/>
                        <a:ext cx="1709057" cy="8535086"/>
                      </a:xfrm>
                      <a:custGeom>
                        <a:avLst/>
                        <a:gdLst>
                          <a:gd name="connsiteX0" fmla="*/ 0 w 1709057"/>
                          <a:gd name="connsiteY0" fmla="*/ 1049153 h 8259174"/>
                          <a:gd name="connsiteX1" fmla="*/ 1709057 w 1709057"/>
                          <a:gd name="connsiteY1" fmla="*/ 494579 h 8259174"/>
                          <a:gd name="connsiteX2" fmla="*/ 1709057 w 1709057"/>
                          <a:gd name="connsiteY2" fmla="*/ 7704600 h 8259174"/>
                          <a:gd name="connsiteX3" fmla="*/ 0 w 1709057"/>
                          <a:gd name="connsiteY3" fmla="*/ 8259174 h 8259174"/>
                          <a:gd name="connsiteX4" fmla="*/ 0 w 1709057"/>
                          <a:gd name="connsiteY4" fmla="*/ 0 h 8259174"/>
                          <a:gd name="connsiteX5" fmla="*/ 197149 w 1709057"/>
                          <a:gd name="connsiteY5" fmla="*/ 0 h 8259174"/>
                          <a:gd name="connsiteX6" fmla="*/ 0 w 1709057"/>
                          <a:gd name="connsiteY6" fmla="*/ 63973 h 82591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09057" h="8259174">
                            <a:moveTo>
                              <a:pt x="0" y="1049153"/>
                            </a:moveTo>
                            <a:lnTo>
                              <a:pt x="1709057" y="494579"/>
                            </a:lnTo>
                            <a:lnTo>
                              <a:pt x="1709057" y="7704600"/>
                            </a:lnTo>
                            <a:lnTo>
                              <a:pt x="0" y="8259174"/>
                            </a:lnTo>
                            <a:close/>
                            <a:moveTo>
                              <a:pt x="0" y="0"/>
                            </a:moveTo>
                            <a:lnTo>
                              <a:pt x="197149" y="0"/>
                            </a:lnTo>
                            <a:lnTo>
                              <a:pt x="0" y="63973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chemeClr val="tx1">
                              <a:alpha val="40000"/>
                            </a:schemeClr>
                          </a:gs>
                          <a:gs pos="100000">
                            <a:schemeClr val="bg1">
                              <a:alpha val="40000"/>
                            </a:schemeClr>
                          </a:gs>
                        </a:gsLst>
                        <a:lin ang="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square" rtlCol="0" anchor="ctr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ptos" panose="020B00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" name="Free-form: Shape 13">
                        <a:extLst>
                          <a:ext uri="{FF2B5EF4-FFF2-40B4-BE49-F238E27FC236}">
                            <a16:creationId xmlns:a16="http://schemas.microsoft.com/office/drawing/2014/main" id="{DCCF16EE-5B5A-D923-E0CE-E8355A61AF6D}"/>
                          </a:ext>
                        </a:extLst>
                      </p:cNvPr>
                      <p:cNvSpPr/>
                      <p:nvPr/>
                    </p:nvSpPr>
                    <p:spPr>
                      <a:xfrm rot="1078668">
                        <a:off x="6849581" y="-1264020"/>
                        <a:ext cx="1709057" cy="8547504"/>
                      </a:xfrm>
                      <a:custGeom>
                        <a:avLst/>
                        <a:gdLst>
                          <a:gd name="connsiteX0" fmla="*/ 0 w 1709057"/>
                          <a:gd name="connsiteY0" fmla="*/ 1049153 h 8259174"/>
                          <a:gd name="connsiteX1" fmla="*/ 1709057 w 1709057"/>
                          <a:gd name="connsiteY1" fmla="*/ 494579 h 8259174"/>
                          <a:gd name="connsiteX2" fmla="*/ 1709057 w 1709057"/>
                          <a:gd name="connsiteY2" fmla="*/ 7704600 h 8259174"/>
                          <a:gd name="connsiteX3" fmla="*/ 0 w 1709057"/>
                          <a:gd name="connsiteY3" fmla="*/ 8259174 h 8259174"/>
                          <a:gd name="connsiteX4" fmla="*/ 0 w 1709057"/>
                          <a:gd name="connsiteY4" fmla="*/ 0 h 8259174"/>
                          <a:gd name="connsiteX5" fmla="*/ 197149 w 1709057"/>
                          <a:gd name="connsiteY5" fmla="*/ 0 h 8259174"/>
                          <a:gd name="connsiteX6" fmla="*/ 0 w 1709057"/>
                          <a:gd name="connsiteY6" fmla="*/ 63973 h 82591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09057" h="8259174">
                            <a:moveTo>
                              <a:pt x="0" y="1049153"/>
                            </a:moveTo>
                            <a:lnTo>
                              <a:pt x="1709057" y="494579"/>
                            </a:lnTo>
                            <a:lnTo>
                              <a:pt x="1709057" y="7704600"/>
                            </a:lnTo>
                            <a:lnTo>
                              <a:pt x="0" y="8259174"/>
                            </a:lnTo>
                            <a:close/>
                            <a:moveTo>
                              <a:pt x="0" y="0"/>
                            </a:moveTo>
                            <a:lnTo>
                              <a:pt x="197149" y="0"/>
                            </a:lnTo>
                            <a:lnTo>
                              <a:pt x="0" y="63973"/>
                            </a:ln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chemeClr val="tx1">
                              <a:alpha val="20000"/>
                            </a:schemeClr>
                          </a:gs>
                          <a:gs pos="100000">
                            <a:schemeClr val="bg1">
                              <a:alpha val="20000"/>
                            </a:schemeClr>
                          </a:gs>
                        </a:gsLst>
                        <a:lin ang="0" scaled="1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square" rtlCol="0" anchor="ctr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ptos" panose="020B00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" name="TextBox 14">
                        <a:extLst>
                          <a:ext uri="{FF2B5EF4-FFF2-40B4-BE49-F238E27FC236}">
                            <a16:creationId xmlns:a16="http://schemas.microsoft.com/office/drawing/2014/main" id="{07D95269-6919-5B68-4CDA-0F9B1498322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09103" y="2352955"/>
                        <a:ext cx="3184742" cy="101566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Poppins" panose="00000500000000000000" pitchFamily="2" charset="0"/>
                            <a:ea typeface="+mn-ea"/>
                            <a:cs typeface="Poppins" panose="00000500000000000000" pitchFamily="2" charset="0"/>
                          </a:rPr>
                          <a:t>It is illegal </a:t>
                        </a:r>
                        <a:r>
                          <a:rPr kumimoji="0" lang="en-US" sz="16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Poppins" panose="00000500000000000000" pitchFamily="2" charset="0"/>
                            <a:ea typeface="+mn-ea"/>
                            <a:cs typeface="Poppins" panose="00000500000000000000" pitchFamily="2" charset="0"/>
                          </a:rPr>
                          <a:t>to buy fireworks under the age of 18</a:t>
                        </a: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ptos" panose="020B0004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D1DB8746-97FC-DE99-61AC-81507EED1B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3343" y="356659"/>
                      <a:ext cx="4257675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The Law</a:t>
                      </a:r>
                    </a:p>
                  </p:txBody>
                </p:sp>
              </p:grp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EF939F74-DAB7-A656-1E82-2961A8499F9C}"/>
                      </a:ext>
                    </a:extLst>
                  </p:cNvPr>
                  <p:cNvSpPr txBox="1"/>
                  <p:nvPr/>
                </p:nvSpPr>
                <p:spPr>
                  <a:xfrm>
                    <a:off x="917570" y="3109964"/>
                    <a:ext cx="3782407" cy="107721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rPr>
                      <a:t>It is illegal </a:t>
                    </a:r>
                    <a:r>
                      <a: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rPr>
                      <a:t>to set off fireworks before 6pm and after 11pm (except for the 5th November where this extends to midnight.) </a:t>
                    </a:r>
                    <a:endParaRPr kumimoji="0" lang="en-GB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Poppins" panose="00000500000000000000" pitchFamily="2" charset="0"/>
                      <a:ea typeface="+mn-ea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7A2B296-A72B-B54D-C6F9-5D87B288340B}"/>
                      </a:ext>
                    </a:extLst>
                  </p:cNvPr>
                  <p:cNvSpPr txBox="1"/>
                  <p:nvPr/>
                </p:nvSpPr>
                <p:spPr>
                  <a:xfrm>
                    <a:off x="2104884" y="3367053"/>
                    <a:ext cx="3782407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Poppins" panose="00000500000000000000" pitchFamily="2" charset="0"/>
                      <a:ea typeface="+mn-ea"/>
                      <a:cs typeface="Poppins" panose="00000500000000000000" pitchFamily="2" charset="0"/>
                    </a:endParaRP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FEC30FD9-7CE9-B8CD-D7C0-55B6681E70DF}"/>
                      </a:ext>
                    </a:extLst>
                  </p:cNvPr>
                  <p:cNvSpPr txBox="1"/>
                  <p:nvPr/>
                </p:nvSpPr>
                <p:spPr>
                  <a:xfrm>
                    <a:off x="917570" y="1321930"/>
                    <a:ext cx="2816337" cy="83099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rPr>
                      <a:t>It is illegal </a:t>
                    </a:r>
                    <a:r>
                      <a: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rPr>
                      <a:t>to give fireworks to anyone under the age of 18 </a:t>
                    </a: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A1A5B90-4C40-A9F2-792B-ED8BBF2A3905}"/>
                      </a:ext>
                    </a:extLst>
                  </p:cNvPr>
                  <p:cNvSpPr txBox="1"/>
                  <p:nvPr/>
                </p:nvSpPr>
                <p:spPr>
                  <a:xfrm>
                    <a:off x="917570" y="4342932"/>
                    <a:ext cx="2816337" cy="83099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rPr>
                      <a:t>You can be fined £5000 </a:t>
                    </a:r>
                    <a:r>
                      <a: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rPr>
                      <a:t>if you are caught throwing a firework. </a:t>
                    </a:r>
                  </a:p>
                </p:txBody>
              </p: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30CAC1AD-A34B-F08F-8093-E06451B101F0}"/>
                      </a:ext>
                    </a:extLst>
                  </p:cNvPr>
                  <p:cNvSpPr txBox="1"/>
                  <p:nvPr/>
                </p:nvSpPr>
                <p:spPr>
                  <a:xfrm>
                    <a:off x="1418619" y="5461698"/>
                    <a:ext cx="2333302" cy="7386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rPr>
                      <a:t>What would you do if someone tries to give you fireworks?</a:t>
                    </a:r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E42D54BA-8A64-F810-BD3E-DBB681B156E2}"/>
                    </a:ext>
                  </a:extLst>
                </p:cNvPr>
                <p:cNvGrpSpPr/>
                <p:nvPr/>
              </p:nvGrpSpPr>
              <p:grpSpPr>
                <a:xfrm>
                  <a:off x="117019" y="5335484"/>
                  <a:ext cx="1441968" cy="1400827"/>
                  <a:chOff x="2714992" y="5408776"/>
                  <a:chExt cx="1441968" cy="1400827"/>
                </a:xfrm>
              </p:grpSpPr>
              <p:pic>
                <p:nvPicPr>
                  <p:cNvPr id="20" name="Graphic 19" descr="Speech with solid fill">
                    <a:extLst>
                      <a:ext uri="{FF2B5EF4-FFF2-40B4-BE49-F238E27FC236}">
                        <a16:creationId xmlns:a16="http://schemas.microsoft.com/office/drawing/2014/main" id="{EF082FCA-994C-61A2-B520-F5DE26D5B6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14992" y="5408776"/>
                    <a:ext cx="1400827" cy="1400827"/>
                  </a:xfrm>
                  <a:prstGeom prst="rect">
                    <a:avLst/>
                  </a:prstGeom>
                </p:spPr>
              </p:pic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969AD697-FDE2-1431-3D43-096F01D5754B}"/>
                      </a:ext>
                    </a:extLst>
                  </p:cNvPr>
                  <p:cNvSpPr txBox="1"/>
                  <p:nvPr/>
                </p:nvSpPr>
                <p:spPr>
                  <a:xfrm>
                    <a:off x="2951615" y="5693484"/>
                    <a:ext cx="1205345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b="1">
                        <a:solidFill>
                          <a:srgbClr val="202A44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rPr>
                      <a:t>LET’S TALK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94306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ireworks in the sky&#10;&#10;AI-generated content may be incorrect.">
            <a:extLst>
              <a:ext uri="{FF2B5EF4-FFF2-40B4-BE49-F238E27FC236}">
                <a16:creationId xmlns:a16="http://schemas.microsoft.com/office/drawing/2014/main" id="{D7C8E855-8504-AD86-9E48-3F666A0EE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Graphic 17" descr="Chevron arrows with solid fill">
            <a:extLst>
              <a:ext uri="{FF2B5EF4-FFF2-40B4-BE49-F238E27FC236}">
                <a16:creationId xmlns:a16="http://schemas.microsoft.com/office/drawing/2014/main" id="{204F0800-24E0-4F9E-4C96-9F19E5390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2825" y="2299854"/>
            <a:ext cx="2279074" cy="2279074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6337E3-3506-5F03-94BF-609E842DC223}"/>
              </a:ext>
            </a:extLst>
          </p:cNvPr>
          <p:cNvSpPr txBox="1"/>
          <p:nvPr/>
        </p:nvSpPr>
        <p:spPr>
          <a:xfrm>
            <a:off x="3771899" y="2394477"/>
            <a:ext cx="72632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800" b="1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RE-CAP</a:t>
            </a:r>
          </a:p>
        </p:txBody>
      </p:sp>
    </p:spTree>
    <p:extLst>
      <p:ext uri="{BB962C8B-B14F-4D97-AF65-F5344CB8AC3E}">
        <p14:creationId xmlns:p14="http://schemas.microsoft.com/office/powerpoint/2010/main" val="30698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D4626F-C17B-0C89-1032-F1A8FDF74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BC2B0-883F-98B3-15B7-E70E2336CEDB}"/>
              </a:ext>
            </a:extLst>
          </p:cNvPr>
          <p:cNvSpPr/>
          <p:nvPr/>
        </p:nvSpPr>
        <p:spPr>
          <a:xfrm>
            <a:off x="750584" y="1193800"/>
            <a:ext cx="3217333" cy="4470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Poppins"/>
              </a:rPr>
              <a:t>Give </a:t>
            </a:r>
            <a:r>
              <a:rPr lang="en-GB" sz="3200" b="1">
                <a:solidFill>
                  <a:prstClr val="black"/>
                </a:solidFill>
                <a:latin typeface="Poppins"/>
                <a:cs typeface="Poppins"/>
              </a:rPr>
              <a:t>an example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Poppins"/>
              </a:rPr>
              <a:t> of an occasion that has </a:t>
            </a:r>
            <a:r>
              <a:rPr lang="en-GB" sz="3200">
                <a:solidFill>
                  <a:prstClr val="black"/>
                </a:solidFill>
                <a:latin typeface="Poppins"/>
                <a:cs typeface="Poppins"/>
              </a:rPr>
              <a:t>firework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Poppins"/>
              </a:rPr>
              <a:t> displays</a:t>
            </a:r>
            <a:endParaRPr lang="en-GB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24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5CA4C6-A989-7304-A7FA-5BD8AA348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AED783-4B42-9CF8-A3A5-3F58C1BEC6E2}"/>
              </a:ext>
            </a:extLst>
          </p:cNvPr>
          <p:cNvSpPr/>
          <p:nvPr/>
        </p:nvSpPr>
        <p:spPr>
          <a:xfrm>
            <a:off x="750584" y="1193800"/>
            <a:ext cx="3217333" cy="4470400"/>
          </a:xfrm>
          <a:prstGeom prst="roundRect">
            <a:avLst/>
          </a:prstGeom>
          <a:solidFill>
            <a:srgbClr val="202A44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  <a:alpha val="46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Give an example of an occasion that has firework displays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554F00-01C4-E827-93FB-198E826406EE}"/>
              </a:ext>
            </a:extLst>
          </p:cNvPr>
          <p:cNvSpPr/>
          <p:nvPr/>
        </p:nvSpPr>
        <p:spPr>
          <a:xfrm>
            <a:off x="4487333" y="1193800"/>
            <a:ext cx="3217333" cy="4470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3600" dirty="0">
                <a:solidFill>
                  <a:prstClr val="black"/>
                </a:solidFill>
                <a:latin typeface="Poppins"/>
                <a:cs typeface="Poppins"/>
              </a:rPr>
              <a:t>Name a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Poppin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Poppins"/>
              </a:rPr>
              <a:t>part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Poppins"/>
              </a:rPr>
              <a:t> of the firework code</a:t>
            </a:r>
          </a:p>
        </p:txBody>
      </p:sp>
    </p:spTree>
    <p:extLst>
      <p:ext uri="{BB962C8B-B14F-4D97-AF65-F5344CB8AC3E}">
        <p14:creationId xmlns:p14="http://schemas.microsoft.com/office/powerpoint/2010/main" val="3516345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531C45-320E-8A03-4B18-6F49DB431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18C7E9-8806-7F52-14EB-82139113C740}"/>
              </a:ext>
            </a:extLst>
          </p:cNvPr>
          <p:cNvSpPr/>
          <p:nvPr/>
        </p:nvSpPr>
        <p:spPr>
          <a:xfrm>
            <a:off x="750584" y="1193800"/>
            <a:ext cx="3217333" cy="4470400"/>
          </a:xfrm>
          <a:prstGeom prst="roundRect">
            <a:avLst/>
          </a:prstGeom>
          <a:solidFill>
            <a:srgbClr val="202A44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  <a:alpha val="28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Give an example of an occasion that has firework displays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C3105D-790C-6684-499A-275E6854135C}"/>
              </a:ext>
            </a:extLst>
          </p:cNvPr>
          <p:cNvSpPr/>
          <p:nvPr/>
        </p:nvSpPr>
        <p:spPr>
          <a:xfrm>
            <a:off x="4487333" y="1193800"/>
            <a:ext cx="3217333" cy="4470400"/>
          </a:xfrm>
          <a:prstGeom prst="roundRect">
            <a:avLst/>
          </a:prstGeom>
          <a:solidFill>
            <a:srgbClr val="202A44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  <a:alpha val="37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Name 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  <a:alpha val="37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part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  <a:alpha val="37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of the firework code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FD6CF4-3934-872F-DB1C-C9DB178CA477}"/>
              </a:ext>
            </a:extLst>
          </p:cNvPr>
          <p:cNvSpPr/>
          <p:nvPr/>
        </p:nvSpPr>
        <p:spPr>
          <a:xfrm>
            <a:off x="8224082" y="1193800"/>
            <a:ext cx="3217333" cy="4470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Can you give an </a:t>
            </a:r>
            <a:r>
              <a:rPr lang="en-GB" sz="2400" b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example</a:t>
            </a:r>
            <a:r>
              <a:rPr lang="en-GB" sz="240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a </a:t>
            </a:r>
            <a:r>
              <a:rPr lang="en-GB" sz="2400" b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</a:t>
            </a:r>
            <a:r>
              <a:rPr lang="en-GB" sz="240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for not following the </a:t>
            </a:r>
            <a:r>
              <a:rPr lang="en-GB" sz="2400" b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law </a:t>
            </a:r>
            <a:r>
              <a:rPr lang="en-GB" sz="240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around fireworks?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5" name="Graphic 4" descr="Hom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830F8627-413D-7612-1D59-5289C66D4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4287" y="161344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4833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ire truck parked in front of a building&#10;&#10;AI-generated content may be incorrect.">
            <a:hlinkClick r:id="rId2" action="ppaction://hlinksldjump"/>
            <a:extLst>
              <a:ext uri="{FF2B5EF4-FFF2-40B4-BE49-F238E27FC236}">
                <a16:creationId xmlns:a16="http://schemas.microsoft.com/office/drawing/2014/main" id="{FCB42D10-41D9-9E2E-264D-CED296C11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343"/>
            <a:ext cx="12430125" cy="8286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D79CC9-7FA6-D8BD-321A-DCFC6AF4C2BA}"/>
              </a:ext>
            </a:extLst>
          </p:cNvPr>
          <p:cNvSpPr txBox="1"/>
          <p:nvPr/>
        </p:nvSpPr>
        <p:spPr>
          <a:xfrm>
            <a:off x="9305925" y="-525303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8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03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5B491-746F-5533-C991-95026860D23D}"/>
              </a:ext>
            </a:extLst>
          </p:cNvPr>
          <p:cNvSpPr txBox="1"/>
          <p:nvPr/>
        </p:nvSpPr>
        <p:spPr>
          <a:xfrm>
            <a:off x="527833" y="4132309"/>
            <a:ext cx="49377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solidFill>
                  <a:schemeClr val="bg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Kent Fire and Rescue Service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074F06-4692-DBB1-8813-8D9CC85A6413}"/>
              </a:ext>
            </a:extLst>
          </p:cNvPr>
          <p:cNvSpPr txBox="1"/>
          <p:nvPr/>
        </p:nvSpPr>
        <p:spPr>
          <a:xfrm>
            <a:off x="527833" y="5616933"/>
            <a:ext cx="46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Let’s talk about the impact of Bonfire Night for Firefighters</a:t>
            </a:r>
          </a:p>
        </p:txBody>
      </p:sp>
      <p:pic>
        <p:nvPicPr>
          <p:cNvPr id="2" name="Graphic 1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F2B16576-D598-94B9-4C84-EA7885950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7833" y="3309257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55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64D05F-21C1-E651-1257-8189D8BBC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0B43CE37-1DA8-6A87-305B-218A4A329DA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9" name="Picture 18" descr="A fire in the dark&#10;&#10;AI-generated content may be incorrect.">
              <a:extLst>
                <a:ext uri="{FF2B5EF4-FFF2-40B4-BE49-F238E27FC236}">
                  <a16:creationId xmlns:a16="http://schemas.microsoft.com/office/drawing/2014/main" id="{5DDCEDC0-505D-AE76-FCF5-96660AFC7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67"/>
            <a:stretch/>
          </p:blipFill>
          <p:spPr>
            <a:xfrm>
              <a:off x="0" y="0"/>
              <a:ext cx="3357878" cy="6858000"/>
            </a:xfrm>
            <a:prstGeom prst="rect">
              <a:avLst/>
            </a:prstGeom>
          </p:spPr>
        </p:pic>
        <p:pic>
          <p:nvPicPr>
            <p:cNvPr id="17" name="Picture 16" descr="A fire in the dark&#10;&#10;AI-generated content may be incorrect.">
              <a:extLst>
                <a:ext uri="{FF2B5EF4-FFF2-40B4-BE49-F238E27FC236}">
                  <a16:creationId xmlns:a16="http://schemas.microsoft.com/office/drawing/2014/main" id="{4F4BA5A4-8744-904F-3E5C-1A2810BD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9144000" cy="6858000"/>
            </a:xfrm>
            <a:prstGeom prst="rect">
              <a:avLst/>
            </a:prstGeom>
          </p:spPr>
        </p:pic>
      </p:grpSp>
      <p:pic>
        <p:nvPicPr>
          <p:cNvPr id="18" name="Picture 1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2B7DF16-5079-23E1-D56E-08E3ED407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Slide Zoom 22">
                <a:extLst>
                  <a:ext uri="{FF2B5EF4-FFF2-40B4-BE49-F238E27FC236}">
                    <a16:creationId xmlns:a16="http://schemas.microsoft.com/office/drawing/2014/main" id="{EF0A5126-EAF8-6700-FE1E-5A624E56D8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69460443"/>
                  </p:ext>
                </p:extLst>
              </p:nvPr>
            </p:nvGraphicFramePr>
            <p:xfrm>
              <a:off x="6717900" y="-2507217"/>
              <a:ext cx="4569428" cy="2570303"/>
            </p:xfrm>
            <a:graphic>
              <a:graphicData uri="http://schemas.microsoft.com/office/powerpoint/2016/slidezoom">
                <pslz:sldZm>
                  <pslz:sldZmObj sldId="261" cId="2923625619">
                    <pslz:zmPr id="{832D32CB-3855-4E07-B4EE-F237330FC847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Slide Zoom 22">
                <a:extLst>
                  <a:ext uri="{FF2B5EF4-FFF2-40B4-BE49-F238E27FC236}">
                    <a16:creationId xmlns:a16="http://schemas.microsoft.com/office/drawing/2014/main" id="{EF0A5126-EAF8-6700-FE1E-5A624E56D8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17900" y="-2507217"/>
                <a:ext cx="4569428" cy="25703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97106D4E-3B38-F95F-B60E-08B691355D4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1701131"/>
                  </p:ext>
                </p:extLst>
              </p:nvPr>
            </p:nvGraphicFramePr>
            <p:xfrm>
              <a:off x="6741853" y="224626"/>
              <a:ext cx="4569428" cy="2570303"/>
            </p:xfrm>
            <a:graphic>
              <a:graphicData uri="http://schemas.microsoft.com/office/powerpoint/2016/slidezoom">
                <pslz:sldZm>
                  <pslz:sldZmObj sldId="258" cId="3339940391">
                    <pslz:zmPr id="{C7ABEEDE-8845-49A4-9F83-77D0C7E2F5AE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extLst>
                  <a:ext uri="{FF2B5EF4-FFF2-40B4-BE49-F238E27FC236}">
                    <a16:creationId xmlns:a16="http://schemas.microsoft.com/office/drawing/2014/main" id="{97106D4E-3B38-F95F-B60E-08B691355D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41853" y="224626"/>
                <a:ext cx="4569428" cy="25703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1A80FAFE-A8E1-8E3E-A009-1B6C14230004}"/>
              </a:ext>
            </a:extLst>
          </p:cNvPr>
          <p:cNvSpPr txBox="1"/>
          <p:nvPr/>
        </p:nvSpPr>
        <p:spPr>
          <a:xfrm>
            <a:off x="566889" y="4241621"/>
            <a:ext cx="4557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Find out how you can keep yourself and others safe during bonfire and firework season</a:t>
            </a:r>
          </a:p>
        </p:txBody>
      </p:sp>
      <p:sp>
        <p:nvSpPr>
          <p:cNvPr id="34" name="Rectangle: Rounded Corners 33">
            <a:hlinkClick r:id="rId8" action="ppaction://hlinksldjump"/>
            <a:extLst>
              <a:ext uri="{FF2B5EF4-FFF2-40B4-BE49-F238E27FC236}">
                <a16:creationId xmlns:a16="http://schemas.microsoft.com/office/drawing/2014/main" id="{154E8604-3435-C2CC-18B8-47FC1CBC3724}"/>
              </a:ext>
            </a:extLst>
          </p:cNvPr>
          <p:cNvSpPr/>
          <p:nvPr/>
        </p:nvSpPr>
        <p:spPr>
          <a:xfrm>
            <a:off x="681183" y="5517066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58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93FF4F-0207-9147-C5F4-331E16ECC379}"/>
              </a:ext>
            </a:extLst>
          </p:cNvPr>
          <p:cNvSpPr txBox="1"/>
          <p:nvPr/>
        </p:nvSpPr>
        <p:spPr>
          <a:xfrm>
            <a:off x="566889" y="1169488"/>
            <a:ext cx="4404991" cy="338554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Secondary school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51D07E-61F0-82C1-2944-0BC30ACDB514}"/>
              </a:ext>
            </a:extLst>
          </p:cNvPr>
          <p:cNvSpPr txBox="1"/>
          <p:nvPr/>
        </p:nvSpPr>
        <p:spPr>
          <a:xfrm>
            <a:off x="546756" y="1599652"/>
            <a:ext cx="4404991" cy="2585323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Bonfire and Firework Safety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F79B6731-C797-0B24-C42F-E348E5AA64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7153670"/>
                  </p:ext>
                </p:extLst>
              </p:nvPr>
            </p:nvGraphicFramePr>
            <p:xfrm>
              <a:off x="6741853" y="3019555"/>
              <a:ext cx="4569428" cy="2567344"/>
            </p:xfrm>
            <a:graphic>
              <a:graphicData uri="http://schemas.microsoft.com/office/powerpoint/2016/slidezoom">
                <pslz:sldZm>
                  <pslz:sldZmObj sldId="296" cId="249555974">
                    <pslz:zmPr id="{D8EF19EB-8CF4-4F73-9A7B-287410299E1F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673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extLst>
                  <a:ext uri="{FF2B5EF4-FFF2-40B4-BE49-F238E27FC236}">
                    <a16:creationId xmlns:a16="http://schemas.microsoft.com/office/drawing/2014/main" id="{F79B6731-C797-0B24-C42F-E348E5AA64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41853" y="3019555"/>
                <a:ext cx="4569428" cy="25673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5" name="Rectangle: Rounded Corners 4">
            <a:hlinkClick r:id="" action="ppaction://noaction"/>
            <a:extLst>
              <a:ext uri="{FF2B5EF4-FFF2-40B4-BE49-F238E27FC236}">
                <a16:creationId xmlns:a16="http://schemas.microsoft.com/office/drawing/2014/main" id="{FAB6F4A7-18C5-3C26-191E-54BDBB905DA1}"/>
              </a:ext>
            </a:extLst>
          </p:cNvPr>
          <p:cNvSpPr/>
          <p:nvPr/>
        </p:nvSpPr>
        <p:spPr>
          <a:xfrm>
            <a:off x="2275052" y="5517065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bg2">
              <a:lumMod val="1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>
                    <a:alpha val="16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515363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refighter putting out a fire&#10;&#10;AI-generated content may be incorrect.">
            <a:extLst>
              <a:ext uri="{FF2B5EF4-FFF2-40B4-BE49-F238E27FC236}">
                <a16:creationId xmlns:a16="http://schemas.microsoft.com/office/drawing/2014/main" id="{8E7211CF-CA00-044E-62F4-13B183B531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8016"/>
            <a:ext cx="12192000" cy="812601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026C2E-E8FD-74C0-0DA7-C2D17326897B}"/>
              </a:ext>
            </a:extLst>
          </p:cNvPr>
          <p:cNvSpPr/>
          <p:nvPr/>
        </p:nvSpPr>
        <p:spPr>
          <a:xfrm>
            <a:off x="1178047" y="2416628"/>
            <a:ext cx="2808514" cy="3483428"/>
          </a:xfrm>
          <a:prstGeom prst="roundRect">
            <a:avLst>
              <a:gd name="adj" fmla="val 2131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Understanding what the </a:t>
            </a:r>
            <a:r>
              <a:rPr lang="en-GB" sz="24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Fire Service </a:t>
            </a:r>
            <a:r>
              <a:rPr lang="en-GB" sz="2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does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E9D541F-6E6E-1FC6-3676-BA04C09D30ED}"/>
              </a:ext>
            </a:extLst>
          </p:cNvPr>
          <p:cNvSpPr/>
          <p:nvPr/>
        </p:nvSpPr>
        <p:spPr>
          <a:xfrm>
            <a:off x="4378447" y="2416628"/>
            <a:ext cx="2808514" cy="3483428"/>
          </a:xfrm>
          <a:prstGeom prst="roundRect">
            <a:avLst>
              <a:gd name="adj" fmla="val 2131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Understanding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effect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 risky decisions have on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firefighters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BCAFE1-0C44-E512-31D2-1B999C58EF68}"/>
              </a:ext>
            </a:extLst>
          </p:cNvPr>
          <p:cNvSpPr/>
          <p:nvPr/>
        </p:nvSpPr>
        <p:spPr>
          <a:xfrm>
            <a:off x="7578847" y="2416628"/>
            <a:ext cx="2808514" cy="3483428"/>
          </a:xfrm>
          <a:prstGeom prst="roundRect">
            <a:avLst>
              <a:gd name="adj" fmla="val 2131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Understanding your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roles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 and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responsibilities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 in keeping firefighters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safe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7EACDA-58E0-9DDF-FB1C-82774D63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6382"/>
            <a:ext cx="10515600" cy="1325563"/>
          </a:xfrm>
        </p:spPr>
        <p:txBody>
          <a:bodyPr/>
          <a:lstStyle/>
          <a:p>
            <a:r>
              <a:rPr lang="en-GB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We want you to come away from today’s session…</a:t>
            </a:r>
          </a:p>
        </p:txBody>
      </p:sp>
    </p:spTree>
    <p:extLst>
      <p:ext uri="{BB962C8B-B14F-4D97-AF65-F5344CB8AC3E}">
        <p14:creationId xmlns:p14="http://schemas.microsoft.com/office/powerpoint/2010/main" val="2878175914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AB644-513B-CB32-9811-C4620D39D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refighter putting out a fire&#10;&#10;AI-generated content may be incorrect.">
            <a:extLst>
              <a:ext uri="{FF2B5EF4-FFF2-40B4-BE49-F238E27FC236}">
                <a16:creationId xmlns:a16="http://schemas.microsoft.com/office/drawing/2014/main" id="{CA52920D-DFDD-0DEA-C4F7-5ACB217619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0523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639E052-79CC-C401-50BA-14D6653BA738}"/>
              </a:ext>
            </a:extLst>
          </p:cNvPr>
          <p:cNvGrpSpPr/>
          <p:nvPr/>
        </p:nvGrpSpPr>
        <p:grpSpPr>
          <a:xfrm>
            <a:off x="-1333654" y="-1211131"/>
            <a:ext cx="10387890" cy="8882734"/>
            <a:chOff x="-1333654" y="-1211131"/>
            <a:chExt cx="10387890" cy="888273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35BFB05-6089-9269-6169-136AAE7B6F3C}"/>
                </a:ext>
              </a:extLst>
            </p:cNvPr>
            <p:cNvGrpSpPr/>
            <p:nvPr/>
          </p:nvGrpSpPr>
          <p:grpSpPr>
            <a:xfrm>
              <a:off x="-1333654" y="-1211131"/>
              <a:ext cx="10028785" cy="8882734"/>
              <a:chOff x="-1333654" y="-1211131"/>
              <a:chExt cx="10028785" cy="8882734"/>
            </a:xfrm>
          </p:grpSpPr>
          <p:sp>
            <p:nvSpPr>
              <p:cNvPr id="4" name="Free-form: Shape 3">
                <a:extLst>
                  <a:ext uri="{FF2B5EF4-FFF2-40B4-BE49-F238E27FC236}">
                    <a16:creationId xmlns:a16="http://schemas.microsoft.com/office/drawing/2014/main" id="{4EBEEACA-9FD8-BD5E-11A4-3049D1A5F104}"/>
                  </a:ext>
                </a:extLst>
              </p:cNvPr>
              <p:cNvSpPr/>
              <p:nvPr/>
            </p:nvSpPr>
            <p:spPr>
              <a:xfrm rot="1083935">
                <a:off x="-1333654" y="-1211131"/>
                <a:ext cx="6329409" cy="8882734"/>
              </a:xfrm>
              <a:custGeom>
                <a:avLst/>
                <a:gdLst>
                  <a:gd name="connsiteX0" fmla="*/ 0 w 5907761"/>
                  <a:gd name="connsiteY0" fmla="*/ 8414514 h 8553288"/>
                  <a:gd name="connsiteX1" fmla="*/ 45266 w 5907761"/>
                  <a:gd name="connsiteY1" fmla="*/ 8553288 h 8553288"/>
                  <a:gd name="connsiteX2" fmla="*/ 0 w 5907761"/>
                  <a:gd name="connsiteY2" fmla="*/ 8553288 h 8553288"/>
                  <a:gd name="connsiteX3" fmla="*/ 5907761 w 5907761"/>
                  <a:gd name="connsiteY3" fmla="*/ 0 h 8553288"/>
                  <a:gd name="connsiteX4" fmla="*/ 5907761 w 5907761"/>
                  <a:gd name="connsiteY4" fmla="*/ 7183798 h 8553288"/>
                  <a:gd name="connsiteX5" fmla="*/ 2388939 w 5907761"/>
                  <a:gd name="connsiteY5" fmla="*/ 8331587 h 8553288"/>
                  <a:gd name="connsiteX6" fmla="*/ 271027 w 5907761"/>
                  <a:gd name="connsiteY6" fmla="*/ 1838622 h 8553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07761" h="8553288">
                    <a:moveTo>
                      <a:pt x="0" y="8414514"/>
                    </a:moveTo>
                    <a:lnTo>
                      <a:pt x="45266" y="8553288"/>
                    </a:lnTo>
                    <a:lnTo>
                      <a:pt x="0" y="8553288"/>
                    </a:lnTo>
                    <a:close/>
                    <a:moveTo>
                      <a:pt x="5907761" y="0"/>
                    </a:moveTo>
                    <a:lnTo>
                      <a:pt x="5907761" y="7183798"/>
                    </a:lnTo>
                    <a:lnTo>
                      <a:pt x="2388939" y="8331587"/>
                    </a:lnTo>
                    <a:lnTo>
                      <a:pt x="271027" y="1838622"/>
                    </a:lnTo>
                    <a:close/>
                  </a:path>
                </a:pathLst>
              </a:custGeom>
              <a:solidFill>
                <a:srgbClr val="202A44">
                  <a:alpha val="8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53FD0DD-2A88-7F51-7813-94D2EE78D842}"/>
                  </a:ext>
                </a:extLst>
              </p:cNvPr>
              <p:cNvGrpSpPr/>
              <p:nvPr/>
            </p:nvGrpSpPr>
            <p:grpSpPr>
              <a:xfrm>
                <a:off x="338826" y="-1043516"/>
                <a:ext cx="8356305" cy="8547504"/>
                <a:chOff x="202333" y="-1264020"/>
                <a:chExt cx="8356305" cy="8547504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907861E6-69F5-294C-14E3-E642CA04F972}"/>
                    </a:ext>
                  </a:extLst>
                </p:cNvPr>
                <p:cNvGrpSpPr/>
                <p:nvPr/>
              </p:nvGrpSpPr>
              <p:grpSpPr>
                <a:xfrm>
                  <a:off x="202333" y="-1264020"/>
                  <a:ext cx="8356305" cy="8547504"/>
                  <a:chOff x="202333" y="-1264020"/>
                  <a:chExt cx="8356305" cy="8547504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0171C93F-888F-C7D0-913E-C9682AA5265A}"/>
                      </a:ext>
                    </a:extLst>
                  </p:cNvPr>
                  <p:cNvGrpSpPr/>
                  <p:nvPr/>
                </p:nvGrpSpPr>
                <p:grpSpPr>
                  <a:xfrm>
                    <a:off x="5068512" y="-1264020"/>
                    <a:ext cx="3490126" cy="8547504"/>
                    <a:chOff x="5068512" y="-1264020"/>
                    <a:chExt cx="3490126" cy="8547504"/>
                  </a:xfrm>
                </p:grpSpPr>
                <p:sp>
                  <p:nvSpPr>
                    <p:cNvPr id="15" name="Free-form: Shape 14">
                      <a:extLst>
                        <a:ext uri="{FF2B5EF4-FFF2-40B4-BE49-F238E27FC236}">
                          <a16:creationId xmlns:a16="http://schemas.microsoft.com/office/drawing/2014/main" id="{CB01C537-2A53-6CB3-7884-628BFB83982C}"/>
                        </a:ext>
                      </a:extLst>
                    </p:cNvPr>
                    <p:cNvSpPr/>
                    <p:nvPr/>
                  </p:nvSpPr>
                  <p:spPr>
                    <a:xfrm rot="1078668">
                      <a:off x="5068512" y="-1251905"/>
                      <a:ext cx="1709057" cy="8535086"/>
                    </a:xfrm>
                    <a:custGeom>
                      <a:avLst/>
                      <a:gdLst>
                        <a:gd name="connsiteX0" fmla="*/ 0 w 1709057"/>
                        <a:gd name="connsiteY0" fmla="*/ 1049153 h 8259174"/>
                        <a:gd name="connsiteX1" fmla="*/ 1709057 w 1709057"/>
                        <a:gd name="connsiteY1" fmla="*/ 494579 h 8259174"/>
                        <a:gd name="connsiteX2" fmla="*/ 1709057 w 1709057"/>
                        <a:gd name="connsiteY2" fmla="*/ 7704600 h 8259174"/>
                        <a:gd name="connsiteX3" fmla="*/ 0 w 1709057"/>
                        <a:gd name="connsiteY3" fmla="*/ 8259174 h 8259174"/>
                        <a:gd name="connsiteX4" fmla="*/ 0 w 1709057"/>
                        <a:gd name="connsiteY4" fmla="*/ 0 h 8259174"/>
                        <a:gd name="connsiteX5" fmla="*/ 197149 w 1709057"/>
                        <a:gd name="connsiteY5" fmla="*/ 0 h 8259174"/>
                        <a:gd name="connsiteX6" fmla="*/ 0 w 1709057"/>
                        <a:gd name="connsiteY6" fmla="*/ 63973 h 8259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09057" h="8259174">
                          <a:moveTo>
                            <a:pt x="0" y="1049153"/>
                          </a:moveTo>
                          <a:lnTo>
                            <a:pt x="1709057" y="494579"/>
                          </a:lnTo>
                          <a:lnTo>
                            <a:pt x="1709057" y="7704600"/>
                          </a:lnTo>
                          <a:lnTo>
                            <a:pt x="0" y="8259174"/>
                          </a:lnTo>
                          <a:close/>
                          <a:moveTo>
                            <a:pt x="0" y="0"/>
                          </a:moveTo>
                          <a:lnTo>
                            <a:pt x="197149" y="0"/>
                          </a:lnTo>
                          <a:lnTo>
                            <a:pt x="0" y="6397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chemeClr val="tx1">
                            <a:alpha val="40000"/>
                          </a:schemeClr>
                        </a:gs>
                        <a:gs pos="100000">
                          <a:schemeClr val="bg1">
                            <a:alpha val="40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6" name="Free-form: Shape 15">
                      <a:extLst>
                        <a:ext uri="{FF2B5EF4-FFF2-40B4-BE49-F238E27FC236}">
                          <a16:creationId xmlns:a16="http://schemas.microsoft.com/office/drawing/2014/main" id="{0BF06E3D-BB72-73A6-18C1-4AAC343BD59D}"/>
                        </a:ext>
                      </a:extLst>
                    </p:cNvPr>
                    <p:cNvSpPr/>
                    <p:nvPr/>
                  </p:nvSpPr>
                  <p:spPr>
                    <a:xfrm rot="1078668">
                      <a:off x="6849581" y="-1264020"/>
                      <a:ext cx="1709057" cy="8547504"/>
                    </a:xfrm>
                    <a:custGeom>
                      <a:avLst/>
                      <a:gdLst>
                        <a:gd name="connsiteX0" fmla="*/ 0 w 1709057"/>
                        <a:gd name="connsiteY0" fmla="*/ 1049153 h 8259174"/>
                        <a:gd name="connsiteX1" fmla="*/ 1709057 w 1709057"/>
                        <a:gd name="connsiteY1" fmla="*/ 494579 h 8259174"/>
                        <a:gd name="connsiteX2" fmla="*/ 1709057 w 1709057"/>
                        <a:gd name="connsiteY2" fmla="*/ 7704600 h 8259174"/>
                        <a:gd name="connsiteX3" fmla="*/ 0 w 1709057"/>
                        <a:gd name="connsiteY3" fmla="*/ 8259174 h 8259174"/>
                        <a:gd name="connsiteX4" fmla="*/ 0 w 1709057"/>
                        <a:gd name="connsiteY4" fmla="*/ 0 h 8259174"/>
                        <a:gd name="connsiteX5" fmla="*/ 197149 w 1709057"/>
                        <a:gd name="connsiteY5" fmla="*/ 0 h 8259174"/>
                        <a:gd name="connsiteX6" fmla="*/ 0 w 1709057"/>
                        <a:gd name="connsiteY6" fmla="*/ 63973 h 8259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09057" h="8259174">
                          <a:moveTo>
                            <a:pt x="0" y="1049153"/>
                          </a:moveTo>
                          <a:lnTo>
                            <a:pt x="1709057" y="494579"/>
                          </a:lnTo>
                          <a:lnTo>
                            <a:pt x="1709057" y="7704600"/>
                          </a:lnTo>
                          <a:lnTo>
                            <a:pt x="0" y="8259174"/>
                          </a:lnTo>
                          <a:close/>
                          <a:moveTo>
                            <a:pt x="0" y="0"/>
                          </a:moveTo>
                          <a:lnTo>
                            <a:pt x="197149" y="0"/>
                          </a:lnTo>
                          <a:lnTo>
                            <a:pt x="0" y="63973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tx1">
                            <a:alpha val="2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0" scaled="1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0C7EE14-3594-B05D-6A2A-EF74D4E11456}"/>
                      </a:ext>
                    </a:extLst>
                  </p:cNvPr>
                  <p:cNvSpPr txBox="1"/>
                  <p:nvPr/>
                </p:nvSpPr>
                <p:spPr>
                  <a:xfrm>
                    <a:off x="202333" y="107278"/>
                    <a:ext cx="456897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4000" b="1" dirty="0">
                        <a:solidFill>
                          <a:schemeClr val="bg1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rPr>
                      <a:t>What we do</a:t>
                    </a:r>
                  </a:p>
                </p:txBody>
              </p:sp>
            </p:grp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9F41511-75B9-17AC-7C62-71B63C6FC2E8}"/>
                    </a:ext>
                  </a:extLst>
                </p:cNvPr>
                <p:cNvSpPr txBox="1"/>
                <p:nvPr/>
              </p:nvSpPr>
              <p:spPr>
                <a:xfrm>
                  <a:off x="2104884" y="3367053"/>
                  <a:ext cx="378240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endParaRPr lang="en-US" sz="16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</p:grp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4FE2CDB3-3782-D985-2E2B-D00070DCF9DE}"/>
                </a:ext>
              </a:extLst>
            </p:cNvPr>
            <p:cNvSpPr txBox="1"/>
            <p:nvPr/>
          </p:nvSpPr>
          <p:spPr>
            <a:xfrm>
              <a:off x="1211496" y="1146118"/>
              <a:ext cx="4986308" cy="3772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360"/>
                </a:lnSpc>
              </a:pPr>
              <a:r>
                <a:rPr lang="en-US" sz="1400">
                  <a:solidFill>
                    <a:srgbClr val="FDF9DE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Respond to 999 calls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5687707-5A4E-B656-1818-D2EE335014EF}"/>
                </a:ext>
              </a:extLst>
            </p:cNvPr>
            <p:cNvGrpSpPr/>
            <p:nvPr/>
          </p:nvGrpSpPr>
          <p:grpSpPr>
            <a:xfrm>
              <a:off x="350057" y="1133822"/>
              <a:ext cx="658394" cy="611871"/>
              <a:chOff x="350057" y="1133822"/>
              <a:chExt cx="658394" cy="611871"/>
            </a:xfrm>
          </p:grpSpPr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B9C6D911-91DA-E170-19DE-0AAEFEFA3FC9}"/>
                  </a:ext>
                </a:extLst>
              </p:cNvPr>
              <p:cNvSpPr/>
              <p:nvPr/>
            </p:nvSpPr>
            <p:spPr>
              <a:xfrm>
                <a:off x="350057" y="1133822"/>
                <a:ext cx="658394" cy="611871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202A4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9" name="Graphic 18" descr="Speaker phone with solid fill">
                <a:extLst>
                  <a:ext uri="{FF2B5EF4-FFF2-40B4-BE49-F238E27FC236}">
                    <a16:creationId xmlns:a16="http://schemas.microsoft.com/office/drawing/2014/main" id="{2ADC3FE1-B335-E175-2D5E-6EF5CC689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01390" y="1173057"/>
                <a:ext cx="533400" cy="533400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1E6CD2-3F3B-A880-B79A-2EB708D5719A}"/>
                </a:ext>
              </a:extLst>
            </p:cNvPr>
            <p:cNvGrpSpPr/>
            <p:nvPr/>
          </p:nvGrpSpPr>
          <p:grpSpPr>
            <a:xfrm>
              <a:off x="350057" y="3738246"/>
              <a:ext cx="658394" cy="611871"/>
              <a:chOff x="350057" y="3738246"/>
              <a:chExt cx="658394" cy="611871"/>
            </a:xfrm>
          </p:grpSpPr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EAAFA27A-EF7B-2CE9-C776-482FABAEF224}"/>
                  </a:ext>
                </a:extLst>
              </p:cNvPr>
              <p:cNvSpPr/>
              <p:nvPr/>
            </p:nvSpPr>
            <p:spPr>
              <a:xfrm>
                <a:off x="350057" y="3738246"/>
                <a:ext cx="658394" cy="611871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202A4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6" name="Graphic 25" descr="Graduation cap with solid fill">
                <a:extLst>
                  <a:ext uri="{FF2B5EF4-FFF2-40B4-BE49-F238E27FC236}">
                    <a16:creationId xmlns:a16="http://schemas.microsoft.com/office/drawing/2014/main" id="{0415AC9A-82FA-1D12-A589-14A128741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10804" y="3754911"/>
                <a:ext cx="577778" cy="577778"/>
              </a:xfrm>
              <a:prstGeom prst="rect">
                <a:avLst/>
              </a:prstGeom>
            </p:spPr>
          </p:pic>
        </p:grpSp>
        <p:sp>
          <p:nvSpPr>
            <p:cNvPr id="27" name="TextBox 18">
              <a:extLst>
                <a:ext uri="{FF2B5EF4-FFF2-40B4-BE49-F238E27FC236}">
                  <a16:creationId xmlns:a16="http://schemas.microsoft.com/office/drawing/2014/main" id="{38DC9BAA-928D-929D-B965-0FA8B76268E3}"/>
                </a:ext>
              </a:extLst>
            </p:cNvPr>
            <p:cNvSpPr txBox="1"/>
            <p:nvPr/>
          </p:nvSpPr>
          <p:spPr>
            <a:xfrm>
              <a:off x="1207344" y="3823838"/>
              <a:ext cx="3371967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1400">
                  <a:solidFill>
                    <a:srgbClr val="FDF9DE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Provide fire safety education in schools</a:t>
              </a:r>
            </a:p>
          </p:txBody>
        </p:sp>
        <p:sp>
          <p:nvSpPr>
            <p:cNvPr id="28" name="TextBox 18">
              <a:extLst>
                <a:ext uri="{FF2B5EF4-FFF2-40B4-BE49-F238E27FC236}">
                  <a16:creationId xmlns:a16="http://schemas.microsoft.com/office/drawing/2014/main" id="{0005A9BD-21C4-DB1B-172C-31117DCB9A4B}"/>
                </a:ext>
              </a:extLst>
            </p:cNvPr>
            <p:cNvSpPr txBox="1"/>
            <p:nvPr/>
          </p:nvSpPr>
          <p:spPr>
            <a:xfrm>
              <a:off x="1213048" y="2428100"/>
              <a:ext cx="7841188" cy="377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60"/>
                </a:lnSpc>
              </a:pPr>
              <a:r>
                <a:rPr lang="en-US" sz="1400">
                  <a:solidFill>
                    <a:srgbClr val="FDF9DE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Attend road traffic collisions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CA5D4C5-714E-E62B-1B94-9A877A14C072}"/>
                </a:ext>
              </a:extLst>
            </p:cNvPr>
            <p:cNvGrpSpPr/>
            <p:nvPr/>
          </p:nvGrpSpPr>
          <p:grpSpPr>
            <a:xfrm>
              <a:off x="350057" y="2436034"/>
              <a:ext cx="658394" cy="611871"/>
              <a:chOff x="350057" y="2436034"/>
              <a:chExt cx="658394" cy="611871"/>
            </a:xfrm>
          </p:grpSpPr>
          <p:sp>
            <p:nvSpPr>
              <p:cNvPr id="21" name="Flowchart: Connector 20">
                <a:extLst>
                  <a:ext uri="{FF2B5EF4-FFF2-40B4-BE49-F238E27FC236}">
                    <a16:creationId xmlns:a16="http://schemas.microsoft.com/office/drawing/2014/main" id="{00F96890-E540-E830-F164-732F99F98642}"/>
                  </a:ext>
                </a:extLst>
              </p:cNvPr>
              <p:cNvSpPr/>
              <p:nvPr/>
            </p:nvSpPr>
            <p:spPr>
              <a:xfrm>
                <a:off x="350057" y="2436034"/>
                <a:ext cx="658394" cy="611871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202A4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Picture 2">
                <a:extLst>
                  <a:ext uri="{FF2B5EF4-FFF2-40B4-BE49-F238E27FC236}">
                    <a16:creationId xmlns:a16="http://schemas.microsoft.com/office/drawing/2014/main" id="{6B37FD12-2155-57EF-8A51-3B4636D952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390" y="2487698"/>
                <a:ext cx="533400" cy="533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TextBox 18">
              <a:extLst>
                <a:ext uri="{FF2B5EF4-FFF2-40B4-BE49-F238E27FC236}">
                  <a16:creationId xmlns:a16="http://schemas.microsoft.com/office/drawing/2014/main" id="{6656E774-9CCC-7F96-C49D-7B7A5830EC2F}"/>
                </a:ext>
              </a:extLst>
            </p:cNvPr>
            <p:cNvSpPr txBox="1"/>
            <p:nvPr/>
          </p:nvSpPr>
          <p:spPr>
            <a:xfrm>
              <a:off x="1211496" y="1848635"/>
              <a:ext cx="3097340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1400">
                  <a:solidFill>
                    <a:srgbClr val="FDF9DE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Fight fires and provide post incident support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E4B7234-677F-6AFB-245A-3A663821006D}"/>
                </a:ext>
              </a:extLst>
            </p:cNvPr>
            <p:cNvGrpSpPr/>
            <p:nvPr/>
          </p:nvGrpSpPr>
          <p:grpSpPr>
            <a:xfrm>
              <a:off x="350057" y="1784928"/>
              <a:ext cx="658394" cy="611871"/>
              <a:chOff x="350057" y="1784928"/>
              <a:chExt cx="658394" cy="611871"/>
            </a:xfrm>
          </p:grpSpPr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6BDAF2CF-5BC3-1FC7-43D8-976B0BFBB8B8}"/>
                  </a:ext>
                </a:extLst>
              </p:cNvPr>
              <p:cNvSpPr/>
              <p:nvPr/>
            </p:nvSpPr>
            <p:spPr>
              <a:xfrm>
                <a:off x="350057" y="1784928"/>
                <a:ext cx="658394" cy="611871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202A4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1" name="Graphic 30" descr="Fire with solid fill">
                <a:extLst>
                  <a:ext uri="{FF2B5EF4-FFF2-40B4-BE49-F238E27FC236}">
                    <a16:creationId xmlns:a16="http://schemas.microsoft.com/office/drawing/2014/main" id="{2EAE3D22-B168-FF0A-F049-BE3303718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40565" y="1860501"/>
                <a:ext cx="455050" cy="455050"/>
              </a:xfrm>
              <a:prstGeom prst="rect">
                <a:avLst/>
              </a:prstGeom>
            </p:spPr>
          </p:pic>
        </p:grp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C694807B-0008-611B-4FDA-C40C18CB4AE2}"/>
                </a:ext>
              </a:extLst>
            </p:cNvPr>
            <p:cNvSpPr txBox="1"/>
            <p:nvPr/>
          </p:nvSpPr>
          <p:spPr>
            <a:xfrm>
              <a:off x="1211496" y="3130678"/>
              <a:ext cx="3594994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1400">
                  <a:solidFill>
                    <a:srgbClr val="FDF9DE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Attend and support medical emergencies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FEECF75-B3EA-2C43-8360-80914B29C147}"/>
                </a:ext>
              </a:extLst>
            </p:cNvPr>
            <p:cNvGrpSpPr/>
            <p:nvPr/>
          </p:nvGrpSpPr>
          <p:grpSpPr>
            <a:xfrm>
              <a:off x="350057" y="3087140"/>
              <a:ext cx="658394" cy="611871"/>
              <a:chOff x="350057" y="3087140"/>
              <a:chExt cx="658394" cy="611871"/>
            </a:xfrm>
          </p:grpSpPr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64143C3D-3ED8-69F2-AEBF-FF692296B1EB}"/>
                  </a:ext>
                </a:extLst>
              </p:cNvPr>
              <p:cNvSpPr/>
              <p:nvPr/>
            </p:nvSpPr>
            <p:spPr>
              <a:xfrm>
                <a:off x="350057" y="3087140"/>
                <a:ext cx="658394" cy="611871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202A4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3" name="Graphic 32" descr="First aid kit with solid fill">
                <a:extLst>
                  <a:ext uri="{FF2B5EF4-FFF2-40B4-BE49-F238E27FC236}">
                    <a16:creationId xmlns:a16="http://schemas.microsoft.com/office/drawing/2014/main" id="{61646C0E-9A75-B1E1-B06B-9A8302DE2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22085" y="3127563"/>
                <a:ext cx="498678" cy="498678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03D6122-95F3-EE40-4B42-EC99D8A1413D}"/>
                </a:ext>
              </a:extLst>
            </p:cNvPr>
            <p:cNvGrpSpPr/>
            <p:nvPr/>
          </p:nvGrpSpPr>
          <p:grpSpPr>
            <a:xfrm>
              <a:off x="350057" y="4409487"/>
              <a:ext cx="658394" cy="611871"/>
              <a:chOff x="350057" y="4409487"/>
              <a:chExt cx="658394" cy="611871"/>
            </a:xfrm>
          </p:grpSpPr>
          <p:sp>
            <p:nvSpPr>
              <p:cNvPr id="25" name="Flowchart: Connector 24">
                <a:extLst>
                  <a:ext uri="{FF2B5EF4-FFF2-40B4-BE49-F238E27FC236}">
                    <a16:creationId xmlns:a16="http://schemas.microsoft.com/office/drawing/2014/main" id="{C59E13C1-0A99-FE4E-F30E-9537595DF744}"/>
                  </a:ext>
                </a:extLst>
              </p:cNvPr>
              <p:cNvSpPr/>
              <p:nvPr/>
            </p:nvSpPr>
            <p:spPr>
              <a:xfrm>
                <a:off x="350057" y="4409487"/>
                <a:ext cx="658394" cy="611871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202A4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6" name="Graphic 35" descr="Home with solid fill">
                <a:extLst>
                  <a:ext uri="{FF2B5EF4-FFF2-40B4-BE49-F238E27FC236}">
                    <a16:creationId xmlns:a16="http://schemas.microsoft.com/office/drawing/2014/main" id="{623CDD87-251C-FE16-681B-A403BABFD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413547" y="4433758"/>
                <a:ext cx="521370" cy="521370"/>
              </a:xfrm>
              <a:prstGeom prst="rect">
                <a:avLst/>
              </a:prstGeom>
            </p:spPr>
          </p:pic>
        </p:grpSp>
        <p:sp>
          <p:nvSpPr>
            <p:cNvPr id="37" name="TextBox 18">
              <a:extLst>
                <a:ext uri="{FF2B5EF4-FFF2-40B4-BE49-F238E27FC236}">
                  <a16:creationId xmlns:a16="http://schemas.microsoft.com/office/drawing/2014/main" id="{A7DE8979-352F-57D8-C906-DC34B736E925}"/>
                </a:ext>
              </a:extLst>
            </p:cNvPr>
            <p:cNvSpPr txBox="1"/>
            <p:nvPr/>
          </p:nvSpPr>
          <p:spPr>
            <a:xfrm>
              <a:off x="1207344" y="4410235"/>
              <a:ext cx="4289833" cy="3772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360"/>
                </a:lnSpc>
              </a:pPr>
              <a:r>
                <a:rPr lang="en-US" sz="1400">
                  <a:solidFill>
                    <a:srgbClr val="FDF9DE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Provide home fire safety visits</a:t>
              </a:r>
            </a:p>
          </p:txBody>
        </p:sp>
      </p:grpSp>
      <p:pic>
        <p:nvPicPr>
          <p:cNvPr id="39" name="Graphic 38" descr="Home with solid fill">
            <a:hlinkClick r:id="rId16" action="ppaction://hlinksldjump"/>
            <a:extLst>
              <a:ext uri="{FF2B5EF4-FFF2-40B4-BE49-F238E27FC236}">
                <a16:creationId xmlns:a16="http://schemas.microsoft.com/office/drawing/2014/main" id="{BE74B673-7887-EF2D-CA9F-6621D6A203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331465" y="245659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sp>
        <p:nvSpPr>
          <p:cNvPr id="44" name="TextBox 2">
            <a:extLst>
              <a:ext uri="{FF2B5EF4-FFF2-40B4-BE49-F238E27FC236}">
                <a16:creationId xmlns:a16="http://schemas.microsoft.com/office/drawing/2014/main" id="{BBD0FAA7-8565-4B74-CF88-84553276760F}"/>
              </a:ext>
            </a:extLst>
          </p:cNvPr>
          <p:cNvSpPr txBox="1"/>
          <p:nvPr/>
        </p:nvSpPr>
        <p:spPr>
          <a:xfrm>
            <a:off x="338826" y="5160644"/>
            <a:ext cx="36913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Firefighters ar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trained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to attend and help at lots of different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emergencies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across Kent</a:t>
            </a:r>
            <a:endParaRPr lang="en-US" sz="1400" i="0">
              <a:solidFill>
                <a:schemeClr val="bg1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4384F4C-9E73-A27B-58B7-C252E368475B}"/>
              </a:ext>
            </a:extLst>
          </p:cNvPr>
          <p:cNvGrpSpPr/>
          <p:nvPr/>
        </p:nvGrpSpPr>
        <p:grpSpPr>
          <a:xfrm>
            <a:off x="266591" y="5799325"/>
            <a:ext cx="1118283" cy="1113565"/>
            <a:chOff x="2714992" y="5408776"/>
            <a:chExt cx="1441968" cy="1400827"/>
          </a:xfrm>
        </p:grpSpPr>
        <p:pic>
          <p:nvPicPr>
            <p:cNvPr id="47" name="Graphic 46" descr="Speech with solid fill">
              <a:extLst>
                <a:ext uri="{FF2B5EF4-FFF2-40B4-BE49-F238E27FC236}">
                  <a16:creationId xmlns:a16="http://schemas.microsoft.com/office/drawing/2014/main" id="{914D9111-D19A-3EBA-0A7E-67DB1454A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714992" y="5408776"/>
              <a:ext cx="1400827" cy="140082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6475033-A197-6538-1A99-9BFE8CCF4251}"/>
                </a:ext>
              </a:extLst>
            </p:cNvPr>
            <p:cNvSpPr txBox="1"/>
            <p:nvPr/>
          </p:nvSpPr>
          <p:spPr>
            <a:xfrm>
              <a:off x="2951615" y="5693484"/>
              <a:ext cx="1205345" cy="65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49" name="TextBox 2">
            <a:extLst>
              <a:ext uri="{FF2B5EF4-FFF2-40B4-BE49-F238E27FC236}">
                <a16:creationId xmlns:a16="http://schemas.microsoft.com/office/drawing/2014/main" id="{8B330FDC-ABD9-FC5D-7974-EFF7DF3C603D}"/>
              </a:ext>
            </a:extLst>
          </p:cNvPr>
          <p:cNvSpPr txBox="1"/>
          <p:nvPr/>
        </p:nvSpPr>
        <p:spPr>
          <a:xfrm>
            <a:off x="1231486" y="5916765"/>
            <a:ext cx="24794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</a:t>
            </a:r>
            <a:r>
              <a:rPr lang="en-US" sz="1400" i="0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hink of an </a:t>
            </a:r>
            <a:r>
              <a:rPr lang="en-US" sz="1400" b="1" i="0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emergency</a:t>
            </a:r>
            <a:r>
              <a:rPr lang="en-US" sz="1400" i="0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the Fire Service might attend?</a:t>
            </a:r>
          </a:p>
        </p:txBody>
      </p:sp>
    </p:spTree>
    <p:extLst>
      <p:ext uri="{BB962C8B-B14F-4D97-AF65-F5344CB8AC3E}">
        <p14:creationId xmlns:p14="http://schemas.microsoft.com/office/powerpoint/2010/main" val="2149740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FCE72E-E8AE-6BD6-B2EC-9BC3228D3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50DF39-EC20-A2FD-F823-E07E2144774B}"/>
              </a:ext>
            </a:extLst>
          </p:cNvPr>
          <p:cNvSpPr/>
          <p:nvPr/>
        </p:nvSpPr>
        <p:spPr>
          <a:xfrm>
            <a:off x="1789306" y="5095991"/>
            <a:ext cx="8613384" cy="1013863"/>
          </a:xfrm>
          <a:prstGeom prst="roundRect">
            <a:avLst>
              <a:gd name="adj" fmla="val 50000"/>
            </a:avLst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21B344-A81E-6503-A71D-FD3670B8F559}"/>
              </a:ext>
            </a:extLst>
          </p:cNvPr>
          <p:cNvSpPr/>
          <p:nvPr/>
        </p:nvSpPr>
        <p:spPr>
          <a:xfrm>
            <a:off x="1198605" y="0"/>
            <a:ext cx="9662984" cy="2174789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6" name="Picture 5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3A638EA9-DD1E-0460-1E49-969F3173D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1421098B-255D-43A1-D2F4-C748D0C71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7743" y="178881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743494-1A85-76FE-33E0-3AFD88D3FFC5}"/>
              </a:ext>
            </a:extLst>
          </p:cNvPr>
          <p:cNvSpPr txBox="1"/>
          <p:nvPr/>
        </p:nvSpPr>
        <p:spPr>
          <a:xfrm>
            <a:off x="1119343" y="1199508"/>
            <a:ext cx="9953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2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 Bonfire Night…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200" i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nothing changes</a:t>
            </a:r>
            <a:endParaRPr kumimoji="0" lang="en-GB" sz="720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3B85C-4F68-5BCA-9466-46E5C0D35B2C}"/>
              </a:ext>
            </a:extLst>
          </p:cNvPr>
          <p:cNvSpPr txBox="1"/>
          <p:nvPr/>
        </p:nvSpPr>
        <p:spPr>
          <a:xfrm>
            <a:off x="1415184" y="4037866"/>
            <a:ext cx="9953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Discuss the impact this has on firefighters </a:t>
            </a:r>
            <a:endParaRPr kumimoji="0" lang="en-GB" sz="240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0E7419-85C0-ECC5-DF4B-6B71ECBDADDF}"/>
              </a:ext>
            </a:extLst>
          </p:cNvPr>
          <p:cNvSpPr txBox="1"/>
          <p:nvPr/>
        </p:nvSpPr>
        <p:spPr>
          <a:xfrm>
            <a:off x="1756356" y="5162417"/>
            <a:ext cx="8679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could you do to keep yourself and others (including firefighters) safe?</a:t>
            </a:r>
            <a:endParaRPr kumimoji="0" lang="en-GB" sz="240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Graphic 9" descr="Chat with solid fill">
            <a:extLst>
              <a:ext uri="{FF2B5EF4-FFF2-40B4-BE49-F238E27FC236}">
                <a16:creationId xmlns:a16="http://schemas.microsoft.com/office/drawing/2014/main" id="{B2A1A3BA-52F4-ABEB-4446-590221F8C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17344" y="38115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26938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E93983-755D-F678-BC37-470467C23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EC7D0FD-7A64-119D-1063-7ED622A458CF}"/>
              </a:ext>
            </a:extLst>
          </p:cNvPr>
          <p:cNvGrpSpPr/>
          <p:nvPr/>
        </p:nvGrpSpPr>
        <p:grpSpPr>
          <a:xfrm>
            <a:off x="607943" y="-3423225"/>
            <a:ext cx="2431473" cy="5768236"/>
            <a:chOff x="604596" y="-462844"/>
            <a:chExt cx="2431473" cy="5768236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C1AAB13D-6A5E-6B4C-04E3-BB286C380B5E}"/>
                </a:ext>
              </a:extLst>
            </p:cNvPr>
            <p:cNvSpPr/>
            <p:nvPr/>
          </p:nvSpPr>
          <p:spPr>
            <a:xfrm rot="10800000">
              <a:off x="604596" y="-462844"/>
              <a:ext cx="2431473" cy="576823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CDAA1B-7B91-22E0-51C8-B2F8451AAC4D}"/>
                </a:ext>
              </a:extLst>
            </p:cNvPr>
            <p:cNvSpPr/>
            <p:nvPr/>
          </p:nvSpPr>
          <p:spPr>
            <a:xfrm>
              <a:off x="812418" y="3362292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38C2B1F-8241-5A16-553A-1558BDEDAE9D}"/>
                </a:ext>
              </a:extLst>
            </p:cNvPr>
            <p:cNvSpPr txBox="1"/>
            <p:nvPr/>
          </p:nvSpPr>
          <p:spPr>
            <a:xfrm>
              <a:off x="764814" y="734791"/>
              <a:ext cx="21110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Focus</a:t>
              </a:r>
              <a:r>
                <a:rPr kumimoji="0" lang="en-GB" sz="2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on how the situation impacts the Fire Service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DE509C8-6263-02A5-5CE6-0F58707A116D}"/>
              </a:ext>
            </a:extLst>
          </p:cNvPr>
          <p:cNvGrpSpPr/>
          <p:nvPr/>
        </p:nvGrpSpPr>
        <p:grpSpPr>
          <a:xfrm>
            <a:off x="3473647" y="-3352799"/>
            <a:ext cx="2431473" cy="5697810"/>
            <a:chOff x="3439780" y="-462844"/>
            <a:chExt cx="2431473" cy="5697810"/>
          </a:xfrm>
        </p:grpSpPr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47E0AC68-F8BC-90EE-CA31-F6FB53EE3AF1}"/>
                </a:ext>
              </a:extLst>
            </p:cNvPr>
            <p:cNvSpPr/>
            <p:nvPr/>
          </p:nvSpPr>
          <p:spPr>
            <a:xfrm rot="10800000">
              <a:off x="3439780" y="-462844"/>
              <a:ext cx="2431473" cy="56978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22E4CE6-1012-AF1E-E533-73F1906EF615}"/>
                </a:ext>
              </a:extLst>
            </p:cNvPr>
            <p:cNvSpPr/>
            <p:nvPr/>
          </p:nvSpPr>
          <p:spPr>
            <a:xfrm>
              <a:off x="3647602" y="3291866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66D8BB-A326-24DD-6EBD-E9878F1F0BB7}"/>
                </a:ext>
              </a:extLst>
            </p:cNvPr>
            <p:cNvSpPr txBox="1"/>
            <p:nvPr/>
          </p:nvSpPr>
          <p:spPr>
            <a:xfrm>
              <a:off x="3647601" y="664365"/>
              <a:ext cx="201583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What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effect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can risky decisions have on firefighters?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EE1601-4894-8A3B-5A93-ACC32A574436}"/>
              </a:ext>
            </a:extLst>
          </p:cNvPr>
          <p:cNvGrpSpPr/>
          <p:nvPr/>
        </p:nvGrpSpPr>
        <p:grpSpPr>
          <a:xfrm>
            <a:off x="6339352" y="-3352800"/>
            <a:ext cx="2431473" cy="5697812"/>
            <a:chOff x="6305485" y="-462845"/>
            <a:chExt cx="2431473" cy="5697812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72D1A13A-3944-0976-9365-6DB227F2367C}"/>
                </a:ext>
              </a:extLst>
            </p:cNvPr>
            <p:cNvSpPr/>
            <p:nvPr/>
          </p:nvSpPr>
          <p:spPr>
            <a:xfrm rot="10800000">
              <a:off x="6305485" y="-462845"/>
              <a:ext cx="2431473" cy="56978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801170F-009E-A362-DFD7-9CDE397AEF0F}"/>
                </a:ext>
              </a:extLst>
            </p:cNvPr>
            <p:cNvSpPr/>
            <p:nvPr/>
          </p:nvSpPr>
          <p:spPr>
            <a:xfrm>
              <a:off x="6513307" y="3291867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488B0AD-98F3-1141-41F2-C612F82B7EBF}"/>
                </a:ext>
              </a:extLst>
            </p:cNvPr>
            <p:cNvSpPr txBox="1"/>
            <p:nvPr/>
          </p:nvSpPr>
          <p:spPr>
            <a:xfrm>
              <a:off x="6409393" y="737483"/>
              <a:ext cx="22236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Is it an </a:t>
              </a:r>
              <a:r>
                <a:rPr lang="en-GB" sz="2400" b="1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emergency? </a:t>
              </a:r>
              <a:r>
                <a:rPr lang="en-GB" sz="24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Do you need to </a:t>
              </a:r>
              <a:r>
                <a:rPr lang="en-GB" sz="2400" b="1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call 999</a:t>
              </a:r>
              <a:r>
                <a:rPr lang="en-GB" sz="24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?</a:t>
              </a:r>
              <a:endPara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85717F7-4638-C7CE-84B3-15D9726ECAEF}"/>
              </a:ext>
            </a:extLst>
          </p:cNvPr>
          <p:cNvGrpSpPr/>
          <p:nvPr/>
        </p:nvGrpSpPr>
        <p:grpSpPr>
          <a:xfrm>
            <a:off x="9205056" y="-3352802"/>
            <a:ext cx="2431473" cy="5697813"/>
            <a:chOff x="9171189" y="-462847"/>
            <a:chExt cx="2431473" cy="5697813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8A07FB68-FDB2-630F-B2B0-8B3EC2E11A58}"/>
                </a:ext>
              </a:extLst>
            </p:cNvPr>
            <p:cNvSpPr/>
            <p:nvPr/>
          </p:nvSpPr>
          <p:spPr>
            <a:xfrm rot="10800000">
              <a:off x="9171189" y="-462847"/>
              <a:ext cx="2431473" cy="56978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379A877-3476-5D64-D89C-45363DC1E4CE}"/>
                </a:ext>
              </a:extLst>
            </p:cNvPr>
            <p:cNvSpPr/>
            <p:nvPr/>
          </p:nvSpPr>
          <p:spPr>
            <a:xfrm>
              <a:off x="9379011" y="3291867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E9F6537-C420-2171-4E37-220120CFA2DA}"/>
                </a:ext>
              </a:extLst>
            </p:cNvPr>
            <p:cNvSpPr txBox="1"/>
            <p:nvPr/>
          </p:nvSpPr>
          <p:spPr>
            <a:xfrm>
              <a:off x="9315066" y="737483"/>
              <a:ext cx="201583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Leave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the situation before it gets too risky</a:t>
              </a:r>
              <a:endPara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pic>
        <p:nvPicPr>
          <p:cNvPr id="2" name="Graphic 1" descr="Hom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C9C2374C-2A67-F836-CCC5-6A70B0DD9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35296" y="5798488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DE28C7-9FF1-2ED3-0924-596A1604CF7B}"/>
              </a:ext>
            </a:extLst>
          </p:cNvPr>
          <p:cNvSpPr txBox="1"/>
          <p:nvPr/>
        </p:nvSpPr>
        <p:spPr>
          <a:xfrm>
            <a:off x="1411433" y="3329735"/>
            <a:ext cx="9369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Firefighters can’t</a:t>
            </a:r>
            <a:r>
              <a:rPr kumimoji="0" lang="en-GB" sz="2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follow the FEEL strategy as sometimes their role is the consequence of someone else's risk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F741B3C-B5BD-2881-3D8E-DBF1C5721E4E}"/>
              </a:ext>
            </a:extLst>
          </p:cNvPr>
          <p:cNvGrpSpPr/>
          <p:nvPr/>
        </p:nvGrpSpPr>
        <p:grpSpPr>
          <a:xfrm>
            <a:off x="607942" y="5712483"/>
            <a:ext cx="10398173" cy="923330"/>
            <a:chOff x="649055" y="5638055"/>
            <a:chExt cx="10398173" cy="9233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987432D-7DE0-1E6E-8981-25A6FEC899F5}"/>
                </a:ext>
              </a:extLst>
            </p:cNvPr>
            <p:cNvGrpSpPr/>
            <p:nvPr/>
          </p:nvGrpSpPr>
          <p:grpSpPr>
            <a:xfrm>
              <a:off x="649056" y="5662086"/>
              <a:ext cx="10398172" cy="780932"/>
              <a:chOff x="649056" y="5662086"/>
              <a:chExt cx="10398172" cy="780932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8C7B63A-C625-D8AD-F7F4-437539AB6592}"/>
                  </a:ext>
                </a:extLst>
              </p:cNvPr>
              <p:cNvSpPr/>
              <p:nvPr/>
            </p:nvSpPr>
            <p:spPr>
              <a:xfrm>
                <a:off x="946298" y="5704152"/>
                <a:ext cx="10100930" cy="696801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C54D857-7699-3B44-6D9C-E9D36010680D}"/>
                  </a:ext>
                </a:extLst>
              </p:cNvPr>
              <p:cNvSpPr/>
              <p:nvPr/>
            </p:nvSpPr>
            <p:spPr>
              <a:xfrm>
                <a:off x="649056" y="5662086"/>
                <a:ext cx="916271" cy="780932"/>
              </a:xfrm>
              <a:prstGeom prst="ellipse">
                <a:avLst/>
              </a:prstGeom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34D89E-50AD-CD3C-1865-C376BC447C7F}"/>
                </a:ext>
              </a:extLst>
            </p:cNvPr>
            <p:cNvSpPr txBox="1"/>
            <p:nvPr/>
          </p:nvSpPr>
          <p:spPr>
            <a:xfrm>
              <a:off x="1593234" y="5810432"/>
              <a:ext cx="9339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You can adapt the </a:t>
              </a:r>
              <a:r>
                <a:rPr lang="en-GB" sz="2000" b="1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FEEL</a:t>
              </a:r>
              <a:r>
                <a:rPr lang="en-GB" sz="20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strategy to keep Firefighters as safe as possible</a:t>
              </a:r>
              <a:endParaRPr kumimoji="0" lang="en-GB" sz="20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3C46DD-D377-7C9A-9D82-BC8BDCF3016B}"/>
                </a:ext>
              </a:extLst>
            </p:cNvPr>
            <p:cNvSpPr txBox="1"/>
            <p:nvPr/>
          </p:nvSpPr>
          <p:spPr>
            <a:xfrm>
              <a:off x="649055" y="5638055"/>
              <a:ext cx="9162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>
                  <a:latin typeface="Poppins" panose="00000500000000000000" pitchFamily="2" charset="0"/>
                  <a:cs typeface="Poppins" panose="00000500000000000000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474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00391 0.443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4.58333E-6 0.4377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1.45833E-6 0.4370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00273 0.4324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 descr="A firefighter spraying water on a fire truck&#10;&#10;AI-generated content may be incorrect.">
            <a:extLst>
              <a:ext uri="{FF2B5EF4-FFF2-40B4-BE49-F238E27FC236}">
                <a16:creationId xmlns:a16="http://schemas.microsoft.com/office/drawing/2014/main" id="{5B483BF4-6D36-A8E9-7F7A-344DC9C84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009"/>
            <a:ext cx="12192000" cy="8128000"/>
          </a:xfrm>
        </p:spPr>
      </p:pic>
      <p:pic>
        <p:nvPicPr>
          <p:cNvPr id="6" name="Graphic 5" descr="Chevron arrows with solid fill">
            <a:extLst>
              <a:ext uri="{FF2B5EF4-FFF2-40B4-BE49-F238E27FC236}">
                <a16:creationId xmlns:a16="http://schemas.microsoft.com/office/drawing/2014/main" id="{AD0D8B97-1907-24A6-0303-6F8C12350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2825" y="2299854"/>
            <a:ext cx="2279074" cy="2279074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9A174E-94AE-0544-9151-2718FB4104BC}"/>
              </a:ext>
            </a:extLst>
          </p:cNvPr>
          <p:cNvSpPr txBox="1"/>
          <p:nvPr/>
        </p:nvSpPr>
        <p:spPr>
          <a:xfrm>
            <a:off x="3771899" y="2394477"/>
            <a:ext cx="72632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800" b="1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RE-CAP</a:t>
            </a:r>
          </a:p>
        </p:txBody>
      </p:sp>
    </p:spTree>
    <p:extLst>
      <p:ext uri="{BB962C8B-B14F-4D97-AF65-F5344CB8AC3E}">
        <p14:creationId xmlns:p14="http://schemas.microsoft.com/office/powerpoint/2010/main" val="138214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39FC94-4321-5F67-EC19-35A73D3D4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F2165C4-3090-1A27-3570-06F710D318BC}"/>
              </a:ext>
            </a:extLst>
          </p:cNvPr>
          <p:cNvSpPr/>
          <p:nvPr/>
        </p:nvSpPr>
        <p:spPr>
          <a:xfrm>
            <a:off x="750584" y="1193800"/>
            <a:ext cx="3217333" cy="4470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Name a </a:t>
            </a:r>
            <a:r>
              <a:rPr lang="en-GB" sz="2800" b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responsibility</a:t>
            </a:r>
            <a:r>
              <a:rPr lang="en-GB" sz="280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the Fire Service 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877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08AFD0-5CD0-9F7B-3AD6-B4093FDC8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3FDF8-C84D-B0A3-D6AC-D3F10CFD2A68}"/>
              </a:ext>
            </a:extLst>
          </p:cNvPr>
          <p:cNvSpPr/>
          <p:nvPr/>
        </p:nvSpPr>
        <p:spPr>
          <a:xfrm>
            <a:off x="750584" y="1193800"/>
            <a:ext cx="3217333" cy="4470400"/>
          </a:xfrm>
          <a:prstGeom prst="roundRect">
            <a:avLst/>
          </a:prstGeom>
          <a:solidFill>
            <a:srgbClr val="202A44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  <a:alpha val="46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Name a responsibility of the Fire Service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97ABAB-FD72-E26E-C0C5-20AE31C1B629}"/>
              </a:ext>
            </a:extLst>
          </p:cNvPr>
          <p:cNvSpPr/>
          <p:nvPr/>
        </p:nvSpPr>
        <p:spPr>
          <a:xfrm>
            <a:off x="4487333" y="1193800"/>
            <a:ext cx="3217333" cy="4470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are some of the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main risks 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that a firefighter can face in their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role</a:t>
            </a:r>
            <a:r>
              <a:rPr lang="en-GB" sz="280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?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509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CA1C2C-0EAD-F82E-994C-8996C05EF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7F6D45-C009-1192-9C75-8A14521CB51B}"/>
              </a:ext>
            </a:extLst>
          </p:cNvPr>
          <p:cNvSpPr/>
          <p:nvPr/>
        </p:nvSpPr>
        <p:spPr>
          <a:xfrm>
            <a:off x="750584" y="1193800"/>
            <a:ext cx="3217333" cy="4470400"/>
          </a:xfrm>
          <a:prstGeom prst="roundRect">
            <a:avLst/>
          </a:prstGeom>
          <a:solidFill>
            <a:srgbClr val="202A44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  <a:alpha val="28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Name a responsibility of the Fire Service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D76C32-0F9B-9EF4-C6BB-348FF5786FB2}"/>
              </a:ext>
            </a:extLst>
          </p:cNvPr>
          <p:cNvSpPr/>
          <p:nvPr/>
        </p:nvSpPr>
        <p:spPr>
          <a:xfrm>
            <a:off x="4487333" y="1193800"/>
            <a:ext cx="3217333" cy="4470400"/>
          </a:xfrm>
          <a:prstGeom prst="roundRect">
            <a:avLst/>
          </a:prstGeom>
          <a:solidFill>
            <a:srgbClr val="202A44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  <a:alpha val="37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are some of the main risks that a firefighter can face in their role?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CA76D7-8A79-8178-C220-6D32FFCB8B0B}"/>
              </a:ext>
            </a:extLst>
          </p:cNvPr>
          <p:cNvSpPr/>
          <p:nvPr/>
        </p:nvSpPr>
        <p:spPr>
          <a:xfrm>
            <a:off x="8224082" y="1193800"/>
            <a:ext cx="3217333" cy="4470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How does Bonfire Night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affect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the Fire Service and the community?</a:t>
            </a:r>
          </a:p>
        </p:txBody>
      </p:sp>
      <p:pic>
        <p:nvPicPr>
          <p:cNvPr id="5" name="Graphic 4" descr="Hom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6C01242C-1194-8C31-3B06-54C91ED34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4287" y="161344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8538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642934" y="5645453"/>
            <a:ext cx="1252626" cy="593931"/>
            <a:chOff x="0" y="0"/>
            <a:chExt cx="494864" cy="2346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4865" cy="234639"/>
            </a:xfrm>
            <a:custGeom>
              <a:avLst/>
              <a:gdLst/>
              <a:ahLst/>
              <a:cxnLst/>
              <a:rect l="l" t="t" r="r" b="b"/>
              <a:pathLst>
                <a:path w="494865" h="234639">
                  <a:moveTo>
                    <a:pt x="0" y="0"/>
                  </a:moveTo>
                  <a:lnTo>
                    <a:pt x="494865" y="0"/>
                  </a:lnTo>
                  <a:lnTo>
                    <a:pt x="494865" y="234639"/>
                  </a:lnTo>
                  <a:lnTo>
                    <a:pt x="0" y="234639"/>
                  </a:lnTo>
                  <a:close/>
                </a:path>
              </a:pathLst>
            </a:custGeom>
            <a:solidFill>
              <a:srgbClr val="CF020E">
                <a:alpha val="48627"/>
              </a:srgbClr>
            </a:solidFill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494864" cy="263214"/>
            </a:xfrm>
            <a:prstGeom prst="rect">
              <a:avLst/>
            </a:prstGeom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8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691054" y="677303"/>
            <a:ext cx="1131537" cy="670987"/>
            <a:chOff x="0" y="0"/>
            <a:chExt cx="447027" cy="26508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solidFill>
              <a:srgbClr val="CF020E">
                <a:alpha val="48627"/>
              </a:srgbClr>
            </a:solidFill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8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83984" y="1348290"/>
            <a:ext cx="5227459" cy="4692487"/>
            <a:chOff x="-710896" y="-35055"/>
            <a:chExt cx="10454918" cy="9384974"/>
          </a:xfrm>
        </p:grpSpPr>
        <p:sp>
          <p:nvSpPr>
            <p:cNvPr id="17" name="TextBox 17"/>
            <p:cNvSpPr txBox="1"/>
            <p:nvPr/>
          </p:nvSpPr>
          <p:spPr>
            <a:xfrm>
              <a:off x="-710896" y="-35055"/>
              <a:ext cx="9937924" cy="49859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en-US" sz="5400" b="1">
                  <a:solidFill>
                    <a:prstClr val="white">
                      <a:lumMod val="95000"/>
                    </a:prstClr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Stay safe and enjoy the fireworks!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710896" y="8811823"/>
              <a:ext cx="10454918" cy="538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240"/>
                </a:lnSpc>
              </a:pPr>
              <a:r>
                <a:rPr lang="en-US" sz="1600">
                  <a:solidFill>
                    <a:srgbClr val="FDF9DE"/>
                  </a:solidFill>
                  <a:latin typeface="Poppins" panose="00000500000000000000" pitchFamily="2" charset="0"/>
                  <a:ea typeface="Poppins Medium"/>
                  <a:cs typeface="Poppins" panose="00000500000000000000" pitchFamily="2" charset="0"/>
                  <a:sym typeface="Poppins Medium"/>
                </a:rPr>
                <a:t>For more information visit </a:t>
              </a:r>
              <a:r>
                <a:rPr lang="en-US" sz="1600" b="1">
                  <a:solidFill>
                    <a:srgbClr val="FDF9DE"/>
                  </a:solidFill>
                  <a:latin typeface="Poppins" panose="00000500000000000000" pitchFamily="2" charset="0"/>
                  <a:ea typeface="Poppins Medium"/>
                  <a:cs typeface="Poppins" panose="00000500000000000000" pitchFamily="2" charset="0"/>
                  <a:sym typeface="Poppins Medium"/>
                </a:rPr>
                <a:t>www.kent.fire-uk.org</a:t>
              </a:r>
            </a:p>
          </p:txBody>
        </p:sp>
      </p:grpSp>
      <p:grpSp>
        <p:nvGrpSpPr>
          <p:cNvPr id="19" name="Group 7">
            <a:extLst>
              <a:ext uri="{FF2B5EF4-FFF2-40B4-BE49-F238E27FC236}">
                <a16:creationId xmlns:a16="http://schemas.microsoft.com/office/drawing/2014/main" id="{B1E94FC0-DE05-59D8-BB36-EB0622E1225E}"/>
              </a:ext>
            </a:extLst>
          </p:cNvPr>
          <p:cNvGrpSpPr/>
          <p:nvPr/>
        </p:nvGrpSpPr>
        <p:grpSpPr>
          <a:xfrm rot="10800000">
            <a:off x="0" y="545042"/>
            <a:ext cx="601177" cy="152400"/>
            <a:chOff x="0" y="0"/>
            <a:chExt cx="447027" cy="265081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4AF45FEC-49AB-BF78-F00D-1CAF9F42E425}"/>
                </a:ext>
              </a:extLst>
            </p:cNvPr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solidFill>
              <a:srgbClr val="CF020E">
                <a:alpha val="48627"/>
              </a:srgbClr>
            </a:solidFill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073089CA-2334-BCBD-8D5B-4E151BAADBF6}"/>
                </a:ext>
              </a:extLst>
            </p:cNvPr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8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TextBox 18">
            <a:extLst>
              <a:ext uri="{FF2B5EF4-FFF2-40B4-BE49-F238E27FC236}">
                <a16:creationId xmlns:a16="http://schemas.microsoft.com/office/drawing/2014/main" id="{BF93A17E-9C37-449B-531D-554B58CC44FD}"/>
              </a:ext>
            </a:extLst>
          </p:cNvPr>
          <p:cNvSpPr txBox="1"/>
          <p:nvPr/>
        </p:nvSpPr>
        <p:spPr>
          <a:xfrm>
            <a:off x="1562093" y="4459093"/>
            <a:ext cx="3219500" cy="833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240"/>
              </a:lnSpc>
            </a:pPr>
            <a:r>
              <a:rPr lang="en-US" sz="1600">
                <a:solidFill>
                  <a:srgbClr val="FDF9DE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Scan the code to learn more about our current Fire Cadet cohorts </a:t>
            </a:r>
            <a:endParaRPr lang="en-US" sz="1600" b="1">
              <a:solidFill>
                <a:srgbClr val="FDF9DE"/>
              </a:solidFill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pic>
        <p:nvPicPr>
          <p:cNvPr id="22" name="Picture 2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4B335E24-AAC7-F60C-1218-3075DB03B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8" y="242123"/>
            <a:ext cx="2576897" cy="776767"/>
          </a:xfrm>
          <a:prstGeom prst="rect">
            <a:avLst/>
          </a:prstGeom>
        </p:spPr>
      </p:pic>
      <p:pic>
        <p:nvPicPr>
          <p:cNvPr id="15" name="Picture 14" descr="A hand holding a sparkler&#10;&#10;AI-generated content may be incorrect.">
            <a:extLst>
              <a:ext uri="{FF2B5EF4-FFF2-40B4-BE49-F238E27FC236}">
                <a16:creationId xmlns:a16="http://schemas.microsoft.com/office/drawing/2014/main" id="{ABF1145F-5EA9-7C2C-E041-7F1CFCE1F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r="12189"/>
          <a:stretch>
            <a:fillRect/>
          </a:stretch>
        </p:blipFill>
        <p:spPr>
          <a:xfrm>
            <a:off x="8017932" y="-177306"/>
            <a:ext cx="1566997" cy="1517426"/>
          </a:xfrm>
          <a:prstGeom prst="rect">
            <a:avLst/>
          </a:prstGeom>
        </p:spPr>
      </p:pic>
      <p:pic>
        <p:nvPicPr>
          <p:cNvPr id="29" name="Picture 28" descr="A silhouette of a person standing in front of a fire&#10;&#10;AI-generated content may be incorrect.">
            <a:extLst>
              <a:ext uri="{FF2B5EF4-FFF2-40B4-BE49-F238E27FC236}">
                <a16:creationId xmlns:a16="http://schemas.microsoft.com/office/drawing/2014/main" id="{BADCBBA7-6103-6121-793D-C85238127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9" r="12801"/>
          <a:stretch>
            <a:fillRect/>
          </a:stretch>
        </p:blipFill>
        <p:spPr>
          <a:xfrm>
            <a:off x="6468616" y="2427694"/>
            <a:ext cx="1433689" cy="1378111"/>
          </a:xfrm>
          <a:prstGeom prst="rect">
            <a:avLst/>
          </a:prstGeom>
        </p:spPr>
      </p:pic>
      <p:pic>
        <p:nvPicPr>
          <p:cNvPr id="31" name="Picture 30" descr="A firefighter putting out a fire&#10;&#10;AI-generated content may be incorrect.">
            <a:extLst>
              <a:ext uri="{FF2B5EF4-FFF2-40B4-BE49-F238E27FC236}">
                <a16:creationId xmlns:a16="http://schemas.microsoft.com/office/drawing/2014/main" id="{553FDE40-DFCE-AE7E-2EDF-0B6D25CF4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81" y="3915577"/>
            <a:ext cx="2322224" cy="1547772"/>
          </a:xfrm>
          <a:prstGeom prst="rect">
            <a:avLst/>
          </a:prstGeom>
        </p:spPr>
      </p:pic>
      <p:pic>
        <p:nvPicPr>
          <p:cNvPr id="37" name="Picture 36" descr="A fire in the dark&#10;&#10;AI-generated content may be incorrect.">
            <a:extLst>
              <a:ext uri="{FF2B5EF4-FFF2-40B4-BE49-F238E27FC236}">
                <a16:creationId xmlns:a16="http://schemas.microsoft.com/office/drawing/2014/main" id="{731B10AA-6B72-2036-A4F7-79E7F5D163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25" y="3905189"/>
            <a:ext cx="2223911" cy="1667933"/>
          </a:xfrm>
          <a:prstGeom prst="rect">
            <a:avLst/>
          </a:prstGeom>
        </p:spPr>
      </p:pic>
      <p:pic>
        <p:nvPicPr>
          <p:cNvPr id="39" name="Picture 38" descr="Fireworks in the sky over water&#10;&#10;AI-generated content may be incorrect.">
            <a:extLst>
              <a:ext uri="{FF2B5EF4-FFF2-40B4-BE49-F238E27FC236}">
                <a16:creationId xmlns:a16="http://schemas.microsoft.com/office/drawing/2014/main" id="{D2E8C0D7-4648-BFA7-BFEE-23D48C5D2C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4" r="22937"/>
          <a:stretch>
            <a:fillRect/>
          </a:stretch>
        </p:blipFill>
        <p:spPr>
          <a:xfrm>
            <a:off x="10441925" y="5672506"/>
            <a:ext cx="1266090" cy="128485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50845A7-D23C-F37B-9E2C-C572A19F00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468" y="4321434"/>
            <a:ext cx="1123590" cy="1024450"/>
          </a:xfrm>
          <a:prstGeom prst="rect">
            <a:avLst/>
          </a:prstGeom>
        </p:spPr>
      </p:pic>
      <p:pic>
        <p:nvPicPr>
          <p:cNvPr id="42" name="Graphic 41" descr="Home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03E9F5C8-E0F9-3DD4-AEC7-1F6DCB5782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4287" y="161344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3" name="Picture 2" descr="A person looking at fireworks&#10;&#10;AI-generated content may be incorrect.">
            <a:extLst>
              <a:ext uri="{FF2B5EF4-FFF2-40B4-BE49-F238E27FC236}">
                <a16:creationId xmlns:a16="http://schemas.microsoft.com/office/drawing/2014/main" id="{CE938BAF-5559-FE6E-F08D-D4E5472457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932" y="3905189"/>
            <a:ext cx="2322224" cy="3552782"/>
          </a:xfrm>
          <a:prstGeom prst="rect">
            <a:avLst/>
          </a:prstGeom>
        </p:spPr>
      </p:pic>
      <p:pic>
        <p:nvPicPr>
          <p:cNvPr id="13" name="Picture 12" descr="A red truck on a dirt road&#10;&#10;AI-generated content may be incorrect.">
            <a:extLst>
              <a:ext uri="{FF2B5EF4-FFF2-40B4-BE49-F238E27FC236}">
                <a16:creationId xmlns:a16="http://schemas.microsoft.com/office/drawing/2014/main" id="{4D053050-C2E7-A37A-C839-FCB88BD956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233" y="1420622"/>
            <a:ext cx="3583750" cy="238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1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E3327-D3EB-3867-83AB-2219C1880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ilhouette of a person in front of a fire&#10;&#10;AI-generated content may be incorrect.">
            <a:hlinkClick r:id="rId2" action="ppaction://hlinksldjump"/>
            <a:extLst>
              <a:ext uri="{FF2B5EF4-FFF2-40B4-BE49-F238E27FC236}">
                <a16:creationId xmlns:a16="http://schemas.microsoft.com/office/drawing/2014/main" id="{4BD52AC0-AC30-6DE4-17FD-739666129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6720"/>
            <a:ext cx="12192000" cy="780974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2F1626-F6B9-6BD6-4906-1A2A998A4CD6}"/>
              </a:ext>
            </a:extLst>
          </p:cNvPr>
          <p:cNvSpPr txBox="1"/>
          <p:nvPr/>
        </p:nvSpPr>
        <p:spPr>
          <a:xfrm>
            <a:off x="9305925" y="-525303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E9A23D-EAC4-7DB5-4DFC-9AA031061B81}"/>
              </a:ext>
            </a:extLst>
          </p:cNvPr>
          <p:cNvSpPr txBox="1"/>
          <p:nvPr/>
        </p:nvSpPr>
        <p:spPr>
          <a:xfrm>
            <a:off x="747889" y="3429000"/>
            <a:ext cx="4257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solidFill>
                  <a:schemeClr val="bg1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The ‘FEEL’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ADE1F-6D74-F9AF-DAF2-D24B65C8A085}"/>
              </a:ext>
            </a:extLst>
          </p:cNvPr>
          <p:cNvSpPr txBox="1"/>
          <p:nvPr/>
        </p:nvSpPr>
        <p:spPr>
          <a:xfrm>
            <a:off x="747889" y="5113623"/>
            <a:ext cx="3406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Let’s talk </a:t>
            </a:r>
            <a:r>
              <a:rPr lang="en-GB" sz="2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about how situations make you </a:t>
            </a:r>
            <a:r>
              <a:rPr lang="en-GB" sz="20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FEEL</a:t>
            </a:r>
            <a:r>
              <a:rPr lang="en-GB" sz="2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and what you can do</a:t>
            </a:r>
          </a:p>
        </p:txBody>
      </p:sp>
      <p:pic>
        <p:nvPicPr>
          <p:cNvPr id="10" name="Graphic 9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45FEE8C7-E81F-69D0-F450-F4ABCE6E9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7454" y="2600996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625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565EFE-8F4E-0306-BED5-42D6D5020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58CBB-D19E-465E-E67D-CBFC5267F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6382"/>
            <a:ext cx="10515600" cy="1325563"/>
          </a:xfrm>
        </p:spPr>
        <p:txBody>
          <a:bodyPr/>
          <a:lstStyle/>
          <a:p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want you to come away from today’s session…</a:t>
            </a:r>
          </a:p>
        </p:txBody>
      </p: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91ABACB0-9D6B-2FF1-5736-DE6BA074F526}"/>
              </a:ext>
            </a:extLst>
          </p:cNvPr>
          <p:cNvSpPr/>
          <p:nvPr/>
        </p:nvSpPr>
        <p:spPr>
          <a:xfrm rot="1083935">
            <a:off x="-10752091" y="-1138119"/>
            <a:ext cx="5907761" cy="8569069"/>
          </a:xfrm>
          <a:custGeom>
            <a:avLst/>
            <a:gdLst>
              <a:gd name="connsiteX0" fmla="*/ 0 w 5907761"/>
              <a:gd name="connsiteY0" fmla="*/ 8414514 h 8553288"/>
              <a:gd name="connsiteX1" fmla="*/ 45266 w 5907761"/>
              <a:gd name="connsiteY1" fmla="*/ 8553288 h 8553288"/>
              <a:gd name="connsiteX2" fmla="*/ 0 w 5907761"/>
              <a:gd name="connsiteY2" fmla="*/ 8553288 h 8553288"/>
              <a:gd name="connsiteX3" fmla="*/ 5907761 w 5907761"/>
              <a:gd name="connsiteY3" fmla="*/ 0 h 8553288"/>
              <a:gd name="connsiteX4" fmla="*/ 5907761 w 5907761"/>
              <a:gd name="connsiteY4" fmla="*/ 7183798 h 8553288"/>
              <a:gd name="connsiteX5" fmla="*/ 2388939 w 5907761"/>
              <a:gd name="connsiteY5" fmla="*/ 8331587 h 8553288"/>
              <a:gd name="connsiteX6" fmla="*/ 271027 w 5907761"/>
              <a:gd name="connsiteY6" fmla="*/ 1838622 h 855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7761" h="8553288">
                <a:moveTo>
                  <a:pt x="0" y="8414514"/>
                </a:moveTo>
                <a:lnTo>
                  <a:pt x="45266" y="8553288"/>
                </a:lnTo>
                <a:lnTo>
                  <a:pt x="0" y="8553288"/>
                </a:lnTo>
                <a:close/>
                <a:moveTo>
                  <a:pt x="5907761" y="0"/>
                </a:moveTo>
                <a:lnTo>
                  <a:pt x="5907761" y="7183798"/>
                </a:lnTo>
                <a:lnTo>
                  <a:pt x="2388939" y="8331587"/>
                </a:lnTo>
                <a:lnTo>
                  <a:pt x="271027" y="183862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0" name="Free-form: Shape 19">
            <a:extLst>
              <a:ext uri="{FF2B5EF4-FFF2-40B4-BE49-F238E27FC236}">
                <a16:creationId xmlns:a16="http://schemas.microsoft.com/office/drawing/2014/main" id="{20A30BC6-05EA-429E-79C2-2F1460D4D72E}"/>
              </a:ext>
            </a:extLst>
          </p:cNvPr>
          <p:cNvSpPr/>
          <p:nvPr/>
        </p:nvSpPr>
        <p:spPr>
          <a:xfrm rot="1078668">
            <a:off x="-4661299" y="-957575"/>
            <a:ext cx="1709057" cy="8259174"/>
          </a:xfrm>
          <a:custGeom>
            <a:avLst/>
            <a:gdLst>
              <a:gd name="connsiteX0" fmla="*/ 0 w 1709057"/>
              <a:gd name="connsiteY0" fmla="*/ 1049153 h 8259174"/>
              <a:gd name="connsiteX1" fmla="*/ 1709057 w 1709057"/>
              <a:gd name="connsiteY1" fmla="*/ 494579 h 8259174"/>
              <a:gd name="connsiteX2" fmla="*/ 1709057 w 1709057"/>
              <a:gd name="connsiteY2" fmla="*/ 7704600 h 8259174"/>
              <a:gd name="connsiteX3" fmla="*/ 0 w 1709057"/>
              <a:gd name="connsiteY3" fmla="*/ 8259174 h 8259174"/>
              <a:gd name="connsiteX4" fmla="*/ 0 w 1709057"/>
              <a:gd name="connsiteY4" fmla="*/ 0 h 8259174"/>
              <a:gd name="connsiteX5" fmla="*/ 197149 w 1709057"/>
              <a:gd name="connsiteY5" fmla="*/ 0 h 8259174"/>
              <a:gd name="connsiteX6" fmla="*/ 0 w 1709057"/>
              <a:gd name="connsiteY6" fmla="*/ 63973 h 825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9057" h="8259174">
                <a:moveTo>
                  <a:pt x="0" y="1049153"/>
                </a:moveTo>
                <a:lnTo>
                  <a:pt x="1709057" y="494579"/>
                </a:lnTo>
                <a:lnTo>
                  <a:pt x="1709057" y="7704600"/>
                </a:lnTo>
                <a:lnTo>
                  <a:pt x="0" y="8259174"/>
                </a:lnTo>
                <a:close/>
                <a:moveTo>
                  <a:pt x="0" y="0"/>
                </a:moveTo>
                <a:lnTo>
                  <a:pt x="197149" y="0"/>
                </a:lnTo>
                <a:lnTo>
                  <a:pt x="0" y="63973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40000"/>
                </a:schemeClr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1" name="Free-form: Shape 20">
            <a:extLst>
              <a:ext uri="{FF2B5EF4-FFF2-40B4-BE49-F238E27FC236}">
                <a16:creationId xmlns:a16="http://schemas.microsoft.com/office/drawing/2014/main" id="{57B3D5C4-7A02-E327-9845-B89D38991D3F}"/>
              </a:ext>
            </a:extLst>
          </p:cNvPr>
          <p:cNvSpPr/>
          <p:nvPr/>
        </p:nvSpPr>
        <p:spPr>
          <a:xfrm rot="1078668">
            <a:off x="-2839134" y="-957576"/>
            <a:ext cx="1709057" cy="8259174"/>
          </a:xfrm>
          <a:custGeom>
            <a:avLst/>
            <a:gdLst>
              <a:gd name="connsiteX0" fmla="*/ 0 w 1709057"/>
              <a:gd name="connsiteY0" fmla="*/ 1049153 h 8259174"/>
              <a:gd name="connsiteX1" fmla="*/ 1709057 w 1709057"/>
              <a:gd name="connsiteY1" fmla="*/ 494579 h 8259174"/>
              <a:gd name="connsiteX2" fmla="*/ 1709057 w 1709057"/>
              <a:gd name="connsiteY2" fmla="*/ 7704600 h 8259174"/>
              <a:gd name="connsiteX3" fmla="*/ 0 w 1709057"/>
              <a:gd name="connsiteY3" fmla="*/ 8259174 h 8259174"/>
              <a:gd name="connsiteX4" fmla="*/ 0 w 1709057"/>
              <a:gd name="connsiteY4" fmla="*/ 0 h 8259174"/>
              <a:gd name="connsiteX5" fmla="*/ 197149 w 1709057"/>
              <a:gd name="connsiteY5" fmla="*/ 0 h 8259174"/>
              <a:gd name="connsiteX6" fmla="*/ 0 w 1709057"/>
              <a:gd name="connsiteY6" fmla="*/ 63973 h 825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9057" h="8259174">
                <a:moveTo>
                  <a:pt x="0" y="1049153"/>
                </a:moveTo>
                <a:lnTo>
                  <a:pt x="1709057" y="494579"/>
                </a:lnTo>
                <a:lnTo>
                  <a:pt x="1709057" y="7704600"/>
                </a:lnTo>
                <a:lnTo>
                  <a:pt x="0" y="8259174"/>
                </a:lnTo>
                <a:close/>
                <a:moveTo>
                  <a:pt x="0" y="0"/>
                </a:moveTo>
                <a:lnTo>
                  <a:pt x="197149" y="0"/>
                </a:lnTo>
                <a:lnTo>
                  <a:pt x="0" y="63973"/>
                </a:lnTo>
                <a:close/>
              </a:path>
            </a:pathLst>
          </a:custGeom>
          <a:gradFill>
            <a:gsLst>
              <a:gs pos="0">
                <a:schemeClr val="tx1">
                  <a:alpha val="20000"/>
                </a:schemeClr>
              </a:gs>
              <a:gs pos="100000">
                <a:schemeClr val="bg1">
                  <a:alpha val="2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22" name="Content Placeholder 3" descr="A fire in the dark&#10;&#10;AI-generated content may be incorrect.">
            <a:extLst>
              <a:ext uri="{FF2B5EF4-FFF2-40B4-BE49-F238E27FC236}">
                <a16:creationId xmlns:a16="http://schemas.microsoft.com/office/drawing/2014/main" id="{0087FD64-3452-1EAE-F653-3EA1D2725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60" y="3179085"/>
            <a:ext cx="8140088" cy="610506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EE37456-06C0-096D-B9FD-CC633C0CAD52}"/>
              </a:ext>
            </a:extLst>
          </p:cNvPr>
          <p:cNvSpPr/>
          <p:nvPr/>
        </p:nvSpPr>
        <p:spPr>
          <a:xfrm>
            <a:off x="7578847" y="2416628"/>
            <a:ext cx="2808514" cy="3483428"/>
          </a:xfrm>
          <a:prstGeom prst="roundRect">
            <a:avLst>
              <a:gd name="adj" fmla="val 2131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118CEB-3A49-2DB1-06C8-1EAFF7D1ED7A}"/>
              </a:ext>
            </a:extLst>
          </p:cNvPr>
          <p:cNvGrpSpPr/>
          <p:nvPr/>
        </p:nvGrpSpPr>
        <p:grpSpPr>
          <a:xfrm>
            <a:off x="4277319" y="2441382"/>
            <a:ext cx="2808514" cy="3483428"/>
            <a:chOff x="1178047" y="2416628"/>
            <a:chExt cx="2808514" cy="348342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0C79272-88D3-6887-C68E-177E71342FF3}"/>
                </a:ext>
              </a:extLst>
            </p:cNvPr>
            <p:cNvSpPr/>
            <p:nvPr/>
          </p:nvSpPr>
          <p:spPr>
            <a:xfrm>
              <a:off x="1178047" y="2416628"/>
              <a:ext cx="2808514" cy="3483428"/>
            </a:xfrm>
            <a:prstGeom prst="roundRect">
              <a:avLst>
                <a:gd name="adj" fmla="val 21318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310D3C7-362F-68A3-B215-61EA8CE0C1B4}"/>
                </a:ext>
              </a:extLst>
            </p:cNvPr>
            <p:cNvSpPr txBox="1"/>
            <p:nvPr/>
          </p:nvSpPr>
          <p:spPr>
            <a:xfrm>
              <a:off x="1249600" y="3288013"/>
              <a:ext cx="266540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latin typeface="Poppins" panose="00000500000000000000" pitchFamily="2" charset="0"/>
                  <a:cs typeface="Poppins" panose="00000500000000000000" pitchFamily="2" charset="0"/>
                </a:rPr>
                <a:t>Understanding how </a:t>
              </a:r>
              <a:r>
                <a:rPr lang="en-GB" sz="2400" b="1">
                  <a:latin typeface="Poppins" panose="00000500000000000000" pitchFamily="2" charset="0"/>
                  <a:cs typeface="Poppins" panose="00000500000000000000" pitchFamily="2" charset="0"/>
                </a:rPr>
                <a:t>consequences</a:t>
              </a:r>
              <a:r>
                <a:rPr lang="en-GB" sz="2400">
                  <a:latin typeface="Poppins" panose="00000500000000000000" pitchFamily="2" charset="0"/>
                  <a:cs typeface="Poppins" panose="00000500000000000000" pitchFamily="2" charset="0"/>
                </a:rPr>
                <a:t> affect you and others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69AF7C0-30E2-0EA2-6A94-828678DE3585}"/>
              </a:ext>
            </a:extLst>
          </p:cNvPr>
          <p:cNvGrpSpPr/>
          <p:nvPr/>
        </p:nvGrpSpPr>
        <p:grpSpPr>
          <a:xfrm>
            <a:off x="975411" y="2441382"/>
            <a:ext cx="2808514" cy="3483428"/>
            <a:chOff x="4378447" y="2416628"/>
            <a:chExt cx="2808514" cy="348342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AD02F75-5346-F5A4-4378-1367361EC9F4}"/>
                </a:ext>
              </a:extLst>
            </p:cNvPr>
            <p:cNvSpPr/>
            <p:nvPr/>
          </p:nvSpPr>
          <p:spPr>
            <a:xfrm>
              <a:off x="4378447" y="2416628"/>
              <a:ext cx="2808514" cy="3483428"/>
            </a:xfrm>
            <a:prstGeom prst="roundRect">
              <a:avLst>
                <a:gd name="adj" fmla="val 21318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818D957-18C8-2DCD-272C-4F42709660C3}"/>
                </a:ext>
              </a:extLst>
            </p:cNvPr>
            <p:cNvSpPr txBox="1"/>
            <p:nvPr/>
          </p:nvSpPr>
          <p:spPr>
            <a:xfrm>
              <a:off x="4450000" y="3373512"/>
              <a:ext cx="266540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>
                  <a:latin typeface="Poppins" panose="00000500000000000000" pitchFamily="2" charset="0"/>
                  <a:cs typeface="Poppins" panose="00000500000000000000" pitchFamily="2" charset="0"/>
                </a:rPr>
                <a:t>Knowing</a:t>
              </a:r>
              <a:r>
                <a:rPr lang="en-GB" sz="2400">
                  <a:latin typeface="Poppins" panose="00000500000000000000" pitchFamily="2" charset="0"/>
                  <a:cs typeface="Poppins" panose="00000500000000000000" pitchFamily="2" charset="0"/>
                </a:rPr>
                <a:t> what a </a:t>
              </a:r>
              <a:r>
                <a:rPr lang="en-GB" sz="2400" b="1">
                  <a:latin typeface="Poppins" panose="00000500000000000000" pitchFamily="2" charset="0"/>
                  <a:cs typeface="Poppins" panose="00000500000000000000" pitchFamily="2" charset="0"/>
                </a:rPr>
                <a:t>risk</a:t>
              </a:r>
              <a:r>
                <a:rPr lang="en-GB" sz="2400">
                  <a:latin typeface="Poppins" panose="00000500000000000000" pitchFamily="2" charset="0"/>
                  <a:cs typeface="Poppins" panose="00000500000000000000" pitchFamily="2" charset="0"/>
                </a:rPr>
                <a:t> is and </a:t>
              </a:r>
              <a:r>
                <a:rPr lang="en-GB" sz="2400" b="1">
                  <a:latin typeface="Poppins" panose="00000500000000000000" pitchFamily="2" charset="0"/>
                  <a:cs typeface="Poppins" panose="00000500000000000000" pitchFamily="2" charset="0"/>
                </a:rPr>
                <a:t>identifying risky </a:t>
              </a:r>
              <a:r>
                <a:rPr lang="en-GB" sz="2400">
                  <a:latin typeface="Poppins" panose="00000500000000000000" pitchFamily="2" charset="0"/>
                  <a:cs typeface="Poppins" panose="00000500000000000000" pitchFamily="2" charset="0"/>
                </a:rPr>
                <a:t>situations</a:t>
              </a:r>
              <a:r>
                <a:rPr lang="en-GB" sz="2400" b="1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4BD0189-663D-B629-34A1-2E2FE88BC7E0}"/>
              </a:ext>
            </a:extLst>
          </p:cNvPr>
          <p:cNvSpPr txBox="1"/>
          <p:nvPr/>
        </p:nvSpPr>
        <p:spPr>
          <a:xfrm>
            <a:off x="7679586" y="3312767"/>
            <a:ext cx="2665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Poppins" panose="00000500000000000000" pitchFamily="2" charset="0"/>
                <a:cs typeface="Poppins" panose="00000500000000000000" pitchFamily="2" charset="0"/>
              </a:rPr>
              <a:t>Understanding the </a:t>
            </a:r>
            <a:r>
              <a:rPr lang="en-GB" sz="2400" b="1">
                <a:latin typeface="Poppins" panose="00000500000000000000" pitchFamily="2" charset="0"/>
                <a:cs typeface="Poppins" panose="00000500000000000000" pitchFamily="2" charset="0"/>
              </a:rPr>
              <a:t>‘FEEL’ </a:t>
            </a:r>
            <a:r>
              <a:rPr lang="en-GB" sz="2400">
                <a:latin typeface="Poppins" panose="00000500000000000000" pitchFamily="2" charset="0"/>
                <a:cs typeface="Poppins" panose="00000500000000000000" pitchFamily="2" charset="0"/>
              </a:rPr>
              <a:t>strategy to keep yourself and other </a:t>
            </a:r>
            <a:r>
              <a:rPr lang="en-GB" sz="2400" b="1">
                <a:latin typeface="Poppins" panose="00000500000000000000" pitchFamily="2" charset="0"/>
                <a:cs typeface="Poppins" panose="00000500000000000000" pitchFamily="2" charset="0"/>
              </a:rPr>
              <a:t>safe</a:t>
            </a:r>
          </a:p>
        </p:txBody>
      </p:sp>
    </p:spTree>
    <p:extLst>
      <p:ext uri="{BB962C8B-B14F-4D97-AF65-F5344CB8AC3E}">
        <p14:creationId xmlns:p14="http://schemas.microsoft.com/office/powerpoint/2010/main" val="41735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989A64C-A311-72BE-CAE1-5B299801F19D}"/>
              </a:ext>
            </a:extLst>
          </p:cNvPr>
          <p:cNvGrpSpPr/>
          <p:nvPr/>
        </p:nvGrpSpPr>
        <p:grpSpPr>
          <a:xfrm>
            <a:off x="1858244" y="2148109"/>
            <a:ext cx="8262554" cy="3016173"/>
            <a:chOff x="1837462" y="1794818"/>
            <a:chExt cx="8262554" cy="41240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30C8F90-2A00-2056-F4A4-9937E1A88603}"/>
                </a:ext>
              </a:extLst>
            </p:cNvPr>
            <p:cNvSpPr/>
            <p:nvPr/>
          </p:nvSpPr>
          <p:spPr>
            <a:xfrm>
              <a:off x="1837462" y="1794818"/>
              <a:ext cx="8262554" cy="4124068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7A508C-F366-0234-AA1D-3A9C42EBC550}"/>
                </a:ext>
              </a:extLst>
            </p:cNvPr>
            <p:cNvSpPr txBox="1"/>
            <p:nvPr/>
          </p:nvSpPr>
          <p:spPr>
            <a:xfrm>
              <a:off x="2879337" y="3454339"/>
              <a:ext cx="6891570" cy="186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Noun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b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A situation involving exposure to danger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i="1">
                  <a:solidFill>
                    <a:schemeClr val="bg2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“standing close to the bonfire was too much of a risk”</a:t>
              </a:r>
              <a:endParaRPr kumimoji="0" lang="en-GB" sz="1800" i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pic>
          <p:nvPicPr>
            <p:cNvPr id="15" name="Graphic 14" descr="Magnifying glass with solid fill">
              <a:extLst>
                <a:ext uri="{FF2B5EF4-FFF2-40B4-BE49-F238E27FC236}">
                  <a16:creationId xmlns:a16="http://schemas.microsoft.com/office/drawing/2014/main" id="{E2957BA9-171C-720F-C683-CA1AAEADE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8253" y="4202486"/>
              <a:ext cx="595372" cy="73649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381E2C1-3724-EE17-C003-03914C03DEB9}"/>
              </a:ext>
            </a:extLst>
          </p:cNvPr>
          <p:cNvSpPr/>
          <p:nvPr/>
        </p:nvSpPr>
        <p:spPr>
          <a:xfrm>
            <a:off x="1198605" y="0"/>
            <a:ext cx="9662984" cy="2174789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C4C303-61CE-454C-42AB-3840D86438DF}"/>
              </a:ext>
            </a:extLst>
          </p:cNvPr>
          <p:cNvSpPr/>
          <p:nvPr/>
        </p:nvSpPr>
        <p:spPr>
          <a:xfrm>
            <a:off x="1586820" y="1539540"/>
            <a:ext cx="8805402" cy="15476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7" name="Graphic 6" descr="Magnifying glass with solid fill">
            <a:extLst>
              <a:ext uri="{FF2B5EF4-FFF2-40B4-BE49-F238E27FC236}">
                <a16:creationId xmlns:a16="http://schemas.microsoft.com/office/drawing/2014/main" id="{EB1EBBDE-E83A-880B-7639-BD01A7AD4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1341" y="1690909"/>
            <a:ext cx="1162687" cy="1162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56104E-D2C3-3D5E-2730-14039D4706F8}"/>
              </a:ext>
            </a:extLst>
          </p:cNvPr>
          <p:cNvSpPr txBox="1"/>
          <p:nvPr/>
        </p:nvSpPr>
        <p:spPr>
          <a:xfrm>
            <a:off x="3371461" y="2076468"/>
            <a:ext cx="610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What is a risk?</a:t>
            </a:r>
          </a:p>
        </p:txBody>
      </p:sp>
      <p:pic>
        <p:nvPicPr>
          <p:cNvPr id="19" name="Picture 18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32879CE3-BD17-7FE0-6243-DD244D054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1" y="281653"/>
            <a:ext cx="2066592" cy="622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9F53DF-4782-77B4-9F23-0816DB05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605" y="5323307"/>
            <a:ext cx="10172699" cy="1325563"/>
          </a:xfrm>
        </p:spPr>
        <p:txBody>
          <a:bodyPr>
            <a:norm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Think of a risky situation. What makes it risky?</a:t>
            </a:r>
          </a:p>
        </p:txBody>
      </p:sp>
      <p:pic>
        <p:nvPicPr>
          <p:cNvPr id="6" name="Graphic 5" descr="Thought bubble with solid fill">
            <a:extLst>
              <a:ext uri="{FF2B5EF4-FFF2-40B4-BE49-F238E27FC236}">
                <a16:creationId xmlns:a16="http://schemas.microsoft.com/office/drawing/2014/main" id="{EF97CFF3-C3B7-E321-F61F-F715902822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686443" y="5583363"/>
            <a:ext cx="805450" cy="8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5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A63586-F743-5BDE-E373-B86631508D84}"/>
              </a:ext>
            </a:extLst>
          </p:cNvPr>
          <p:cNvSpPr/>
          <p:nvPr/>
        </p:nvSpPr>
        <p:spPr>
          <a:xfrm>
            <a:off x="4986398" y="3478105"/>
            <a:ext cx="2219202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bonfire has been lit too close to the neighbour's fence</a:t>
            </a:r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360907-0AB9-CE7D-56C4-AC11E6367048}"/>
              </a:ext>
            </a:extLst>
          </p:cNvPr>
          <p:cNvSpPr/>
          <p:nvPr/>
        </p:nvSpPr>
        <p:spPr>
          <a:xfrm>
            <a:off x="2397317" y="3478105"/>
            <a:ext cx="2219202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You’re asked to light a firework</a:t>
            </a:r>
            <a:endParaRPr lang="en-GB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3A451-D740-F91D-641C-D7795CC8F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289" y="1064853"/>
            <a:ext cx="10172699" cy="1325563"/>
          </a:xfrm>
        </p:spPr>
        <p:txBody>
          <a:bodyPr/>
          <a:lstStyle/>
          <a:p>
            <a:pPr algn="ctr"/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about risky situations…</a:t>
            </a:r>
          </a:p>
        </p:txBody>
      </p:sp>
      <p:pic>
        <p:nvPicPr>
          <p:cNvPr id="4" name="Picture 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E3D0A792-CF30-2BCA-E480-9EE482E2A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7" y="178881"/>
            <a:ext cx="1958984" cy="5905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FB60EF-AEF3-85E9-8EF9-DE84CCBCA8BF}"/>
              </a:ext>
            </a:extLst>
          </p:cNvPr>
          <p:cNvSpPr txBox="1"/>
          <p:nvPr/>
        </p:nvSpPr>
        <p:spPr>
          <a:xfrm>
            <a:off x="931469" y="2152542"/>
            <a:ext cx="10064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It’s important to be aware of the choices you make and how they might </a:t>
            </a:r>
            <a:r>
              <a:rPr lang="en-GB" b="1">
                <a:solidFill>
                  <a:schemeClr val="bg1"/>
                </a:solidFill>
              </a:rPr>
              <a:t>affect</a:t>
            </a:r>
            <a:r>
              <a:rPr lang="en-GB">
                <a:solidFill>
                  <a:schemeClr val="bg1"/>
                </a:solidFill>
              </a:rPr>
              <a:t> you.</a:t>
            </a:r>
          </a:p>
          <a:p>
            <a:pPr algn="ctr"/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</a:rPr>
              <a:t>Reveal each situation below discuss the risks and how you can keep yourself safe.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8D9BA8-A9D3-6F93-DD71-20191664EEDC}"/>
              </a:ext>
            </a:extLst>
          </p:cNvPr>
          <p:cNvSpPr/>
          <p:nvPr/>
        </p:nvSpPr>
        <p:spPr>
          <a:xfrm>
            <a:off x="2397317" y="3478105"/>
            <a:ext cx="2219202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7A04B8-2C83-00EF-56E5-FC034F89B69A}"/>
              </a:ext>
            </a:extLst>
          </p:cNvPr>
          <p:cNvSpPr/>
          <p:nvPr/>
        </p:nvSpPr>
        <p:spPr>
          <a:xfrm>
            <a:off x="4986398" y="3478106"/>
            <a:ext cx="2219202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</a:p>
        </p:txBody>
      </p:sp>
      <p:pic>
        <p:nvPicPr>
          <p:cNvPr id="11" name="Graphic 10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9D5B6C4D-4D98-B934-DFE9-F9FD78C66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9071" y="227119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3F71DB-AAB1-452A-FD51-9210B8F547F0}"/>
              </a:ext>
            </a:extLst>
          </p:cNvPr>
          <p:cNvSpPr txBox="1"/>
          <p:nvPr/>
        </p:nvSpPr>
        <p:spPr>
          <a:xfrm>
            <a:off x="1063830" y="6202642"/>
            <a:ext cx="100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Every risk you take will have a </a:t>
            </a:r>
            <a:r>
              <a:rPr lang="en-GB" b="1">
                <a:solidFill>
                  <a:schemeClr val="bg1"/>
                </a:solidFill>
              </a:rPr>
              <a:t>consequence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DA89F6-FB7A-BD53-8096-D451DDADB0F2}"/>
              </a:ext>
            </a:extLst>
          </p:cNvPr>
          <p:cNvGrpSpPr/>
          <p:nvPr/>
        </p:nvGrpSpPr>
        <p:grpSpPr>
          <a:xfrm>
            <a:off x="1921483" y="470692"/>
            <a:ext cx="1736522" cy="1723652"/>
            <a:chOff x="2714992" y="5408776"/>
            <a:chExt cx="1400827" cy="1400827"/>
          </a:xfrm>
        </p:grpSpPr>
        <p:pic>
          <p:nvPicPr>
            <p:cNvPr id="13" name="Graphic 12" descr="Speech with solid fill">
              <a:extLst>
                <a:ext uri="{FF2B5EF4-FFF2-40B4-BE49-F238E27FC236}">
                  <a16:creationId xmlns:a16="http://schemas.microsoft.com/office/drawing/2014/main" id="{A7F46E8B-D3C2-8C59-D127-9EA4FFB90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14992" y="5408776"/>
              <a:ext cx="1400827" cy="140082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01F7F6-4774-32EC-E36A-A3A22A91CA5D}"/>
                </a:ext>
              </a:extLst>
            </p:cNvPr>
            <p:cNvSpPr txBox="1"/>
            <p:nvPr/>
          </p:nvSpPr>
          <p:spPr>
            <a:xfrm>
              <a:off x="2951615" y="5693484"/>
              <a:ext cx="930175" cy="603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6615698-0404-B23C-4063-9BF2FC611E1A}"/>
              </a:ext>
            </a:extLst>
          </p:cNvPr>
          <p:cNvSpPr/>
          <p:nvPr/>
        </p:nvSpPr>
        <p:spPr>
          <a:xfrm>
            <a:off x="7575481" y="3478104"/>
            <a:ext cx="2219202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Your friends are encouraging you to buy fireworks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BFE45F-8411-B3A0-F592-09044FF81923}"/>
              </a:ext>
            </a:extLst>
          </p:cNvPr>
          <p:cNvSpPr/>
          <p:nvPr/>
        </p:nvSpPr>
        <p:spPr>
          <a:xfrm>
            <a:off x="7575481" y="3478105"/>
            <a:ext cx="2219202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34413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985A4ED-0F84-442E-050C-2744CF1A35FA}"/>
              </a:ext>
            </a:extLst>
          </p:cNvPr>
          <p:cNvGrpSpPr/>
          <p:nvPr/>
        </p:nvGrpSpPr>
        <p:grpSpPr>
          <a:xfrm>
            <a:off x="1858244" y="2004024"/>
            <a:ext cx="8262554" cy="3016173"/>
            <a:chOff x="1837462" y="1794818"/>
            <a:chExt cx="8262554" cy="41240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96609E9-964B-AC1E-3FDC-B8BEB1D7D2F7}"/>
                </a:ext>
              </a:extLst>
            </p:cNvPr>
            <p:cNvSpPr/>
            <p:nvPr/>
          </p:nvSpPr>
          <p:spPr>
            <a:xfrm>
              <a:off x="1837462" y="1794818"/>
              <a:ext cx="8262554" cy="4124068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948827-A19C-9F0F-9DA8-91957BFB0D02}"/>
                </a:ext>
              </a:extLst>
            </p:cNvPr>
            <p:cNvSpPr txBox="1"/>
            <p:nvPr/>
          </p:nvSpPr>
          <p:spPr>
            <a:xfrm>
              <a:off x="2762770" y="3580181"/>
              <a:ext cx="7198648" cy="1893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Noun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b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A result or effect, typically one that is unwelcome or unpleasant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1400" i="1">
                  <a:solidFill>
                    <a:schemeClr val="bg2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“the choice they made can have a serious consequence”</a:t>
              </a:r>
              <a:endParaRPr kumimoji="0" lang="en-GB" sz="1400" i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pic>
          <p:nvPicPr>
            <p:cNvPr id="15" name="Graphic 14" descr="Magnifying glass with solid fill">
              <a:extLst>
                <a:ext uri="{FF2B5EF4-FFF2-40B4-BE49-F238E27FC236}">
                  <a16:creationId xmlns:a16="http://schemas.microsoft.com/office/drawing/2014/main" id="{DDA285BA-5BFF-C15C-8A29-53F912A9F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53986" y="4327931"/>
              <a:ext cx="541015" cy="669249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2B8E03A-0C91-CE9D-4E13-36F79561F064}"/>
              </a:ext>
            </a:extLst>
          </p:cNvPr>
          <p:cNvSpPr/>
          <p:nvPr/>
        </p:nvSpPr>
        <p:spPr>
          <a:xfrm>
            <a:off x="1198605" y="0"/>
            <a:ext cx="9662984" cy="2174789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A7B61-7D0B-3E1A-0404-EBA2295089D9}"/>
              </a:ext>
            </a:extLst>
          </p:cNvPr>
          <p:cNvSpPr txBox="1"/>
          <p:nvPr/>
        </p:nvSpPr>
        <p:spPr>
          <a:xfrm>
            <a:off x="2106825" y="1463561"/>
            <a:ext cx="79783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a consequence?</a:t>
            </a:r>
          </a:p>
        </p:txBody>
      </p:sp>
      <p:pic>
        <p:nvPicPr>
          <p:cNvPr id="6" name="Picture 5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23475EE-162A-4E1B-78BB-A7978692F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013C83-B9DA-1CB2-C550-D99996830317}"/>
              </a:ext>
            </a:extLst>
          </p:cNvPr>
          <p:cNvSpPr txBox="1"/>
          <p:nvPr/>
        </p:nvSpPr>
        <p:spPr>
          <a:xfrm>
            <a:off x="3738748" y="4618360"/>
            <a:ext cx="4714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Discuss what a </a:t>
            </a:r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</a:t>
            </a:r>
            <a:r>
              <a:rPr lang="en-GB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is and think of an example</a:t>
            </a:r>
          </a:p>
        </p:txBody>
      </p:sp>
      <p:pic>
        <p:nvPicPr>
          <p:cNvPr id="8" name="Graphic 7" descr="Home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9E50590D-89F6-9EBC-3E9E-0EA848102F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7743" y="178881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2FCE486-D089-7C50-0772-E5AA22CC7F1B}"/>
              </a:ext>
            </a:extLst>
          </p:cNvPr>
          <p:cNvSpPr/>
          <p:nvPr/>
        </p:nvSpPr>
        <p:spPr>
          <a:xfrm>
            <a:off x="1586820" y="1395455"/>
            <a:ext cx="8805402" cy="15476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7" name="Graphic 16" descr="Magnifying glass with solid fill">
            <a:extLst>
              <a:ext uri="{FF2B5EF4-FFF2-40B4-BE49-F238E27FC236}">
                <a16:creationId xmlns:a16="http://schemas.microsoft.com/office/drawing/2014/main" id="{2C8E9487-963D-A1DB-1F4D-9A73E23D0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41341" y="1546824"/>
            <a:ext cx="1162687" cy="11626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CF8F33-50D0-87F9-49B2-C358CD2919B6}"/>
              </a:ext>
            </a:extLst>
          </p:cNvPr>
          <p:cNvSpPr txBox="1"/>
          <p:nvPr/>
        </p:nvSpPr>
        <p:spPr>
          <a:xfrm>
            <a:off x="3371461" y="1932383"/>
            <a:ext cx="610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What is a consequence?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C2AB8A-01DD-F0A8-6D7F-F0C13A69D3CC}"/>
              </a:ext>
            </a:extLst>
          </p:cNvPr>
          <p:cNvGrpSpPr/>
          <p:nvPr/>
        </p:nvGrpSpPr>
        <p:grpSpPr>
          <a:xfrm>
            <a:off x="2783552" y="5295014"/>
            <a:ext cx="1441968" cy="1400827"/>
            <a:chOff x="2714992" y="5408776"/>
            <a:chExt cx="1441968" cy="1400827"/>
          </a:xfrm>
        </p:grpSpPr>
        <p:pic>
          <p:nvPicPr>
            <p:cNvPr id="22" name="Graphic 21" descr="Speech with solid fill">
              <a:extLst>
                <a:ext uri="{FF2B5EF4-FFF2-40B4-BE49-F238E27FC236}">
                  <a16:creationId xmlns:a16="http://schemas.microsoft.com/office/drawing/2014/main" id="{6CD8310D-61A7-9854-CD16-54A56FF10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14992" y="5408776"/>
              <a:ext cx="1400827" cy="140082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5BBB60-915E-8A0E-7CE4-1B00A7EB0DBE}"/>
                </a:ext>
              </a:extLst>
            </p:cNvPr>
            <p:cNvSpPr txBox="1"/>
            <p:nvPr/>
          </p:nvSpPr>
          <p:spPr>
            <a:xfrm>
              <a:off x="2951615" y="5693484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A18FFAF-ED77-5EC1-B62F-F3D4BBD08447}"/>
              </a:ext>
            </a:extLst>
          </p:cNvPr>
          <p:cNvSpPr txBox="1"/>
          <p:nvPr/>
        </p:nvSpPr>
        <p:spPr>
          <a:xfrm>
            <a:off x="4068778" y="5572102"/>
            <a:ext cx="5411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can you prevent yourself and others being hurt or injured in a risky situation? </a:t>
            </a:r>
          </a:p>
        </p:txBody>
      </p:sp>
    </p:spTree>
    <p:extLst>
      <p:ext uri="{BB962C8B-B14F-4D97-AF65-F5344CB8AC3E}">
        <p14:creationId xmlns:p14="http://schemas.microsoft.com/office/powerpoint/2010/main" val="2411097828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6" grpId="0" animBg="1"/>
      <p:bldP spid="18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EA5F1D-2735-C617-FCA4-E4240400D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564DEE-7A40-20AC-6ACF-665774FACE76}"/>
              </a:ext>
            </a:extLst>
          </p:cNvPr>
          <p:cNvSpPr/>
          <p:nvPr/>
        </p:nvSpPr>
        <p:spPr>
          <a:xfrm>
            <a:off x="2597992" y="3203348"/>
            <a:ext cx="6614256" cy="1617956"/>
          </a:xfrm>
          <a:prstGeom prst="roundRect">
            <a:avLst>
              <a:gd name="adj" fmla="val 45071"/>
            </a:avLst>
          </a:prstGeom>
          <a:solidFill>
            <a:srgbClr val="202A44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31853-54AE-FED1-5955-9436A2E596D1}"/>
              </a:ext>
            </a:extLst>
          </p:cNvPr>
          <p:cNvSpPr txBox="1"/>
          <p:nvPr/>
        </p:nvSpPr>
        <p:spPr>
          <a:xfrm>
            <a:off x="2059581" y="5545723"/>
            <a:ext cx="8072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>
                <a:solidFill>
                  <a:schemeClr val="bg1">
                    <a:alpha val="4000"/>
                  </a:schemeClr>
                </a:solidFill>
              </a:rPr>
              <a:t>THE FEEL STRATEGY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E2B098-CAE9-7383-F64D-F1A076EE2D6C}"/>
              </a:ext>
            </a:extLst>
          </p:cNvPr>
          <p:cNvGrpSpPr/>
          <p:nvPr/>
        </p:nvGrpSpPr>
        <p:grpSpPr>
          <a:xfrm>
            <a:off x="607943" y="-3423225"/>
            <a:ext cx="2431473" cy="5768236"/>
            <a:chOff x="604596" y="-462844"/>
            <a:chExt cx="2431473" cy="5768236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51DD4EE0-3271-DF11-97E4-EA90C2C784DD}"/>
                </a:ext>
              </a:extLst>
            </p:cNvPr>
            <p:cNvSpPr/>
            <p:nvPr/>
          </p:nvSpPr>
          <p:spPr>
            <a:xfrm rot="10800000">
              <a:off x="604596" y="-462844"/>
              <a:ext cx="2431473" cy="576823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F6B304C-863C-1101-911E-A543E97B2451}"/>
                </a:ext>
              </a:extLst>
            </p:cNvPr>
            <p:cNvSpPr/>
            <p:nvPr/>
          </p:nvSpPr>
          <p:spPr>
            <a:xfrm>
              <a:off x="812418" y="3362292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DAB62A-9E29-30F1-FD10-18BD3591B924}"/>
                </a:ext>
              </a:extLst>
            </p:cNvPr>
            <p:cNvSpPr txBox="1"/>
            <p:nvPr/>
          </p:nvSpPr>
          <p:spPr>
            <a:xfrm>
              <a:off x="861097" y="640774"/>
              <a:ext cx="191846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Focus</a:t>
              </a:r>
              <a:r>
                <a:rPr lang="en-GB" sz="28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on yourself and put yourself </a:t>
              </a:r>
              <a:r>
                <a:rPr lang="en-GB" sz="28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first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D42DF5-C7EA-A37A-371C-3D3BAE00EBBF}"/>
              </a:ext>
            </a:extLst>
          </p:cNvPr>
          <p:cNvGrpSpPr/>
          <p:nvPr/>
        </p:nvGrpSpPr>
        <p:grpSpPr>
          <a:xfrm>
            <a:off x="3473647" y="-3352799"/>
            <a:ext cx="2431473" cy="5697810"/>
            <a:chOff x="3439780" y="-462844"/>
            <a:chExt cx="2431473" cy="5697810"/>
          </a:xfrm>
        </p:grpSpPr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9BF45904-2F6D-7488-8F7D-26348BEDA580}"/>
                </a:ext>
              </a:extLst>
            </p:cNvPr>
            <p:cNvSpPr/>
            <p:nvPr/>
          </p:nvSpPr>
          <p:spPr>
            <a:xfrm rot="10800000">
              <a:off x="3439780" y="-462844"/>
              <a:ext cx="2431473" cy="56978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70AE133-BD46-9553-1C55-35497F15284B}"/>
                </a:ext>
              </a:extLst>
            </p:cNvPr>
            <p:cNvSpPr/>
            <p:nvPr/>
          </p:nvSpPr>
          <p:spPr>
            <a:xfrm>
              <a:off x="3647602" y="3291866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FE8046-129E-ACCD-F3DD-FCC59C39A685}"/>
                </a:ext>
              </a:extLst>
            </p:cNvPr>
            <p:cNvSpPr txBox="1"/>
            <p:nvPr/>
          </p:nvSpPr>
          <p:spPr>
            <a:xfrm>
              <a:off x="3647597" y="640773"/>
              <a:ext cx="201583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Each decision you make will have an </a:t>
              </a:r>
              <a:r>
                <a:rPr lang="en-GB" sz="28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effect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F21990-8CC9-08CD-CA39-AC2827B18A99}"/>
              </a:ext>
            </a:extLst>
          </p:cNvPr>
          <p:cNvGrpSpPr/>
          <p:nvPr/>
        </p:nvGrpSpPr>
        <p:grpSpPr>
          <a:xfrm>
            <a:off x="6339352" y="-3352800"/>
            <a:ext cx="2431473" cy="5697812"/>
            <a:chOff x="6305485" y="-462845"/>
            <a:chExt cx="2431473" cy="5697812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554F12FA-BD71-1C32-263B-459E6949EB1C}"/>
                </a:ext>
              </a:extLst>
            </p:cNvPr>
            <p:cNvSpPr/>
            <p:nvPr/>
          </p:nvSpPr>
          <p:spPr>
            <a:xfrm rot="10800000">
              <a:off x="6305485" y="-462845"/>
              <a:ext cx="2431473" cy="56978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1F37675-5921-C1E9-3ED6-890B838FA6EB}"/>
                </a:ext>
              </a:extLst>
            </p:cNvPr>
            <p:cNvSpPr/>
            <p:nvPr/>
          </p:nvSpPr>
          <p:spPr>
            <a:xfrm>
              <a:off x="6513307" y="3291867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644E49-0F1F-B0C6-4EA8-BF53A78CABA4}"/>
                </a:ext>
              </a:extLst>
            </p:cNvPr>
            <p:cNvSpPr txBox="1"/>
            <p:nvPr/>
          </p:nvSpPr>
          <p:spPr>
            <a:xfrm>
              <a:off x="6513302" y="737484"/>
              <a:ext cx="201583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Have an </a:t>
              </a:r>
              <a:r>
                <a:rPr lang="en-GB" sz="28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excuse</a:t>
              </a:r>
              <a:r>
                <a:rPr lang="en-GB" sz="28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prepared</a:t>
              </a:r>
              <a:endParaRPr lang="en-GB" sz="2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F39A334-4CD1-B8E1-C21A-8EC9CB4C5004}"/>
              </a:ext>
            </a:extLst>
          </p:cNvPr>
          <p:cNvGrpSpPr/>
          <p:nvPr/>
        </p:nvGrpSpPr>
        <p:grpSpPr>
          <a:xfrm>
            <a:off x="9205056" y="-3352802"/>
            <a:ext cx="2431473" cy="5697813"/>
            <a:chOff x="9171189" y="-462847"/>
            <a:chExt cx="2431473" cy="5697813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7A1FC724-65A6-1CA8-FD43-08CC9D412038}"/>
                </a:ext>
              </a:extLst>
            </p:cNvPr>
            <p:cNvSpPr/>
            <p:nvPr/>
          </p:nvSpPr>
          <p:spPr>
            <a:xfrm rot="10800000">
              <a:off x="9171189" y="-462847"/>
              <a:ext cx="2431473" cy="56978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305BCA0-57DD-D2FE-D97C-7CA4565DDFB8}"/>
                </a:ext>
              </a:extLst>
            </p:cNvPr>
            <p:cNvSpPr/>
            <p:nvPr/>
          </p:nvSpPr>
          <p:spPr>
            <a:xfrm>
              <a:off x="9379011" y="3291867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0" b="1">
                  <a:solidFill>
                    <a:sysClr val="windowText" lastClr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6E20E75-C66E-A346-5A64-7B6AB364DB89}"/>
                </a:ext>
              </a:extLst>
            </p:cNvPr>
            <p:cNvSpPr txBox="1"/>
            <p:nvPr/>
          </p:nvSpPr>
          <p:spPr>
            <a:xfrm>
              <a:off x="9315066" y="737483"/>
              <a:ext cx="201583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Make sure to </a:t>
              </a:r>
              <a:r>
                <a:rPr lang="en-GB" sz="28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leave</a:t>
              </a:r>
              <a:r>
                <a:rPr lang="en-GB" sz="28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the situation</a:t>
              </a:r>
              <a:endParaRPr lang="en-GB" sz="2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DA0227B-0EBA-A152-1310-AF0764E5854F}"/>
              </a:ext>
            </a:extLst>
          </p:cNvPr>
          <p:cNvSpPr txBox="1"/>
          <p:nvPr/>
        </p:nvSpPr>
        <p:spPr>
          <a:xfrm>
            <a:off x="4141597" y="3372072"/>
            <a:ext cx="4795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a situation is making you uncomfortable remember our strategy </a:t>
            </a:r>
          </a:p>
          <a:p>
            <a:pPr algn="ctr"/>
            <a:endParaRPr lang="en-GB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does it make you </a:t>
            </a:r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FEEL?</a:t>
            </a:r>
          </a:p>
        </p:txBody>
      </p:sp>
      <p:pic>
        <p:nvPicPr>
          <p:cNvPr id="33" name="Graphic 32" descr="Hom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A23BD43D-41FD-2142-8C54-6D004780D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38146" y="5798488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640FD55-AB54-E001-1C85-6DBD434AE5A8}"/>
              </a:ext>
            </a:extLst>
          </p:cNvPr>
          <p:cNvSpPr/>
          <p:nvPr/>
        </p:nvSpPr>
        <p:spPr>
          <a:xfrm>
            <a:off x="2264401" y="3203348"/>
            <a:ext cx="1855712" cy="1617956"/>
          </a:xfrm>
          <a:prstGeom prst="ellipse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A9A0FB-1302-F63F-72A4-E6470B56E2F7}"/>
              </a:ext>
            </a:extLst>
          </p:cNvPr>
          <p:cNvSpPr txBox="1"/>
          <p:nvPr/>
        </p:nvSpPr>
        <p:spPr>
          <a:xfrm>
            <a:off x="2723379" y="3350593"/>
            <a:ext cx="916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>
                <a:latin typeface="Poppins" panose="00000500000000000000" pitchFamily="2" charset="0"/>
                <a:cs typeface="Poppins" panose="000005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8629774"/>
      </p:ext>
    </p:extLst>
  </p:cSld>
  <p:clrMapOvr>
    <a:masterClrMapping/>
  </p:clrMapOvr>
  <p:transition spd="slow">
    <p:cover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viewDate xmlns="a9cd6353-4bdc-48ea-8b6c-d67cad6a4074">2025-12-31T09:00:00+00:00</ReviewDate>
    <lcf76f155ced4ddcb4097134ff3c332f xmlns="a9cd6353-4bdc-48ea-8b6c-d67cad6a4074">
      <Terms xmlns="http://schemas.microsoft.com/office/infopath/2007/PartnerControls"/>
    </lcf76f155ced4ddcb4097134ff3c332f>
    <ld4c9de5fa4b42fe861a69ca2e97822e xmlns="a9cd6353-4bdc-48ea-8b6c-d67cad6a4074">
      <Terms xmlns="http://schemas.microsoft.com/office/infopath/2007/PartnerControls"/>
    </ld4c9de5fa4b42fe861a69ca2e97822e>
    <TaxCatchAll xmlns="c098f24a-1cb3-4fc3-88f7-84ecf7f1a205" xsi:nil="true"/>
    <b5f3ea236e644136b6c8d67ccdfd8958 xmlns="a9cd6353-4bdc-48ea-8b6c-d67cad6a4074">
      <Terms xmlns="http://schemas.microsoft.com/office/infopath/2007/PartnerControls"/>
    </b5f3ea236e644136b6c8d67ccdfd8958>
    <heded1f4442b405584f36ce86ec16b71 xmlns="a9cd6353-4bdc-48ea-8b6c-d67cad6a4074">
      <Terms xmlns="http://schemas.microsoft.com/office/infopath/2007/PartnerControls"/>
    </heded1f4442b405584f36ce86ec16b71>
    <he10b2555333403f9849374efad87293 xmlns="a9cd6353-4bdc-48ea-8b6c-d67cad6a4074">
      <Terms xmlns="http://schemas.microsoft.com/office/infopath/2007/PartnerControls"/>
    </he10b2555333403f9849374efad87293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62B4D1DEDD1645A69839EDE0926038" ma:contentTypeVersion="27" ma:contentTypeDescription="Create a new document." ma:contentTypeScope="" ma:versionID="d098eef851ad4a811172720d5d999ed6">
  <xsd:schema xmlns:xsd="http://www.w3.org/2001/XMLSchema" xmlns:xs="http://www.w3.org/2001/XMLSchema" xmlns:p="http://schemas.microsoft.com/office/2006/metadata/properties" xmlns:ns2="a9cd6353-4bdc-48ea-8b6c-d67cad6a4074" xmlns:ns3="c098f24a-1cb3-4fc3-88f7-84ecf7f1a205" xmlns:ns4="882e0157-3d32-489e-8046-8940daedff66" targetNamespace="http://schemas.microsoft.com/office/2006/metadata/properties" ma:root="true" ma:fieldsID="e3c367092573f874d3fb1b21b433e7ed" ns2:_="" ns3:_="" ns4:_="">
    <xsd:import namespace="a9cd6353-4bdc-48ea-8b6c-d67cad6a4074"/>
    <xsd:import namespace="c098f24a-1cb3-4fc3-88f7-84ecf7f1a205"/>
    <xsd:import namespace="882e0157-3d32-489e-8046-8940daedff66"/>
    <xsd:element name="properties">
      <xsd:complexType>
        <xsd:sequence>
          <xsd:element name="documentManagement">
            <xsd:complexType>
              <xsd:all>
                <xsd:element ref="ns2:heded1f4442b405584f36ce86ec16b71" minOccurs="0"/>
                <xsd:element ref="ns3:TaxCatchAll" minOccurs="0"/>
                <xsd:element ref="ns2:he10b2555333403f9849374efad87293" minOccurs="0"/>
                <xsd:element ref="ns2:b5f3ea236e644136b6c8d67ccdfd8958" minOccurs="0"/>
                <xsd:element ref="ns2:ld4c9de5fa4b42fe861a69ca2e97822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ReviewDat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cd6353-4bdc-48ea-8b6c-d67cad6a4074" elementFormDefault="qualified">
    <xsd:import namespace="http://schemas.microsoft.com/office/2006/documentManagement/types"/>
    <xsd:import namespace="http://schemas.microsoft.com/office/infopath/2007/PartnerControls"/>
    <xsd:element name="heded1f4442b405584f36ce86ec16b71" ma:index="9" nillable="true" ma:taxonomy="true" ma:internalName="heded1f4442b405584f36ce86ec16b71" ma:taxonomyFieldName="DocumentType" ma:displayName="DocumentType" ma:default="" ma:fieldId="{1eded1f4-442b-4055-84f3-6ce86ec16b71}" ma:sspId="273cd7ea-5514-489e-98f0-acd0d6f7a540" ma:termSetId="876672e5-7801-41e6-9b1c-4b1b7dc67ea9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e10b2555333403f9849374efad87293" ma:index="12" nillable="true" ma:taxonomy="true" ma:internalName="he10b2555333403f9849374efad87293" ma:taxonomyFieldName="Topic" ma:displayName="Topic" ma:default="" ma:fieldId="{1e10b255-5333-403f-9849-374efad87293}" ma:sspId="273cd7ea-5514-489e-98f0-acd0d6f7a540" ma:termSetId="7dd3e761-923b-47fc-9eff-d3d1c4ad3db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5f3ea236e644136b6c8d67ccdfd8958" ma:index="14" nillable="true" ma:taxonomy="true" ma:internalName="b5f3ea236e644136b6c8d67ccdfd8958" ma:taxonomyFieldName="RelatedTopics" ma:displayName="RelatedTopics" ma:default="" ma:fieldId="{b5f3ea23-6e64-4136-b6c8-d67ccdfd8958}" ma:taxonomyMulti="true" ma:sspId="273cd7ea-5514-489e-98f0-acd0d6f7a540" ma:termSetId="7dd3e761-923b-47fc-9eff-d3d1c4ad3db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d4c9de5fa4b42fe861a69ca2e97822e" ma:index="16" nillable="true" ma:taxonomy="true" ma:internalName="ld4c9de5fa4b42fe861a69ca2e97822e" ma:taxonomyFieldName="Local_x0020_Topic" ma:displayName="Local Topic" ma:default="" ma:fieldId="{5d4c9de5-fa4b-42fe-861a-69ca2e97822e}" ma:sspId="273cd7ea-5514-489e-98f0-acd0d6f7a540" ma:termSetId="86fa20d9-a15c-4c46-ac9c-9ab26ca093d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273cd7ea-5514-489e-98f0-acd0d6f7a5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ReviewDate" ma:index="33" nillable="true" ma:displayName="Review Date" ma:default="2025-12-31T09:00:00.000Z" ma:description="Date to review resources" ma:format="DateOnly" ma:internalName="ReviewDate">
      <xsd:simpleType>
        <xsd:restriction base="dms:DateTime"/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8f24a-1cb3-4fc3-88f7-84ecf7f1a20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5068a48-69ff-4623-adda-39166c174099}" ma:internalName="TaxCatchAll" ma:showField="CatchAllData" ma:web="882e0157-3d32-489e-8046-8940daedff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e0157-3d32-489e-8046-8940daedff66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FC369F-A827-4F3E-939A-1A0D649ECB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5BC0DE-E592-47E4-99D7-1AF6B79C62A4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a9cd6353-4bdc-48ea-8b6c-d67cad6a4074"/>
    <ds:schemaRef ds:uri="c098f24a-1cb3-4fc3-88f7-84ecf7f1a205"/>
    <ds:schemaRef ds:uri="http://schemas.microsoft.com/office/infopath/2007/PartnerControls"/>
    <ds:schemaRef ds:uri="882e0157-3d32-489e-8046-8940daedff66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C214EEE-D337-45FA-8199-F5B6C8AB5AF2}">
  <ds:schemaRefs>
    <ds:schemaRef ds:uri="882e0157-3d32-489e-8046-8940daedff66"/>
    <ds:schemaRef ds:uri="a9cd6353-4bdc-48ea-8b6c-d67cad6a4074"/>
    <ds:schemaRef ds:uri="c098f24a-1cb3-4fc3-88f7-84ecf7f1a2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1547</Words>
  <Application>Microsoft Office PowerPoint</Application>
  <PresentationFormat>Widescreen</PresentationFormat>
  <Paragraphs>219</Paragraphs>
  <Slides>38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Aptos</vt:lpstr>
      <vt:lpstr>Aptos Display</vt:lpstr>
      <vt:lpstr>Arial</vt:lpstr>
      <vt:lpstr>Calibri</vt:lpstr>
      <vt:lpstr>Poppins</vt:lpstr>
      <vt:lpstr>Poppins Bold</vt:lpstr>
      <vt:lpstr>Poppins Medium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We want you to come away from today’s session…</vt:lpstr>
      <vt:lpstr>Think of a risky situation. What makes it risky?</vt:lpstr>
      <vt:lpstr>                about risky situations…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want you to come away from today’s session…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want you to come away from today’s session…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Crawley, Shae</cp:lastModifiedBy>
  <cp:revision>1</cp:revision>
  <dcterms:created xsi:type="dcterms:W3CDTF">2025-06-16T14:49:58Z</dcterms:created>
  <dcterms:modified xsi:type="dcterms:W3CDTF">2025-10-17T09:34:31Z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0x0101000F62B4D1DEDD1645A69839EDE0926038</vt:lpwstr>
  </property>
  <property fmtid="{D5CDD505-2E9C-101B-9397-08002B2CF9AE}" pid="3" name="Local_x0020_Topic">
    <vt:lpwstr/>
  </property>
  <property fmtid="{D5CDD505-2E9C-101B-9397-08002B2CF9AE}" pid="4" name="RelatedTopics">
    <vt:lpwstr/>
  </property>
  <property fmtid="{D5CDD505-2E9C-101B-9397-08002B2CF9AE}" pid="5" name="Topic">
    <vt:lpwstr/>
  </property>
  <property fmtid="{D5CDD505-2E9C-101B-9397-08002B2CF9AE}" pid="6" name="MediaServiceImageTags">
    <vt:lpwstr/>
  </property>
  <property fmtid="{D5CDD505-2E9C-101B-9397-08002B2CF9AE}" pid="7" name="DocumentType">
    <vt:lpwstr/>
  </property>
  <property fmtid="{D5CDD505-2E9C-101B-9397-08002B2CF9AE}" pid="8" name="Local Topic">
    <vt:lpwstr/>
  </property>
</Properties>
</file>