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66" r:id="rId5"/>
    <p:sldId id="313" r:id="rId6"/>
    <p:sldId id="267" r:id="rId7"/>
    <p:sldId id="268" r:id="rId8"/>
    <p:sldId id="269" r:id="rId9"/>
    <p:sldId id="270" r:id="rId10"/>
    <p:sldId id="314" r:id="rId11"/>
    <p:sldId id="315" r:id="rId12"/>
    <p:sldId id="316" r:id="rId13"/>
    <p:sldId id="317" r:id="rId14"/>
  </p:sldIdLst>
  <p:sldSz cx="18288000" cy="10287000"/>
  <p:notesSz cx="6858000" cy="9144000"/>
  <p:embeddedFontLst>
    <p:embeddedFont>
      <p:font typeface="Nourd" panose="020B0604020202020204" charset="0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A01165-C3C2-6D5C-20DE-F0378AF6BA20}" name="Julian, Chloe" initials="JC" userId="S::chloe.julian@kent.fire-uk.org::750cf722-4712-4694-86cf-fe9c7a7dfc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wley, Shae" userId="a3e5d7bc-fbd4-4c50-9cf6-d098d6364753" providerId="ADAL" clId="{FB4BECBF-58D5-419D-8E43-4578D06129C3}"/>
    <pc:docChg chg="custSel addSld delSld modSld">
      <pc:chgData name="Crawley, Shae" userId="a3e5d7bc-fbd4-4c50-9cf6-d098d6364753" providerId="ADAL" clId="{FB4BECBF-58D5-419D-8E43-4578D06129C3}" dt="2024-10-18T15:36:41.115" v="139" actId="20577"/>
      <pc:docMkLst>
        <pc:docMk/>
      </pc:docMkLst>
      <pc:sldChg chg="addSp delSp modSp add mod delAnim modAnim">
        <pc:chgData name="Crawley, Shae" userId="a3e5d7bc-fbd4-4c50-9cf6-d098d6364753" providerId="ADAL" clId="{FB4BECBF-58D5-419D-8E43-4578D06129C3}" dt="2024-10-18T15:36:41.115" v="139" actId="20577"/>
        <pc:sldMkLst>
          <pc:docMk/>
          <pc:sldMk cId="2624809452" sldId="265"/>
        </pc:sldMkLst>
      </pc:sldChg>
      <pc:sldChg chg="new del">
        <pc:chgData name="Crawley, Shae" userId="a3e5d7bc-fbd4-4c50-9cf6-d098d6364753" providerId="ADAL" clId="{FB4BECBF-58D5-419D-8E43-4578D06129C3}" dt="2024-10-17T14:59:08.998" v="1" actId="47"/>
        <pc:sldMkLst>
          <pc:docMk/>
          <pc:sldMk cId="3147024031" sldId="265"/>
        </pc:sldMkLst>
      </pc:sldChg>
    </pc:docChg>
  </pc:docChgLst>
  <pc:docChgLst>
    <pc:chgData name="Crawley, Shae" userId="a3e5d7bc-fbd4-4c50-9cf6-d098d6364753" providerId="ADAL" clId="{AEFA2231-61ED-443F-B197-AD6CFF88924B}"/>
    <pc:docChg chg="mod">
      <pc:chgData name="Crawley, Shae" userId="a3e5d7bc-fbd4-4c50-9cf6-d098d6364753" providerId="ADAL" clId="{AEFA2231-61ED-443F-B197-AD6CFF88924B}" dt="2025-10-14T11:10:48.411" v="0"/>
      <pc:docMkLst>
        <pc:docMk/>
      </pc:docMkLst>
    </pc:docChg>
  </pc:docChgLst>
  <pc:docChgLst>
    <pc:chgData name="Crawley, Shae" userId="a3e5d7bc-fbd4-4c50-9cf6-d098d6364753" providerId="ADAL" clId="{6C82FDA5-07C9-43EA-ABB4-E92799515294}"/>
    <pc:docChg chg="undo custSel addSld delSld modSld">
      <pc:chgData name="Crawley, Shae" userId="a3e5d7bc-fbd4-4c50-9cf6-d098d6364753" providerId="ADAL" clId="{6C82FDA5-07C9-43EA-ABB4-E92799515294}" dt="2025-09-12T10:47:06.855" v="3998" actId="1076"/>
      <pc:docMkLst>
        <pc:docMk/>
      </pc:docMkLst>
      <pc:sldChg chg="delSp modSp del mod">
        <pc:chgData name="Crawley, Shae" userId="a3e5d7bc-fbd4-4c50-9cf6-d098d6364753" providerId="ADAL" clId="{6C82FDA5-07C9-43EA-ABB4-E92799515294}" dt="2025-08-07T09:16:34.484" v="185" actId="47"/>
        <pc:sldMkLst>
          <pc:docMk/>
          <pc:sldMk cId="0" sldId="256"/>
        </pc:sldMkLst>
      </pc:sldChg>
      <pc:sldChg chg="modSp del mod">
        <pc:chgData name="Crawley, Shae" userId="a3e5d7bc-fbd4-4c50-9cf6-d098d6364753" providerId="ADAL" clId="{6C82FDA5-07C9-43EA-ABB4-E92799515294}" dt="2025-08-07T14:31:26.641" v="2397" actId="47"/>
        <pc:sldMkLst>
          <pc:docMk/>
          <pc:sldMk cId="0" sldId="257"/>
        </pc:sldMkLst>
      </pc:sldChg>
      <pc:sldChg chg="modSp del mod">
        <pc:chgData name="Crawley, Shae" userId="a3e5d7bc-fbd4-4c50-9cf6-d098d6364753" providerId="ADAL" clId="{6C82FDA5-07C9-43EA-ABB4-E92799515294}" dt="2025-08-07T14:31:25.321" v="2396" actId="47"/>
        <pc:sldMkLst>
          <pc:docMk/>
          <pc:sldMk cId="0" sldId="258"/>
        </pc:sldMkLst>
      </pc:sldChg>
      <pc:sldChg chg="modSp del mod">
        <pc:chgData name="Crawley, Shae" userId="a3e5d7bc-fbd4-4c50-9cf6-d098d6364753" providerId="ADAL" clId="{6C82FDA5-07C9-43EA-ABB4-E92799515294}" dt="2025-08-07T14:31:24.250" v="2395" actId="47"/>
        <pc:sldMkLst>
          <pc:docMk/>
          <pc:sldMk cId="0" sldId="259"/>
        </pc:sldMkLst>
      </pc:sldChg>
      <pc:sldChg chg="modSp del mod">
        <pc:chgData name="Crawley, Shae" userId="a3e5d7bc-fbd4-4c50-9cf6-d098d6364753" providerId="ADAL" clId="{6C82FDA5-07C9-43EA-ABB4-E92799515294}" dt="2025-08-07T14:31:22.014" v="2394" actId="47"/>
        <pc:sldMkLst>
          <pc:docMk/>
          <pc:sldMk cId="0" sldId="260"/>
        </pc:sldMkLst>
      </pc:sldChg>
      <pc:sldChg chg="del">
        <pc:chgData name="Crawley, Shae" userId="a3e5d7bc-fbd4-4c50-9cf6-d098d6364753" providerId="ADAL" clId="{6C82FDA5-07C9-43EA-ABB4-E92799515294}" dt="2025-08-07T14:31:19.982" v="2392" actId="47"/>
        <pc:sldMkLst>
          <pc:docMk/>
          <pc:sldMk cId="0" sldId="261"/>
        </pc:sldMkLst>
      </pc:sldChg>
      <pc:sldChg chg="del">
        <pc:chgData name="Crawley, Shae" userId="a3e5d7bc-fbd4-4c50-9cf6-d098d6364753" providerId="ADAL" clId="{6C82FDA5-07C9-43EA-ABB4-E92799515294}" dt="2025-08-07T14:31:18.684" v="2391" actId="47"/>
        <pc:sldMkLst>
          <pc:docMk/>
          <pc:sldMk cId="0" sldId="262"/>
        </pc:sldMkLst>
      </pc:sldChg>
      <pc:sldChg chg="del">
        <pc:chgData name="Crawley, Shae" userId="a3e5d7bc-fbd4-4c50-9cf6-d098d6364753" providerId="ADAL" clId="{6C82FDA5-07C9-43EA-ABB4-E92799515294}" dt="2025-08-08T09:21:39.412" v="3200" actId="47"/>
        <pc:sldMkLst>
          <pc:docMk/>
          <pc:sldMk cId="0" sldId="263"/>
        </pc:sldMkLst>
      </pc:sldChg>
      <pc:sldChg chg="del">
        <pc:chgData name="Crawley, Shae" userId="a3e5d7bc-fbd4-4c50-9cf6-d098d6364753" providerId="ADAL" clId="{6C82FDA5-07C9-43EA-ABB4-E92799515294}" dt="2025-08-07T14:31:21.024" v="2393" actId="47"/>
        <pc:sldMkLst>
          <pc:docMk/>
          <pc:sldMk cId="2049729187" sldId="264"/>
        </pc:sldMkLst>
      </pc:sldChg>
      <pc:sldChg chg="del">
        <pc:chgData name="Crawley, Shae" userId="a3e5d7bc-fbd4-4c50-9cf6-d098d6364753" providerId="ADAL" clId="{6C82FDA5-07C9-43EA-ABB4-E92799515294}" dt="2025-08-07T14:31:16.340" v="2390" actId="47"/>
        <pc:sldMkLst>
          <pc:docMk/>
          <pc:sldMk cId="2624809452" sldId="265"/>
        </pc:sldMkLst>
      </pc:sldChg>
      <pc:sldChg chg="addSp delSp modSp add mod delAnim modAnim">
        <pc:chgData name="Crawley, Shae" userId="a3e5d7bc-fbd4-4c50-9cf6-d098d6364753" providerId="ADAL" clId="{6C82FDA5-07C9-43EA-ABB4-E92799515294}" dt="2025-08-07T14:49:07.758" v="2528" actId="14100"/>
        <pc:sldMkLst>
          <pc:docMk/>
          <pc:sldMk cId="0" sldId="266"/>
        </pc:sldMkLst>
      </pc:sldChg>
      <pc:sldChg chg="addSp delSp modSp new mod setBg delAnim modAnim">
        <pc:chgData name="Crawley, Shae" userId="a3e5d7bc-fbd4-4c50-9cf6-d098d6364753" providerId="ADAL" clId="{6C82FDA5-07C9-43EA-ABB4-E92799515294}" dt="2025-09-12T10:41:38.302" v="3840" actId="113"/>
        <pc:sldMkLst>
          <pc:docMk/>
          <pc:sldMk cId="2706475393" sldId="267"/>
        </pc:sldMkLst>
      </pc:sldChg>
      <pc:sldChg chg="addSp delSp modSp add mod delAnim modAnim">
        <pc:chgData name="Crawley, Shae" userId="a3e5d7bc-fbd4-4c50-9cf6-d098d6364753" providerId="ADAL" clId="{6C82FDA5-07C9-43EA-ABB4-E92799515294}" dt="2025-09-12T10:41:26.557" v="3839" actId="113"/>
        <pc:sldMkLst>
          <pc:docMk/>
          <pc:sldMk cId="2819712518" sldId="268"/>
        </pc:sldMkLst>
      </pc:sldChg>
      <pc:sldChg chg="addSp delSp modSp add mod delAnim modAnim">
        <pc:chgData name="Crawley, Shae" userId="a3e5d7bc-fbd4-4c50-9cf6-d098d6364753" providerId="ADAL" clId="{6C82FDA5-07C9-43EA-ABB4-E92799515294}" dt="2025-09-12T10:41:10.712" v="3838" actId="1076"/>
        <pc:sldMkLst>
          <pc:docMk/>
          <pc:sldMk cId="1487963809" sldId="269"/>
        </pc:sldMkLst>
      </pc:sldChg>
      <pc:sldChg chg="addSp delSp modSp add mod delAnim modAnim">
        <pc:chgData name="Crawley, Shae" userId="a3e5d7bc-fbd4-4c50-9cf6-d098d6364753" providerId="ADAL" clId="{6C82FDA5-07C9-43EA-ABB4-E92799515294}" dt="2025-09-12T10:40:46.348" v="3835" actId="1076"/>
        <pc:sldMkLst>
          <pc:docMk/>
          <pc:sldMk cId="3453435540" sldId="270"/>
        </pc:sldMkLst>
      </pc:sldChg>
      <pc:sldChg chg="addSp delSp modSp new del mod setBg delAnim modAnim">
        <pc:chgData name="Crawley, Shae" userId="a3e5d7bc-fbd4-4c50-9cf6-d098d6364753" providerId="ADAL" clId="{6C82FDA5-07C9-43EA-ABB4-E92799515294}" dt="2025-08-07T12:38:01.002" v="1423" actId="47"/>
        <pc:sldMkLst>
          <pc:docMk/>
          <pc:sldMk cId="1272741453" sldId="271"/>
        </pc:sldMkLst>
      </pc:sldChg>
      <pc:sldChg chg="addSp delSp modSp add mod">
        <pc:chgData name="Crawley, Shae" userId="a3e5d7bc-fbd4-4c50-9cf6-d098d6364753" providerId="ADAL" clId="{6C82FDA5-07C9-43EA-ABB4-E92799515294}" dt="2025-09-12T10:47:06.855" v="3998" actId="1076"/>
        <pc:sldMkLst>
          <pc:docMk/>
          <pc:sldMk cId="1487344410" sldId="313"/>
        </pc:sldMkLst>
      </pc:sldChg>
      <pc:sldChg chg="addSp delSp modSp add mod delAnim modAnim">
        <pc:chgData name="Crawley, Shae" userId="a3e5d7bc-fbd4-4c50-9cf6-d098d6364753" providerId="ADAL" clId="{6C82FDA5-07C9-43EA-ABB4-E92799515294}" dt="2025-08-08T13:54:58.973" v="3510" actId="113"/>
        <pc:sldMkLst>
          <pc:docMk/>
          <pc:sldMk cId="2513880053" sldId="314"/>
        </pc:sldMkLst>
      </pc:sldChg>
      <pc:sldChg chg="addSp delSp modSp add mod delAnim modAnim">
        <pc:chgData name="Crawley, Shae" userId="a3e5d7bc-fbd4-4c50-9cf6-d098d6364753" providerId="ADAL" clId="{6C82FDA5-07C9-43EA-ABB4-E92799515294}" dt="2025-08-07T14:37:24.599" v="2456" actId="170"/>
        <pc:sldMkLst>
          <pc:docMk/>
          <pc:sldMk cId="2281793423" sldId="315"/>
        </pc:sldMkLst>
      </pc:sldChg>
      <pc:sldChg chg="addSp delSp modSp new mod setBg delAnim modAnim">
        <pc:chgData name="Crawley, Shae" userId="a3e5d7bc-fbd4-4c50-9cf6-d098d6364753" providerId="ADAL" clId="{6C82FDA5-07C9-43EA-ABB4-E92799515294}" dt="2025-08-11T15:03:05.740" v="3554" actId="20577"/>
        <pc:sldMkLst>
          <pc:docMk/>
          <pc:sldMk cId="628576142" sldId="316"/>
        </pc:sldMkLst>
      </pc:sldChg>
      <pc:sldChg chg="addSp delSp modSp new mod setBg">
        <pc:chgData name="Crawley, Shae" userId="a3e5d7bc-fbd4-4c50-9cf6-d098d6364753" providerId="ADAL" clId="{6C82FDA5-07C9-43EA-ABB4-E92799515294}" dt="2025-09-12T10:39:56.116" v="3797" actId="113"/>
        <pc:sldMkLst>
          <pc:docMk/>
          <pc:sldMk cId="3797284346" sldId="317"/>
        </pc:sldMkLst>
      </pc:sldChg>
    </pc:docChg>
  </pc:docChgLst>
  <pc:docChgLst>
    <pc:chgData name="Crawley, Shae" userId="a3e5d7bc-fbd4-4c50-9cf6-d098d6364753" providerId="ADAL" clId="{4C26476A-BF34-445B-8FAC-1D882FE337AE}"/>
    <pc:docChg chg="custSel addSld modSld">
      <pc:chgData name="Crawley, Shae" userId="a3e5d7bc-fbd4-4c50-9cf6-d098d6364753" providerId="ADAL" clId="{4C26476A-BF34-445B-8FAC-1D882FE337AE}" dt="2024-09-27T14:33:08.328" v="142" actId="1076"/>
      <pc:docMkLst>
        <pc:docMk/>
      </pc:docMkLst>
      <pc:sldChg chg="modSp mod">
        <pc:chgData name="Crawley, Shae" userId="a3e5d7bc-fbd4-4c50-9cf6-d098d6364753" providerId="ADAL" clId="{4C26476A-BF34-445B-8FAC-1D882FE337AE}" dt="2024-09-25T14:38:02.007" v="108" actId="20577"/>
        <pc:sldMkLst>
          <pc:docMk/>
          <pc:sldMk cId="0" sldId="263"/>
        </pc:sldMkLst>
      </pc:sldChg>
      <pc:sldChg chg="addSp delSp modSp add mod delAnim modAnim">
        <pc:chgData name="Crawley, Shae" userId="a3e5d7bc-fbd4-4c50-9cf6-d098d6364753" providerId="ADAL" clId="{4C26476A-BF34-445B-8FAC-1D882FE337AE}" dt="2024-09-27T14:33:08.328" v="142" actId="1076"/>
        <pc:sldMkLst>
          <pc:docMk/>
          <pc:sldMk cId="2049729187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F3F8F-474A-4BAE-8295-B8AE93639120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882C2-A4FA-437E-B150-99DE1F1D5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34058-697B-4A9C-8DEA-9B3B3866AF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75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882C2-A4FA-437E-B150-99DE1F1D5D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6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9.png"/><Relationship Id="rId4" Type="http://schemas.openxmlformats.org/officeDocument/2006/relationships/image" Target="../media/image11.svg"/><Relationship Id="rId9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sv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5.sv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0.sv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2.wdp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12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6.svg"/><Relationship Id="rId5" Type="http://schemas.openxmlformats.org/officeDocument/2006/relationships/image" Target="../media/image42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CF87D1A9-4C70-F4EB-35F3-F5F7F7725BA6}"/>
              </a:ext>
            </a:extLst>
          </p:cNvPr>
          <p:cNvGrpSpPr/>
          <p:nvPr/>
        </p:nvGrpSpPr>
        <p:grpSpPr>
          <a:xfrm rot="3534259">
            <a:off x="14772705" y="4564141"/>
            <a:ext cx="2912683" cy="3864235"/>
            <a:chOff x="6667022" y="4840986"/>
            <a:chExt cx="2873747" cy="3311796"/>
          </a:xfrm>
        </p:grpSpPr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8917CACA-683A-1B7E-4C49-C70BE8ED8DCE}"/>
                </a:ext>
              </a:extLst>
            </p:cNvPr>
            <p:cNvSpPr/>
            <p:nvPr/>
          </p:nvSpPr>
          <p:spPr>
            <a:xfrm rot="19881811">
              <a:off x="6667022" y="4840986"/>
              <a:ext cx="2873747" cy="3311796"/>
            </a:xfrm>
            <a:custGeom>
              <a:avLst/>
              <a:gdLst/>
              <a:ahLst/>
              <a:cxnLst/>
              <a:rect l="l" t="t" r="r" b="b"/>
              <a:pathLst>
                <a:path w="5141779" h="6398141">
                  <a:moveTo>
                    <a:pt x="0" y="0"/>
                  </a:moveTo>
                  <a:lnTo>
                    <a:pt x="5141779" y="0"/>
                  </a:lnTo>
                  <a:lnTo>
                    <a:pt x="5141779" y="6398141"/>
                  </a:lnTo>
                  <a:lnTo>
                    <a:pt x="0" y="6398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5B08B614-54D6-1DFE-19F8-4D7CF759D85D}"/>
                </a:ext>
              </a:extLst>
            </p:cNvPr>
            <p:cNvSpPr/>
            <p:nvPr/>
          </p:nvSpPr>
          <p:spPr>
            <a:xfrm rot="18929625">
              <a:off x="7025309" y="6006135"/>
              <a:ext cx="488146" cy="732793"/>
            </a:xfrm>
            <a:custGeom>
              <a:avLst/>
              <a:gdLst/>
              <a:ahLst/>
              <a:cxnLst/>
              <a:rect l="l" t="t" r="r" b="b"/>
              <a:pathLst>
                <a:path w="861149" h="1287044">
                  <a:moveTo>
                    <a:pt x="0" y="0"/>
                  </a:moveTo>
                  <a:lnTo>
                    <a:pt x="861149" y="0"/>
                  </a:lnTo>
                  <a:lnTo>
                    <a:pt x="861149" y="1287044"/>
                  </a:lnTo>
                  <a:lnTo>
                    <a:pt x="0" y="1287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AC13E1B2-26D5-8BF0-4865-3A704CB53F1E}"/>
              </a:ext>
            </a:extLst>
          </p:cNvPr>
          <p:cNvSpPr txBox="1"/>
          <p:nvPr/>
        </p:nvSpPr>
        <p:spPr>
          <a:xfrm>
            <a:off x="5823843" y="3448606"/>
            <a:ext cx="9739862" cy="3417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7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re Sugar Thin"/>
              </a:rPr>
              <a:t>WHO?</a:t>
            </a:r>
            <a:endParaRPr kumimoji="0" lang="en-US" sz="25600" b="1" i="0" u="none" strike="noStrike" kern="1200" cap="none" spc="50" normalizeH="0" baseline="0" noProof="0" dirty="0">
              <a:ln w="0"/>
              <a:solidFill>
                <a:srgbClr val="EEECE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re Sugar Thin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C8DF6D-A8E2-0889-98BB-A4DD07547FF2}"/>
              </a:ext>
            </a:extLst>
          </p:cNvPr>
          <p:cNvSpPr/>
          <p:nvPr/>
        </p:nvSpPr>
        <p:spPr>
          <a:xfrm>
            <a:off x="6418482" y="7348344"/>
            <a:ext cx="9220200" cy="142707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6396123" y="7192817"/>
            <a:ext cx="9264917" cy="12829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ourd" panose="020B0604020202020204" charset="0"/>
                <a:ea typeface="Tahoma" panose="020B0604030504040204" pitchFamily="34" charset="0"/>
                <a:cs typeface="Tahoma" panose="020B0604030504040204" pitchFamily="34" charset="0"/>
                <a:sym typeface="More Sugar Thin"/>
              </a:rPr>
              <a:t>Bonfire and firework safety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698DC6-67B2-F44A-6DBF-819A0443689C}"/>
              </a:ext>
            </a:extLst>
          </p:cNvPr>
          <p:cNvGrpSpPr/>
          <p:nvPr/>
        </p:nvGrpSpPr>
        <p:grpSpPr>
          <a:xfrm>
            <a:off x="-4412830" y="1423946"/>
            <a:ext cx="11226296" cy="19179521"/>
            <a:chOff x="-4177642" y="723900"/>
            <a:chExt cx="11932124" cy="20545303"/>
          </a:xfrm>
        </p:grpSpPr>
        <p:sp>
          <p:nvSpPr>
            <p:cNvPr id="4" name="Freeform 4"/>
            <p:cNvSpPr/>
            <p:nvPr/>
          </p:nvSpPr>
          <p:spPr>
            <a:xfrm>
              <a:off x="-4177642" y="723900"/>
              <a:ext cx="11932124" cy="20545303"/>
            </a:xfrm>
            <a:custGeom>
              <a:avLst/>
              <a:gdLst/>
              <a:ahLst/>
              <a:cxnLst/>
              <a:rect l="l" t="t" r="r" b="b"/>
              <a:pathLst>
                <a:path w="15194632" h="19800535">
                  <a:moveTo>
                    <a:pt x="0" y="0"/>
                  </a:moveTo>
                  <a:lnTo>
                    <a:pt x="15194632" y="0"/>
                  </a:lnTo>
                  <a:lnTo>
                    <a:pt x="15194632" y="19800535"/>
                  </a:lnTo>
                  <a:lnTo>
                    <a:pt x="0" y="19800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34276"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3525379">
              <a:off x="3129526" y="4334766"/>
              <a:ext cx="2378709" cy="2417310"/>
            </a:xfrm>
            <a:custGeom>
              <a:avLst/>
              <a:gdLst/>
              <a:ahLst/>
              <a:cxnLst/>
              <a:rect l="l" t="t" r="r" b="b"/>
              <a:pathLst>
                <a:path w="2292481" h="2292481">
                  <a:moveTo>
                    <a:pt x="0" y="0"/>
                  </a:moveTo>
                  <a:lnTo>
                    <a:pt x="2292481" y="0"/>
                  </a:lnTo>
                  <a:lnTo>
                    <a:pt x="2292481" y="2292481"/>
                  </a:lnTo>
                  <a:lnTo>
                    <a:pt x="0" y="2292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5134371" y="7257322"/>
              <a:ext cx="2620111" cy="3553896"/>
            </a:xfrm>
            <a:custGeom>
              <a:avLst/>
              <a:gdLst/>
              <a:ahLst/>
              <a:cxnLst/>
              <a:rect l="l" t="t" r="r" b="b"/>
              <a:pathLst>
                <a:path w="2292121" h="2894559">
                  <a:moveTo>
                    <a:pt x="0" y="0"/>
                  </a:moveTo>
                  <a:lnTo>
                    <a:pt x="2292121" y="0"/>
                  </a:lnTo>
                  <a:lnTo>
                    <a:pt x="2292121" y="2894559"/>
                  </a:lnTo>
                  <a:lnTo>
                    <a:pt x="0" y="289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12552" t="-290322" r="-272129" b="-522589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rot="174085" flipH="1">
              <a:off x="254884" y="6418177"/>
              <a:ext cx="5790196" cy="5891526"/>
            </a:xfrm>
            <a:custGeom>
              <a:avLst/>
              <a:gdLst/>
              <a:ahLst/>
              <a:cxnLst/>
              <a:rect l="l" t="t" r="r" b="b"/>
              <a:pathLst>
                <a:path w="5343242" h="5683388">
                  <a:moveTo>
                    <a:pt x="5343242" y="0"/>
                  </a:moveTo>
                  <a:lnTo>
                    <a:pt x="0" y="0"/>
                  </a:lnTo>
                  <a:lnTo>
                    <a:pt x="0" y="5683388"/>
                  </a:lnTo>
                  <a:lnTo>
                    <a:pt x="5343242" y="5683388"/>
                  </a:lnTo>
                  <a:lnTo>
                    <a:pt x="5343242" y="0"/>
                  </a:lnTo>
                  <a:close/>
                </a:path>
              </a:pathLst>
            </a:custGeom>
            <a:blipFill>
              <a:blip r:embed="rId9"/>
              <a:stretch>
                <a:fillRect l="-174761" t="-65028" b="-171591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3833358" y="4742695"/>
              <a:ext cx="659862" cy="649325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extBox 3"/>
          <p:cNvSpPr txBox="1"/>
          <p:nvPr/>
        </p:nvSpPr>
        <p:spPr>
          <a:xfrm>
            <a:off x="5978157" y="407020"/>
            <a:ext cx="9739862" cy="3808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7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re Sugar Thin"/>
              </a:rPr>
              <a:t>GUESS</a:t>
            </a:r>
            <a:r>
              <a:rPr kumimoji="0" lang="en-US" sz="256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re Sugar Thin"/>
              </a:rPr>
              <a:t> </a:t>
            </a:r>
          </a:p>
        </p:txBody>
      </p:sp>
      <p:pic>
        <p:nvPicPr>
          <p:cNvPr id="20" name="Picture 19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5378C204-E6D8-F8E1-AC60-E0E5E23936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8" y="394320"/>
            <a:ext cx="3725124" cy="1122884"/>
          </a:xfrm>
          <a:prstGeom prst="rect">
            <a:avLst/>
          </a:prstGeom>
        </p:spPr>
      </p:pic>
      <p:pic>
        <p:nvPicPr>
          <p:cNvPr id="14" name="Graphic 13" descr="Fireworks with solid fill">
            <a:extLst>
              <a:ext uri="{FF2B5EF4-FFF2-40B4-BE49-F238E27FC236}">
                <a16:creationId xmlns:a16="http://schemas.microsoft.com/office/drawing/2014/main" id="{8132DC78-039D-A13D-7C5F-400BD08C75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19078">
            <a:off x="13926983" y="-1013901"/>
            <a:ext cx="3423396" cy="3423396"/>
          </a:xfrm>
          <a:prstGeom prst="rect">
            <a:avLst/>
          </a:prstGeom>
        </p:spPr>
      </p:pic>
      <p:pic>
        <p:nvPicPr>
          <p:cNvPr id="15" name="Graphic 14" descr="Fireworks with solid fill">
            <a:extLst>
              <a:ext uri="{FF2B5EF4-FFF2-40B4-BE49-F238E27FC236}">
                <a16:creationId xmlns:a16="http://schemas.microsoft.com/office/drawing/2014/main" id="{2E656D01-DA44-4924-5587-D6021EA494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66459" y="-980474"/>
            <a:ext cx="3423396" cy="34233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Fireworks with solid fill">
            <a:extLst>
              <a:ext uri="{FF2B5EF4-FFF2-40B4-BE49-F238E27FC236}">
                <a16:creationId xmlns:a16="http://schemas.microsoft.com/office/drawing/2014/main" id="{2067668C-FED1-0DD8-649A-67D850558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339151">
            <a:off x="4687352" y="3265163"/>
            <a:ext cx="2963814" cy="2963814"/>
          </a:xfrm>
          <a:prstGeom prst="rect">
            <a:avLst/>
          </a:prstGeom>
        </p:spPr>
      </p:pic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F0BF65E3-5652-C714-5D77-8530905CC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876300"/>
            <a:ext cx="3539070" cy="106680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88673C2A-14C8-BE16-7AE9-8290AAE6963F}"/>
              </a:ext>
            </a:extLst>
          </p:cNvPr>
          <p:cNvSpPr txBox="1"/>
          <p:nvPr/>
        </p:nvSpPr>
        <p:spPr>
          <a:xfrm>
            <a:off x="4838700" y="2188845"/>
            <a:ext cx="86106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re Sugar Thin"/>
              </a:rPr>
              <a:t>Stay safe  and         enjoy the fireworks! </a:t>
            </a:r>
            <a:endParaRPr kumimoji="0" lang="en-US" sz="10300" b="1" i="0" u="none" strike="noStrike" kern="1200" cap="none" spc="50" normalizeH="0" baseline="0" noProof="0" dirty="0">
              <a:ln w="0"/>
              <a:solidFill>
                <a:srgbClr val="EEECE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re Sugar Thin"/>
            </a:endParaRPr>
          </a:p>
        </p:txBody>
      </p:sp>
      <p:pic>
        <p:nvPicPr>
          <p:cNvPr id="19" name="Graphic 18" descr="Fireworks with solid fill">
            <a:extLst>
              <a:ext uri="{FF2B5EF4-FFF2-40B4-BE49-F238E27FC236}">
                <a16:creationId xmlns:a16="http://schemas.microsoft.com/office/drawing/2014/main" id="{754B9DA1-A77F-2D53-F24C-F73EB95CA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76320">
            <a:off x="10693813" y="649804"/>
            <a:ext cx="2578026" cy="2578026"/>
          </a:xfrm>
          <a:prstGeom prst="rect">
            <a:avLst/>
          </a:prstGeom>
        </p:spPr>
      </p:pic>
      <p:pic>
        <p:nvPicPr>
          <p:cNvPr id="22" name="Graphic 21" descr="Fireworks with solid fill">
            <a:extLst>
              <a:ext uri="{FF2B5EF4-FFF2-40B4-BE49-F238E27FC236}">
                <a16:creationId xmlns:a16="http://schemas.microsoft.com/office/drawing/2014/main" id="{FD0A5052-54EF-9852-C052-D2294E220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76320">
            <a:off x="11040217" y="7339937"/>
            <a:ext cx="2168445" cy="2168445"/>
          </a:xfrm>
          <a:prstGeom prst="rect">
            <a:avLst/>
          </a:prstGeom>
        </p:spPr>
      </p:pic>
      <p:pic>
        <p:nvPicPr>
          <p:cNvPr id="4" name="Picture 3" descr="A cartoon of a firefighter&#10;&#10;AI-generated content may be incorrect.">
            <a:extLst>
              <a:ext uri="{FF2B5EF4-FFF2-40B4-BE49-F238E27FC236}">
                <a16:creationId xmlns:a16="http://schemas.microsoft.com/office/drawing/2014/main" id="{084D82B7-9665-7BB7-A8F5-B057ECBC2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431" y="4118435"/>
            <a:ext cx="7467600" cy="9737864"/>
          </a:xfrm>
          <a:prstGeom prst="rect">
            <a:avLst/>
          </a:prstGeom>
        </p:spPr>
      </p:pic>
      <p:pic>
        <p:nvPicPr>
          <p:cNvPr id="8" name="Picture 7" descr="A cartoon of a firefighter&#10;&#10;AI-generated content may be incorrect.">
            <a:extLst>
              <a:ext uri="{FF2B5EF4-FFF2-40B4-BE49-F238E27FC236}">
                <a16:creationId xmlns:a16="http://schemas.microsoft.com/office/drawing/2014/main" id="{12650832-3C66-1882-FE37-E4E01CF64A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29809" y="4088660"/>
            <a:ext cx="7227813" cy="9425178"/>
          </a:xfrm>
          <a:prstGeom prst="rect">
            <a:avLst/>
          </a:prstGeom>
        </p:spPr>
      </p:pic>
      <p:pic>
        <p:nvPicPr>
          <p:cNvPr id="13" name="Graphic 12" descr="Speech with solid fill">
            <a:extLst>
              <a:ext uri="{FF2B5EF4-FFF2-40B4-BE49-F238E27FC236}">
                <a16:creationId xmlns:a16="http://schemas.microsoft.com/office/drawing/2014/main" id="{58089D80-6515-EBF4-4193-A73DE597D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77255" y="3166614"/>
            <a:ext cx="4226156" cy="3829516"/>
          </a:xfrm>
          <a:prstGeom prst="rect">
            <a:avLst/>
          </a:prstGeom>
        </p:spPr>
      </p:pic>
      <p:pic>
        <p:nvPicPr>
          <p:cNvPr id="3" name="Graphic 2" descr="Speech with solid fill">
            <a:extLst>
              <a:ext uri="{FF2B5EF4-FFF2-40B4-BE49-F238E27FC236}">
                <a16:creationId xmlns:a16="http://schemas.microsoft.com/office/drawing/2014/main" id="{06388CB0-21EB-F7CD-31B5-D7A43E0F3A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2116520" y="3166614"/>
            <a:ext cx="4226156" cy="38295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63CEC8-38EB-F6E8-566D-7AA31E41C228}"/>
              </a:ext>
            </a:extLst>
          </p:cNvPr>
          <p:cNvSpPr txBox="1"/>
          <p:nvPr/>
        </p:nvSpPr>
        <p:spPr>
          <a:xfrm>
            <a:off x="2819898" y="4131679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 always stay with an </a:t>
            </a:r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38BB6-75C5-2A72-AD19-8E97D47F94D7}"/>
              </a:ext>
            </a:extLst>
          </p:cNvPr>
          <p:cNvSpPr txBox="1"/>
          <p:nvPr/>
        </p:nvSpPr>
        <p:spPr>
          <a:xfrm>
            <a:off x="12623799" y="4078634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their job to keep you </a:t>
            </a: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safe!</a:t>
            </a:r>
          </a:p>
        </p:txBody>
      </p:sp>
    </p:spTree>
    <p:extLst>
      <p:ext uri="{BB962C8B-B14F-4D97-AF65-F5344CB8AC3E}">
        <p14:creationId xmlns:p14="http://schemas.microsoft.com/office/powerpoint/2010/main" val="379728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403" y="-79059"/>
            <a:ext cx="18669000" cy="10629900"/>
            <a:chOff x="0" y="0"/>
            <a:chExt cx="4741333" cy="1209524"/>
          </a:xfrm>
        </p:grpSpPr>
        <p:sp>
          <p:nvSpPr>
            <p:cNvPr id="3" name="Freeform 3"/>
            <p:cNvSpPr/>
            <p:nvPr/>
          </p:nvSpPr>
          <p:spPr>
            <a:xfrm>
              <a:off x="38705" y="0"/>
              <a:ext cx="4702628" cy="1170507"/>
            </a:xfrm>
            <a:custGeom>
              <a:avLst/>
              <a:gdLst/>
              <a:ahLst/>
              <a:cxnLst/>
              <a:rect l="l" t="t" r="r" b="b"/>
              <a:pathLst>
                <a:path w="4741333" h="1209524">
                  <a:moveTo>
                    <a:pt x="0" y="0"/>
                  </a:moveTo>
                  <a:lnTo>
                    <a:pt x="4741333" y="0"/>
                  </a:lnTo>
                  <a:lnTo>
                    <a:pt x="4741333" y="1209524"/>
                  </a:lnTo>
                  <a:lnTo>
                    <a:pt x="0" y="1209524"/>
                  </a:lnTo>
                  <a:close/>
                </a:path>
              </a:pathLst>
            </a:custGeom>
            <a:solidFill>
              <a:srgbClr val="202A4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741333" cy="1171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9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807AA1-E99B-7071-EDFF-C45A42FB9FDE}"/>
              </a:ext>
            </a:extLst>
          </p:cNvPr>
          <p:cNvSpPr/>
          <p:nvPr/>
        </p:nvSpPr>
        <p:spPr>
          <a:xfrm>
            <a:off x="-2049781" y="2543718"/>
            <a:ext cx="169936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grandir Narrow Ultra-Bold"/>
              </a:rPr>
              <a:t>Today you will learn…</a:t>
            </a:r>
            <a:endParaRPr kumimoji="0" lang="en-GB" sz="8000" b="1" i="0" u="none" strike="noStrike" kern="1200" cap="none" spc="50" normalizeH="0" baseline="0" noProof="0" dirty="0">
              <a:ln w="0"/>
              <a:solidFill>
                <a:srgbClr val="EEECE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4F03DB-8C83-9DA0-5444-6B8113118FD7}"/>
              </a:ext>
            </a:extLst>
          </p:cNvPr>
          <p:cNvSpPr txBox="1"/>
          <p:nvPr/>
        </p:nvSpPr>
        <p:spPr>
          <a:xfrm>
            <a:off x="1704790" y="4816762"/>
            <a:ext cx="1158589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The hazards you may see at bonfire and firework celebrations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8B871-B048-97F5-B076-E4697AFCFF92}"/>
              </a:ext>
            </a:extLst>
          </p:cNvPr>
          <p:cNvSpPr txBox="1"/>
          <p:nvPr/>
        </p:nvSpPr>
        <p:spPr>
          <a:xfrm>
            <a:off x="1704790" y="6513252"/>
            <a:ext cx="1055947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How to stay safe around bonfires and fireworks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16BEC0-AE00-63CF-DEC5-B29BE416614C}"/>
              </a:ext>
            </a:extLst>
          </p:cNvPr>
          <p:cNvSpPr/>
          <p:nvPr/>
        </p:nvSpPr>
        <p:spPr>
          <a:xfrm>
            <a:off x="-2" y="9897941"/>
            <a:ext cx="18516599" cy="389058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9CF18-F963-11A6-F4EC-56451F68D753}"/>
              </a:ext>
            </a:extLst>
          </p:cNvPr>
          <p:cNvSpPr/>
          <p:nvPr/>
        </p:nvSpPr>
        <p:spPr>
          <a:xfrm>
            <a:off x="0" y="-77276"/>
            <a:ext cx="18516599" cy="389058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1D74AE-57AE-93E1-7546-887CE27E74D8}"/>
              </a:ext>
            </a:extLst>
          </p:cNvPr>
          <p:cNvSpPr txBox="1"/>
          <p:nvPr/>
        </p:nvSpPr>
        <p:spPr>
          <a:xfrm>
            <a:off x="2089722" y="7695906"/>
            <a:ext cx="121705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</a:t>
            </a:r>
          </a:p>
        </p:txBody>
      </p: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D287144-0825-8A40-E475-3A0D3FDE4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6" y="982665"/>
            <a:ext cx="4303447" cy="12972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2DFA0D-774C-627A-4125-27D37C6F7FF4}"/>
              </a:ext>
            </a:extLst>
          </p:cNvPr>
          <p:cNvSpPr/>
          <p:nvPr/>
        </p:nvSpPr>
        <p:spPr>
          <a:xfrm>
            <a:off x="13752660" y="349222"/>
            <a:ext cx="3198604" cy="9546598"/>
          </a:xfrm>
          <a:prstGeom prst="rect">
            <a:avLst/>
          </a:prstGeom>
          <a:solidFill>
            <a:srgbClr val="202A44">
              <a:alpha val="23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raphic 13" descr="Firecracker with solid fill">
            <a:extLst>
              <a:ext uri="{FF2B5EF4-FFF2-40B4-BE49-F238E27FC236}">
                <a16:creationId xmlns:a16="http://schemas.microsoft.com/office/drawing/2014/main" id="{976A3613-DB22-09A9-B30A-3E3982A80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94649">
            <a:off x="11610025" y="1743411"/>
            <a:ext cx="6972458" cy="6972458"/>
          </a:xfrm>
          <a:prstGeom prst="rect">
            <a:avLst/>
          </a:prstGeom>
        </p:spPr>
      </p:pic>
      <p:pic>
        <p:nvPicPr>
          <p:cNvPr id="17" name="Graphic 16" descr="Sparkler with solid fill">
            <a:extLst>
              <a:ext uri="{FF2B5EF4-FFF2-40B4-BE49-F238E27FC236}">
                <a16:creationId xmlns:a16="http://schemas.microsoft.com/office/drawing/2014/main" id="{836FDB1E-9EEB-75D5-A12A-1B6161B55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7380">
            <a:off x="664226" y="5117996"/>
            <a:ext cx="914400" cy="914400"/>
          </a:xfrm>
          <a:prstGeom prst="rect">
            <a:avLst/>
          </a:prstGeom>
        </p:spPr>
      </p:pic>
      <p:pic>
        <p:nvPicPr>
          <p:cNvPr id="18" name="Graphic 17" descr="Sparkler with solid fill">
            <a:extLst>
              <a:ext uri="{FF2B5EF4-FFF2-40B4-BE49-F238E27FC236}">
                <a16:creationId xmlns:a16="http://schemas.microsoft.com/office/drawing/2014/main" id="{1EC10B62-753F-638F-8FC7-14E6BB24A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07380">
            <a:off x="664225" y="67649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44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31FEB9-C248-DCB6-748B-EA0E6A601FD2}"/>
              </a:ext>
            </a:extLst>
          </p:cNvPr>
          <p:cNvGrpSpPr/>
          <p:nvPr/>
        </p:nvGrpSpPr>
        <p:grpSpPr>
          <a:xfrm rot="21028993">
            <a:off x="9470374" y="1381338"/>
            <a:ext cx="8292351" cy="7044261"/>
            <a:chOff x="9144000" y="1409700"/>
            <a:chExt cx="8292351" cy="7044261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E54E3EC5-933E-4792-4D77-B2ADBA66A58B}"/>
                </a:ext>
              </a:extLst>
            </p:cNvPr>
            <p:cNvSpPr/>
            <p:nvPr/>
          </p:nvSpPr>
          <p:spPr>
            <a:xfrm>
              <a:off x="9144000" y="1409700"/>
              <a:ext cx="8292351" cy="7044261"/>
            </a:xfrm>
            <a:custGeom>
              <a:avLst/>
              <a:gdLst/>
              <a:ahLst/>
              <a:cxnLst/>
              <a:rect l="l" t="t" r="r" b="b"/>
              <a:pathLst>
                <a:path w="6692151" h="5901261">
                  <a:moveTo>
                    <a:pt x="0" y="0"/>
                  </a:moveTo>
                  <a:lnTo>
                    <a:pt x="6692151" y="0"/>
                  </a:lnTo>
                  <a:lnTo>
                    <a:pt x="6692151" y="5901261"/>
                  </a:lnTo>
                  <a:lnTo>
                    <a:pt x="0" y="5901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92BE3724-4753-15C7-9C3E-6F8548D12371}"/>
                </a:ext>
              </a:extLst>
            </p:cNvPr>
            <p:cNvSpPr/>
            <p:nvPr/>
          </p:nvSpPr>
          <p:spPr>
            <a:xfrm>
              <a:off x="12573000" y="3595966"/>
              <a:ext cx="1067063" cy="1536328"/>
            </a:xfrm>
            <a:custGeom>
              <a:avLst/>
              <a:gdLst/>
              <a:ahLst/>
              <a:cxnLst/>
              <a:rect l="l" t="t" r="r" b="b"/>
              <a:pathLst>
                <a:path w="861149" h="1287044">
                  <a:moveTo>
                    <a:pt x="0" y="0"/>
                  </a:moveTo>
                  <a:lnTo>
                    <a:pt x="861149" y="0"/>
                  </a:lnTo>
                  <a:lnTo>
                    <a:pt x="861149" y="1287043"/>
                  </a:lnTo>
                  <a:lnTo>
                    <a:pt x="0" y="1287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F61C3C1-A05E-E294-006A-055A25A0AF3E}"/>
              </a:ext>
            </a:extLst>
          </p:cNvPr>
          <p:cNvSpPr/>
          <p:nvPr/>
        </p:nvSpPr>
        <p:spPr>
          <a:xfrm rot="16200000">
            <a:off x="4612680" y="-3388319"/>
            <a:ext cx="9062640" cy="18288000"/>
          </a:xfrm>
          <a:prstGeom prst="rect">
            <a:avLst/>
          </a:prstGeom>
          <a:gradFill flip="none" rotWithShape="1">
            <a:gsLst>
              <a:gs pos="22000">
                <a:srgbClr val="202A44">
                  <a:alpha val="67000"/>
                  <a:lumMod val="77000"/>
                </a:srgbClr>
              </a:gs>
              <a:gs pos="0">
                <a:srgbClr val="202A44"/>
              </a:gs>
              <a:gs pos="87000">
                <a:srgbClr val="202A44">
                  <a:alpha val="3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FB4D23C8-570F-17E8-0989-A529C0AD7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"/>
            <a:ext cx="2819399" cy="8498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2DD753-1A47-32A4-14B4-E960191D416D}"/>
              </a:ext>
            </a:extLst>
          </p:cNvPr>
          <p:cNvSpPr/>
          <p:nvPr/>
        </p:nvSpPr>
        <p:spPr>
          <a:xfrm>
            <a:off x="1735054" y="1923799"/>
            <a:ext cx="6311151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D2019-0940-5316-1560-0D18B6057797}"/>
              </a:ext>
            </a:extLst>
          </p:cNvPr>
          <p:cNvSpPr txBox="1"/>
          <p:nvPr/>
        </p:nvSpPr>
        <p:spPr>
          <a:xfrm>
            <a:off x="2447043" y="2641310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Guess the picture</a:t>
            </a:r>
          </a:p>
        </p:txBody>
      </p:sp>
      <p:pic>
        <p:nvPicPr>
          <p:cNvPr id="9" name="Picture 8" descr="A cartoon of a firefighter&#10;&#10;Description automatically generated">
            <a:extLst>
              <a:ext uri="{FF2B5EF4-FFF2-40B4-BE49-F238E27FC236}">
                <a16:creationId xmlns:a16="http://schemas.microsoft.com/office/drawing/2014/main" id="{74B65F6D-27C2-7B70-5E4B-BD45FA7349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5600700"/>
            <a:ext cx="6643614" cy="86506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29FA7046-C961-D22D-C348-3B7FC8E08DA5}"/>
              </a:ext>
            </a:extLst>
          </p:cNvPr>
          <p:cNvSpPr/>
          <p:nvPr/>
        </p:nvSpPr>
        <p:spPr>
          <a:xfrm rot="21043261">
            <a:off x="9391213" y="1307210"/>
            <a:ext cx="8450672" cy="7095309"/>
          </a:xfrm>
          <a:custGeom>
            <a:avLst/>
            <a:gdLst/>
            <a:ahLst/>
            <a:cxnLst/>
            <a:rect l="l" t="t" r="r" b="b"/>
            <a:pathLst>
              <a:path w="6692151" h="5901261">
                <a:moveTo>
                  <a:pt x="0" y="0"/>
                </a:moveTo>
                <a:lnTo>
                  <a:pt x="6692151" y="0"/>
                </a:lnTo>
                <a:lnTo>
                  <a:pt x="6692151" y="5901261"/>
                </a:lnTo>
                <a:lnTo>
                  <a:pt x="0" y="590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F96D6C-EA78-DE59-D868-1D0DAA47C823}"/>
              </a:ext>
            </a:extLst>
          </p:cNvPr>
          <p:cNvSpPr txBox="1"/>
          <p:nvPr/>
        </p:nvSpPr>
        <p:spPr>
          <a:xfrm>
            <a:off x="2463085" y="280941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a bonfire!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7797A-3D52-B5B2-696D-FD68EBF3AE8F}"/>
              </a:ext>
            </a:extLst>
          </p:cNvPr>
          <p:cNvSpPr txBox="1"/>
          <p:nvPr/>
        </p:nvSpPr>
        <p:spPr>
          <a:xfrm>
            <a:off x="2376414" y="3907855"/>
            <a:ext cx="487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to keep a </a:t>
            </a:r>
            <a:r>
              <a:rPr lang="en-GB" sz="4000" b="1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</a:t>
            </a:r>
            <a:r>
              <a:rPr lang="en-GB" sz="4000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distance from the bonfire and always have an </a:t>
            </a:r>
            <a:r>
              <a:rPr lang="en-GB" sz="4000" b="1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</a:t>
            </a:r>
            <a:r>
              <a:rPr lang="en-GB" sz="4000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you. </a:t>
            </a:r>
          </a:p>
        </p:txBody>
      </p:sp>
    </p:spTree>
    <p:extLst>
      <p:ext uri="{BB962C8B-B14F-4D97-AF65-F5344CB8AC3E}">
        <p14:creationId xmlns:p14="http://schemas.microsoft.com/office/powerpoint/2010/main" val="27064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4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C8CFF-3936-2D20-1146-70E4E169E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7964CC0-B7C9-54BD-2AB6-2B26AF12C245}"/>
              </a:ext>
            </a:extLst>
          </p:cNvPr>
          <p:cNvGrpSpPr/>
          <p:nvPr/>
        </p:nvGrpSpPr>
        <p:grpSpPr>
          <a:xfrm>
            <a:off x="10241797" y="1567698"/>
            <a:ext cx="5791200" cy="7007741"/>
            <a:chOff x="10241797" y="1567698"/>
            <a:chExt cx="5791200" cy="7007741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4EAA0B89-A5DC-B345-9B78-3FAA00C548CF}"/>
                </a:ext>
              </a:extLst>
            </p:cNvPr>
            <p:cNvSpPr/>
            <p:nvPr/>
          </p:nvSpPr>
          <p:spPr>
            <a:xfrm>
              <a:off x="10241797" y="1567698"/>
              <a:ext cx="5791200" cy="7007741"/>
            </a:xfrm>
            <a:custGeom>
              <a:avLst/>
              <a:gdLst/>
              <a:ahLst/>
              <a:cxnLst/>
              <a:rect l="l" t="t" r="r" b="b"/>
              <a:pathLst>
                <a:path w="5141779" h="6398141">
                  <a:moveTo>
                    <a:pt x="0" y="0"/>
                  </a:moveTo>
                  <a:lnTo>
                    <a:pt x="5141779" y="0"/>
                  </a:lnTo>
                  <a:lnTo>
                    <a:pt x="5141779" y="6398141"/>
                  </a:lnTo>
                  <a:lnTo>
                    <a:pt x="0" y="6398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3FC7B689-92DC-C3C8-D4D3-EDA37D7D8D60}"/>
                </a:ext>
              </a:extLst>
            </p:cNvPr>
            <p:cNvSpPr/>
            <p:nvPr/>
          </p:nvSpPr>
          <p:spPr>
            <a:xfrm rot="-742625">
              <a:off x="11307930" y="3462483"/>
              <a:ext cx="969915" cy="1409671"/>
            </a:xfrm>
            <a:custGeom>
              <a:avLst/>
              <a:gdLst/>
              <a:ahLst/>
              <a:cxnLst/>
              <a:rect l="l" t="t" r="r" b="b"/>
              <a:pathLst>
                <a:path w="861149" h="1287044">
                  <a:moveTo>
                    <a:pt x="0" y="0"/>
                  </a:moveTo>
                  <a:lnTo>
                    <a:pt x="861149" y="0"/>
                  </a:lnTo>
                  <a:lnTo>
                    <a:pt x="861149" y="1287044"/>
                  </a:lnTo>
                  <a:lnTo>
                    <a:pt x="0" y="1287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9F7B80D-0B4E-7250-83D9-1A3036A94CCB}"/>
                </a:ext>
              </a:extLst>
            </p:cNvPr>
            <p:cNvSpPr/>
            <p:nvPr/>
          </p:nvSpPr>
          <p:spPr>
            <a:xfrm rot="737447">
              <a:off x="14039874" y="4512772"/>
              <a:ext cx="969915" cy="1409671"/>
            </a:xfrm>
            <a:custGeom>
              <a:avLst/>
              <a:gdLst/>
              <a:ahLst/>
              <a:cxnLst/>
              <a:rect l="l" t="t" r="r" b="b"/>
              <a:pathLst>
                <a:path w="861149" h="1287044">
                  <a:moveTo>
                    <a:pt x="0" y="0"/>
                  </a:moveTo>
                  <a:lnTo>
                    <a:pt x="861149" y="0"/>
                  </a:lnTo>
                  <a:lnTo>
                    <a:pt x="861149" y="1287044"/>
                  </a:lnTo>
                  <a:lnTo>
                    <a:pt x="0" y="1287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F4769A1-D558-EF1B-3FCF-1AB436504C8C}"/>
              </a:ext>
            </a:extLst>
          </p:cNvPr>
          <p:cNvSpPr/>
          <p:nvPr/>
        </p:nvSpPr>
        <p:spPr>
          <a:xfrm rot="16200000">
            <a:off x="4753099" y="-3247899"/>
            <a:ext cx="8781801" cy="18288000"/>
          </a:xfrm>
          <a:prstGeom prst="rect">
            <a:avLst/>
          </a:prstGeom>
          <a:gradFill flip="none" rotWithShape="1">
            <a:gsLst>
              <a:gs pos="22000">
                <a:srgbClr val="202A44">
                  <a:alpha val="67000"/>
                  <a:lumMod val="77000"/>
                </a:srgbClr>
              </a:gs>
              <a:gs pos="0">
                <a:srgbClr val="202A44"/>
              </a:gs>
              <a:gs pos="87000">
                <a:srgbClr val="202A44">
                  <a:alpha val="3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7EB696D2-48EE-0B25-98E8-BB07E0CCE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"/>
            <a:ext cx="2819399" cy="84986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8013DF-DADA-7EE7-B027-532EBCB60FD4}"/>
              </a:ext>
            </a:extLst>
          </p:cNvPr>
          <p:cNvSpPr/>
          <p:nvPr/>
        </p:nvSpPr>
        <p:spPr>
          <a:xfrm>
            <a:off x="1735054" y="1923799"/>
            <a:ext cx="6311151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5EF25-7CAC-8CD1-B70B-43F32F795603}"/>
              </a:ext>
            </a:extLst>
          </p:cNvPr>
          <p:cNvSpPr txBox="1"/>
          <p:nvPr/>
        </p:nvSpPr>
        <p:spPr>
          <a:xfrm>
            <a:off x="2485388" y="2796943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Guess the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D63DCF-C041-1629-1C1B-D281A635EB44}"/>
              </a:ext>
            </a:extLst>
          </p:cNvPr>
          <p:cNvSpPr txBox="1"/>
          <p:nvPr/>
        </p:nvSpPr>
        <p:spPr>
          <a:xfrm>
            <a:off x="2463433" y="2686142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</a:t>
            </a:r>
            <a:r>
              <a:rPr lang="en-GB" sz="4800" b="1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fireworks</a:t>
            </a:r>
            <a:r>
              <a:rPr kumimoji="0" lang="en-GB" sz="48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00477-4727-3540-6711-7DF9B2ED672E}"/>
              </a:ext>
            </a:extLst>
          </p:cNvPr>
          <p:cNvSpPr txBox="1"/>
          <p:nvPr/>
        </p:nvSpPr>
        <p:spPr>
          <a:xfrm>
            <a:off x="2069108" y="3776077"/>
            <a:ext cx="55715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 </a:t>
            </a:r>
            <a:r>
              <a:rPr kumimoji="0" lang="en-GB" sz="40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touch fireworks.</a:t>
            </a:r>
            <a:r>
              <a:rPr kumimoji="0" lang="en-GB" sz="4000" b="1" i="0" u="none" strike="noStrike" kern="1200" cap="none" spc="50" normalizeH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4000" b="0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a safe distance away and always have an </a:t>
            </a:r>
            <a:r>
              <a:rPr kumimoji="0" lang="en-GB" sz="40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 </a:t>
            </a:r>
            <a:r>
              <a:rPr kumimoji="0" lang="en-GB" sz="4000" b="0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you. </a:t>
            </a:r>
          </a:p>
        </p:txBody>
      </p:sp>
      <p:pic>
        <p:nvPicPr>
          <p:cNvPr id="10" name="Picture 9" descr="A cartoon of a firefighter&#10;&#10;Description automatically generated">
            <a:extLst>
              <a:ext uri="{FF2B5EF4-FFF2-40B4-BE49-F238E27FC236}">
                <a16:creationId xmlns:a16="http://schemas.microsoft.com/office/drawing/2014/main" id="{0D9C130A-5E1D-BE82-1C82-2375D717D2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648" y="4959720"/>
            <a:ext cx="6636091" cy="86491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Freeform 10">
            <a:extLst>
              <a:ext uri="{FF2B5EF4-FFF2-40B4-BE49-F238E27FC236}">
                <a16:creationId xmlns:a16="http://schemas.microsoft.com/office/drawing/2014/main" id="{6AEF184F-BAFA-D5F2-3068-2D3F7D857122}"/>
              </a:ext>
            </a:extLst>
          </p:cNvPr>
          <p:cNvSpPr/>
          <p:nvPr/>
        </p:nvSpPr>
        <p:spPr>
          <a:xfrm>
            <a:off x="10241796" y="1517489"/>
            <a:ext cx="5791201" cy="7083224"/>
          </a:xfrm>
          <a:custGeom>
            <a:avLst/>
            <a:gdLst/>
            <a:ahLst/>
            <a:cxnLst/>
            <a:rect l="l" t="t" r="r" b="b"/>
            <a:pathLst>
              <a:path w="5141779" h="6398141">
                <a:moveTo>
                  <a:pt x="0" y="0"/>
                </a:moveTo>
                <a:lnTo>
                  <a:pt x="5141779" y="0"/>
                </a:lnTo>
                <a:lnTo>
                  <a:pt x="5141779" y="6398141"/>
                </a:lnTo>
                <a:lnTo>
                  <a:pt x="0" y="63981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4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BC6B92-AEE5-8FBD-B10C-2F557C1FC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080C2D2-3E42-DD17-1F36-2653377E86F3}"/>
              </a:ext>
            </a:extLst>
          </p:cNvPr>
          <p:cNvGrpSpPr/>
          <p:nvPr/>
        </p:nvGrpSpPr>
        <p:grpSpPr>
          <a:xfrm>
            <a:off x="10050058" y="1570314"/>
            <a:ext cx="6367302" cy="5967102"/>
            <a:chOff x="10050058" y="1570314"/>
            <a:chExt cx="6367302" cy="5967102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F4A6D90F-BB66-A16E-D9E0-AB35B7FDCD86}"/>
                </a:ext>
              </a:extLst>
            </p:cNvPr>
            <p:cNvSpPr/>
            <p:nvPr/>
          </p:nvSpPr>
          <p:spPr>
            <a:xfrm rot="1412062">
              <a:off x="10050058" y="1570314"/>
              <a:ext cx="6367302" cy="5967102"/>
            </a:xfrm>
            <a:custGeom>
              <a:avLst/>
              <a:gdLst/>
              <a:ahLst/>
              <a:cxnLst/>
              <a:rect l="l" t="t" r="r" b="b"/>
              <a:pathLst>
                <a:path w="5821582" h="5578134">
                  <a:moveTo>
                    <a:pt x="0" y="0"/>
                  </a:moveTo>
                  <a:lnTo>
                    <a:pt x="5821582" y="0"/>
                  </a:lnTo>
                  <a:lnTo>
                    <a:pt x="5821582" y="5578135"/>
                  </a:lnTo>
                  <a:lnTo>
                    <a:pt x="0" y="5578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30C29BC-8390-BA04-EFD9-9B509C232869}"/>
                </a:ext>
              </a:extLst>
            </p:cNvPr>
            <p:cNvSpPr/>
            <p:nvPr/>
          </p:nvSpPr>
          <p:spPr>
            <a:xfrm>
              <a:off x="12337560" y="2669327"/>
              <a:ext cx="726088" cy="1106750"/>
            </a:xfrm>
            <a:custGeom>
              <a:avLst/>
              <a:gdLst/>
              <a:ahLst/>
              <a:cxnLst/>
              <a:rect l="l" t="t" r="r" b="b"/>
              <a:pathLst>
                <a:path w="695775" h="1039880">
                  <a:moveTo>
                    <a:pt x="0" y="0"/>
                  </a:moveTo>
                  <a:lnTo>
                    <a:pt x="695774" y="0"/>
                  </a:lnTo>
                  <a:lnTo>
                    <a:pt x="695774" y="1039881"/>
                  </a:lnTo>
                  <a:lnTo>
                    <a:pt x="0" y="1039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4BA55-2612-2E3A-E3B7-7B269EE77DE6}"/>
              </a:ext>
            </a:extLst>
          </p:cNvPr>
          <p:cNvSpPr/>
          <p:nvPr/>
        </p:nvSpPr>
        <p:spPr>
          <a:xfrm rot="16200000">
            <a:off x="4579013" y="-3462447"/>
            <a:ext cx="9129974" cy="18288000"/>
          </a:xfrm>
          <a:prstGeom prst="rect">
            <a:avLst/>
          </a:prstGeom>
          <a:gradFill flip="none" rotWithShape="1">
            <a:gsLst>
              <a:gs pos="22000">
                <a:srgbClr val="202A44">
                  <a:alpha val="67000"/>
                  <a:lumMod val="77000"/>
                </a:srgbClr>
              </a:gs>
              <a:gs pos="0">
                <a:srgbClr val="202A44"/>
              </a:gs>
              <a:gs pos="87000">
                <a:srgbClr val="202A44">
                  <a:alpha val="3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65AB416-BD96-9820-F3AD-3EB9CA396298}"/>
              </a:ext>
            </a:extLst>
          </p:cNvPr>
          <p:cNvSpPr/>
          <p:nvPr/>
        </p:nvSpPr>
        <p:spPr>
          <a:xfrm>
            <a:off x="1735054" y="1923799"/>
            <a:ext cx="6311151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77DBA417-0B19-FEF3-882C-26923AE6A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"/>
            <a:ext cx="2819399" cy="849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C3CE66-31FE-D77D-E72C-7811358906F8}"/>
              </a:ext>
            </a:extLst>
          </p:cNvPr>
          <p:cNvSpPr txBox="1"/>
          <p:nvPr/>
        </p:nvSpPr>
        <p:spPr>
          <a:xfrm>
            <a:off x="2463433" y="3127708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Guess the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720FA-D864-3F9B-E5C6-6806C0D609EF}"/>
              </a:ext>
            </a:extLst>
          </p:cNvPr>
          <p:cNvSpPr txBox="1"/>
          <p:nvPr/>
        </p:nvSpPr>
        <p:spPr>
          <a:xfrm>
            <a:off x="2463433" y="2686142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</a:t>
            </a:r>
            <a:r>
              <a:rPr lang="en-GB" sz="4800" b="1" spc="5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sparklers</a:t>
            </a:r>
            <a:r>
              <a:rPr kumimoji="0" lang="en-GB" sz="48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EE4C9-7031-685E-2F0F-5E40783863D9}"/>
              </a:ext>
            </a:extLst>
          </p:cNvPr>
          <p:cNvSpPr txBox="1"/>
          <p:nvPr/>
        </p:nvSpPr>
        <p:spPr>
          <a:xfrm>
            <a:off x="2224490" y="3776077"/>
            <a:ext cx="5354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 only</a:t>
            </a:r>
            <a:r>
              <a:rPr kumimoji="0" lang="en-GB" sz="4000" b="0" i="0" u="none" strike="noStrike" kern="1200" cap="none" spc="50" normalizeH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4000" b="1" i="0" u="none" strike="noStrike" kern="1200" cap="none" spc="50" normalizeH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adults</a:t>
            </a:r>
            <a:r>
              <a:rPr kumimoji="0" lang="en-GB" sz="4000" b="0" i="0" u="none" strike="noStrike" kern="1200" cap="none" spc="50" normalizeH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light </a:t>
            </a:r>
            <a:r>
              <a:rPr kumimoji="0" lang="en-GB" sz="4000" b="1" i="0" u="none" strike="noStrike" kern="1200" cap="none" spc="50" normalizeH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kumimoji="0" lang="en-GB" sz="4000" b="0" i="0" u="none" strike="noStrike" kern="1200" cap="none" spc="50" normalizeH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sparkler at a time and when you hold them make sure you are wearing </a:t>
            </a:r>
            <a:r>
              <a:rPr kumimoji="0" lang="en-GB" sz="4000" b="1" i="0" u="none" strike="noStrike" kern="1200" cap="none" spc="50" normalizeH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gloves</a:t>
            </a:r>
            <a:r>
              <a:rPr kumimoji="0" lang="en-GB" sz="4000" b="0" i="0" u="none" strike="noStrike" kern="1200" cap="none" spc="50" normalizeH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GB" sz="4000" b="0" i="0" u="none" strike="noStrike" kern="1200" cap="none" spc="50" normalizeH="0" baseline="0" noProof="0" dirty="0">
              <a:ln w="0"/>
              <a:solidFill>
                <a:srgbClr val="202A4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03A4C33-9A0E-3C7B-6F93-A22ED5FF10E6}"/>
              </a:ext>
            </a:extLst>
          </p:cNvPr>
          <p:cNvSpPr/>
          <p:nvPr/>
        </p:nvSpPr>
        <p:spPr>
          <a:xfrm rot="1417786">
            <a:off x="9788219" y="1447178"/>
            <a:ext cx="6760350" cy="6241419"/>
          </a:xfrm>
          <a:custGeom>
            <a:avLst/>
            <a:gdLst/>
            <a:ahLst/>
            <a:cxnLst/>
            <a:rect l="l" t="t" r="r" b="b"/>
            <a:pathLst>
              <a:path w="5821582" h="5578134">
                <a:moveTo>
                  <a:pt x="0" y="0"/>
                </a:moveTo>
                <a:lnTo>
                  <a:pt x="5821582" y="0"/>
                </a:lnTo>
                <a:lnTo>
                  <a:pt x="5821582" y="5578135"/>
                </a:lnTo>
                <a:lnTo>
                  <a:pt x="0" y="55781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2" name="Picture 11" descr="A cartoon of a firefighter&#10;&#10;Description automatically generated">
            <a:extLst>
              <a:ext uri="{FF2B5EF4-FFF2-40B4-BE49-F238E27FC236}">
                <a16:creationId xmlns:a16="http://schemas.microsoft.com/office/drawing/2014/main" id="{55729E79-DD3F-CA98-87DE-1C16AACE5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531" y="4730197"/>
            <a:ext cx="7010400" cy="9128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9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4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1A13E-AA43-C881-3513-D255CDD7D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6A35011-EB75-F3E9-6990-319109D46FDB}"/>
              </a:ext>
            </a:extLst>
          </p:cNvPr>
          <p:cNvGrpSpPr/>
          <p:nvPr/>
        </p:nvGrpSpPr>
        <p:grpSpPr>
          <a:xfrm>
            <a:off x="10393402" y="2176667"/>
            <a:ext cx="5699009" cy="5566106"/>
            <a:chOff x="6830833" y="3631054"/>
            <a:chExt cx="4626333" cy="4651706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B40FEF90-7A48-AF97-69D6-EB8551CCD171}"/>
                </a:ext>
              </a:extLst>
            </p:cNvPr>
            <p:cNvSpPr/>
            <p:nvPr/>
          </p:nvSpPr>
          <p:spPr>
            <a:xfrm>
              <a:off x="6830833" y="3631054"/>
              <a:ext cx="4626333" cy="4651706"/>
            </a:xfrm>
            <a:custGeom>
              <a:avLst/>
              <a:gdLst/>
              <a:ahLst/>
              <a:cxnLst/>
              <a:rect l="l" t="t" r="r" b="b"/>
              <a:pathLst>
                <a:path w="4626333" h="4651706">
                  <a:moveTo>
                    <a:pt x="0" y="0"/>
                  </a:moveTo>
                  <a:lnTo>
                    <a:pt x="4626334" y="0"/>
                  </a:lnTo>
                  <a:lnTo>
                    <a:pt x="4626334" y="4651706"/>
                  </a:lnTo>
                  <a:lnTo>
                    <a:pt x="0" y="4651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7D8C859-6575-9FD2-4A6A-3D45398A62F6}"/>
                </a:ext>
              </a:extLst>
            </p:cNvPr>
            <p:cNvSpPr/>
            <p:nvPr/>
          </p:nvSpPr>
          <p:spPr>
            <a:xfrm>
              <a:off x="8535641" y="5290233"/>
              <a:ext cx="892131" cy="1333347"/>
            </a:xfrm>
            <a:custGeom>
              <a:avLst/>
              <a:gdLst/>
              <a:ahLst/>
              <a:cxnLst/>
              <a:rect l="l" t="t" r="r" b="b"/>
              <a:pathLst>
                <a:path w="892131" h="1333347">
                  <a:moveTo>
                    <a:pt x="0" y="0"/>
                  </a:moveTo>
                  <a:lnTo>
                    <a:pt x="892131" y="0"/>
                  </a:lnTo>
                  <a:lnTo>
                    <a:pt x="892131" y="1333348"/>
                  </a:lnTo>
                  <a:lnTo>
                    <a:pt x="0" y="1333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FEBBD69-86D0-F8EE-96ED-6BE705056819}"/>
              </a:ext>
            </a:extLst>
          </p:cNvPr>
          <p:cNvSpPr/>
          <p:nvPr/>
        </p:nvSpPr>
        <p:spPr>
          <a:xfrm rot="16200000">
            <a:off x="4773330" y="-3268130"/>
            <a:ext cx="8741339" cy="18288000"/>
          </a:xfrm>
          <a:prstGeom prst="rect">
            <a:avLst/>
          </a:prstGeom>
          <a:gradFill flip="none" rotWithShape="1">
            <a:gsLst>
              <a:gs pos="22000">
                <a:srgbClr val="202A44">
                  <a:alpha val="67000"/>
                  <a:lumMod val="77000"/>
                </a:srgbClr>
              </a:gs>
              <a:gs pos="0">
                <a:srgbClr val="202A44"/>
              </a:gs>
              <a:gs pos="87000">
                <a:srgbClr val="202A44">
                  <a:alpha val="3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7CF6EB-3873-190C-AFAB-5ED091EF220A}"/>
              </a:ext>
            </a:extLst>
          </p:cNvPr>
          <p:cNvSpPr/>
          <p:nvPr/>
        </p:nvSpPr>
        <p:spPr>
          <a:xfrm>
            <a:off x="1735054" y="1923799"/>
            <a:ext cx="6311151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5334A243-DD90-86CD-5274-AA149A19DA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"/>
            <a:ext cx="2819399" cy="849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55A42A-17D0-49A4-CA90-2C784B72D5EC}"/>
              </a:ext>
            </a:extLst>
          </p:cNvPr>
          <p:cNvSpPr txBox="1"/>
          <p:nvPr/>
        </p:nvSpPr>
        <p:spPr>
          <a:xfrm>
            <a:off x="2361161" y="3090641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Guess the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2DABD-4618-A0A8-9E75-936AA827F1C4}"/>
              </a:ext>
            </a:extLst>
          </p:cNvPr>
          <p:cNvSpPr txBox="1"/>
          <p:nvPr/>
        </p:nvSpPr>
        <p:spPr>
          <a:xfrm>
            <a:off x="2468599" y="2549306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</a:t>
            </a:r>
            <a:r>
              <a:rPr lang="en-GB" sz="4800" b="1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bucket of water</a:t>
            </a:r>
            <a:r>
              <a:rPr kumimoji="0" lang="en-GB" sz="48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EFCEA-96C6-B557-BC12-513022F1D72F}"/>
              </a:ext>
            </a:extLst>
          </p:cNvPr>
          <p:cNvSpPr txBox="1"/>
          <p:nvPr/>
        </p:nvSpPr>
        <p:spPr>
          <a:xfrm>
            <a:off x="2224490" y="4225945"/>
            <a:ext cx="5354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</a:t>
            </a:r>
            <a:r>
              <a:rPr lang="en-GB" sz="4000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have a bucket of </a:t>
            </a:r>
            <a:r>
              <a:rPr lang="en-GB" sz="4000" b="1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</a:t>
            </a:r>
            <a:r>
              <a:rPr lang="en-GB" sz="4000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(or sand) to cool your sparkler down. An </a:t>
            </a:r>
            <a:r>
              <a:rPr lang="en-GB" sz="4000" b="1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 </a:t>
            </a:r>
            <a:r>
              <a:rPr lang="en-GB" sz="4000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help you do this.</a:t>
            </a:r>
            <a:endParaRPr kumimoji="0" lang="en-GB" sz="4000" b="0" i="0" u="none" strike="noStrike" kern="1200" cap="none" spc="50" normalizeH="0" baseline="0" noProof="0" dirty="0">
              <a:ln w="0"/>
              <a:solidFill>
                <a:srgbClr val="202A4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B2616952-1ECE-61BA-231B-8446D8CCF6C5}"/>
              </a:ext>
            </a:extLst>
          </p:cNvPr>
          <p:cNvSpPr/>
          <p:nvPr/>
        </p:nvSpPr>
        <p:spPr>
          <a:xfrm>
            <a:off x="10393402" y="2176667"/>
            <a:ext cx="5699009" cy="5566105"/>
          </a:xfrm>
          <a:custGeom>
            <a:avLst/>
            <a:gdLst/>
            <a:ahLst/>
            <a:cxnLst/>
            <a:rect l="l" t="t" r="r" b="b"/>
            <a:pathLst>
              <a:path w="4626333" h="4651706">
                <a:moveTo>
                  <a:pt x="0" y="0"/>
                </a:moveTo>
                <a:lnTo>
                  <a:pt x="4626334" y="0"/>
                </a:lnTo>
                <a:lnTo>
                  <a:pt x="4626334" y="4651706"/>
                </a:lnTo>
                <a:lnTo>
                  <a:pt x="0" y="46517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" name="Picture 17" descr="A cartoon of a person in a uniform&#10;&#10;Description automatically generated">
            <a:extLst>
              <a:ext uri="{FF2B5EF4-FFF2-40B4-BE49-F238E27FC236}">
                <a16:creationId xmlns:a16="http://schemas.microsoft.com/office/drawing/2014/main" id="{D2D8CA28-13EB-7965-0CB2-A79F8EABA1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510" y="4387384"/>
            <a:ext cx="6837071" cy="89152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4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4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0288A-7BB0-F521-3EEF-C3E21BD45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FA87AE4-4225-82F4-73A5-28D8CFD8FC72}"/>
              </a:ext>
            </a:extLst>
          </p:cNvPr>
          <p:cNvGrpSpPr/>
          <p:nvPr/>
        </p:nvGrpSpPr>
        <p:grpSpPr>
          <a:xfrm>
            <a:off x="9326776" y="1639583"/>
            <a:ext cx="7226170" cy="7226170"/>
            <a:chOff x="9326776" y="1639583"/>
            <a:chExt cx="7226170" cy="7226170"/>
          </a:xfrm>
        </p:grpSpPr>
        <p:pic>
          <p:nvPicPr>
            <p:cNvPr id="5" name="Picture 6" descr="cute dog with cat black isolated icons 1905937 Vector Art at Vecteezy">
              <a:extLst>
                <a:ext uri="{FF2B5EF4-FFF2-40B4-BE49-F238E27FC236}">
                  <a16:creationId xmlns:a16="http://schemas.microsoft.com/office/drawing/2014/main" id="{F8D2D22E-B782-C693-C49E-3589CAD9B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94" b="90714" l="10000" r="90000">
                          <a14:foregroundMark x1="38316" y1="54490" x2="38316" y2="54490"/>
                          <a14:foregroundMark x1="40306" y1="53520" x2="38469" y2="53827"/>
                          <a14:foregroundMark x1="53112" y1="9694" x2="53112" y2="9694"/>
                          <a14:foregroundMark x1="30918" y1="90714" x2="30918" y2="90714"/>
                          <a14:foregroundMark x1="39949" y1="53980" x2="39286" y2="53163"/>
                          <a14:foregroundMark x1="42245" y1="53010" x2="38622" y2="55306"/>
                          <a14:backgroundMark x1="39490" y1="83469" x2="39490" y2="83469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6776" y="1639583"/>
              <a:ext cx="7226170" cy="722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E65EDD1-DAB1-2E9F-0150-E06DCAE5E833}"/>
                </a:ext>
              </a:extLst>
            </p:cNvPr>
            <p:cNvSpPr/>
            <p:nvPr/>
          </p:nvSpPr>
          <p:spPr>
            <a:xfrm rot="21406696">
              <a:off x="12712206" y="4900345"/>
              <a:ext cx="861149" cy="1287044"/>
            </a:xfrm>
            <a:custGeom>
              <a:avLst/>
              <a:gdLst/>
              <a:ahLst/>
              <a:cxnLst/>
              <a:rect l="l" t="t" r="r" b="b"/>
              <a:pathLst>
                <a:path w="861149" h="1287044">
                  <a:moveTo>
                    <a:pt x="0" y="0"/>
                  </a:moveTo>
                  <a:lnTo>
                    <a:pt x="861149" y="0"/>
                  </a:lnTo>
                  <a:lnTo>
                    <a:pt x="861149" y="1287044"/>
                  </a:lnTo>
                  <a:lnTo>
                    <a:pt x="0" y="1287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7018282-E062-7AE1-D5E5-AB2727F5CDF5}"/>
              </a:ext>
            </a:extLst>
          </p:cNvPr>
          <p:cNvSpPr/>
          <p:nvPr/>
        </p:nvSpPr>
        <p:spPr>
          <a:xfrm rot="16200000">
            <a:off x="4496980" y="-3544480"/>
            <a:ext cx="9294039" cy="18288000"/>
          </a:xfrm>
          <a:prstGeom prst="rect">
            <a:avLst/>
          </a:prstGeom>
          <a:gradFill flip="none" rotWithShape="1">
            <a:gsLst>
              <a:gs pos="22000">
                <a:srgbClr val="202A44">
                  <a:alpha val="67000"/>
                  <a:lumMod val="77000"/>
                </a:srgbClr>
              </a:gs>
              <a:gs pos="0">
                <a:srgbClr val="202A44"/>
              </a:gs>
              <a:gs pos="87000">
                <a:srgbClr val="202A44">
                  <a:alpha val="3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FD1AE29-1013-8B1D-2481-4CC3DC02300F}"/>
              </a:ext>
            </a:extLst>
          </p:cNvPr>
          <p:cNvSpPr/>
          <p:nvPr/>
        </p:nvSpPr>
        <p:spPr>
          <a:xfrm>
            <a:off x="1735054" y="1923799"/>
            <a:ext cx="6311151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A743B54B-9F84-2D07-BC5B-73F70841F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"/>
            <a:ext cx="2819399" cy="849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D0743C-BA4D-81CF-33DD-F728E30D5876}"/>
              </a:ext>
            </a:extLst>
          </p:cNvPr>
          <p:cNvSpPr txBox="1"/>
          <p:nvPr/>
        </p:nvSpPr>
        <p:spPr>
          <a:xfrm>
            <a:off x="2463433" y="2809411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Guess the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97FB0-3B64-F1A5-84C3-83D27D290EB7}"/>
              </a:ext>
            </a:extLst>
          </p:cNvPr>
          <p:cNvSpPr txBox="1"/>
          <p:nvPr/>
        </p:nvSpPr>
        <p:spPr>
          <a:xfrm>
            <a:off x="2447043" y="3227575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</a:t>
            </a:r>
            <a:r>
              <a:rPr kumimoji="0" lang="en-GB" sz="4800" b="1" i="0" u="none" strike="noStrike" kern="1200" cap="none" spc="50" normalizeH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pet</a:t>
            </a:r>
            <a:r>
              <a:rPr kumimoji="0" lang="en-GB" sz="48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78660E-9898-58D7-87EF-9EF065F42972}"/>
              </a:ext>
            </a:extLst>
          </p:cNvPr>
          <p:cNvSpPr txBox="1"/>
          <p:nvPr/>
        </p:nvSpPr>
        <p:spPr>
          <a:xfrm>
            <a:off x="2447042" y="4293752"/>
            <a:ext cx="51446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</a:t>
            </a:r>
            <a:r>
              <a:rPr lang="en-GB" sz="4000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you have </a:t>
            </a:r>
            <a:r>
              <a:rPr lang="en-GB" sz="4000" b="1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pets</a:t>
            </a:r>
            <a:r>
              <a:rPr lang="en-GB" sz="4000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make sure they are kept inside the home, so they are safe.</a:t>
            </a:r>
            <a:endParaRPr kumimoji="0" lang="en-GB" sz="4000" b="0" i="0" u="none" strike="noStrike" kern="1200" cap="none" spc="50" normalizeH="0" baseline="0" noProof="0" dirty="0">
              <a:ln w="0"/>
              <a:solidFill>
                <a:srgbClr val="202A4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 descr="cute dog with cat black isolated icons 1905937 Vector Art at Vecteezy">
            <a:extLst>
              <a:ext uri="{FF2B5EF4-FFF2-40B4-BE49-F238E27FC236}">
                <a16:creationId xmlns:a16="http://schemas.microsoft.com/office/drawing/2014/main" id="{BADA3AC7-B9D8-DBFF-8287-BF7A90683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4" b="90714" l="10000" r="90000">
                        <a14:foregroundMark x1="38316" y1="54490" x2="38316" y2="54490"/>
                        <a14:foregroundMark x1="40306" y1="53520" x2="38469" y2="53827"/>
                        <a14:foregroundMark x1="53112" y1="9694" x2="53112" y2="9694"/>
                        <a14:foregroundMark x1="30918" y1="90714" x2="30918" y2="90714"/>
                        <a14:foregroundMark x1="39949" y1="53980" x2="39286" y2="53163"/>
                        <a14:foregroundMark x1="42245" y1="53010" x2="38622" y2="55306"/>
                        <a14:backgroundMark x1="39490" y1="83469" x2="39490" y2="83469"/>
                        <a14:backgroundMark x1="38622" y1="81122" x2="38622" y2="81122"/>
                        <a14:backgroundMark x1="41173" y1="85204" x2="41173" y2="85204"/>
                        <a14:backgroundMark x1="51378" y1="74082" x2="51378" y2="74082"/>
                        <a14:backgroundMark x1="57500" y1="73776" x2="57500" y2="73776"/>
                        <a14:backgroundMark x1="64592" y1="82959" x2="64592" y2="82959"/>
                        <a14:backgroundMark x1="50612" y1="85357" x2="50612" y2="85357"/>
                        <a14:backgroundMark x1="62347" y1="23520" x2="62347" y2="23520"/>
                        <a14:backgroundMark x1="44337" y1="88929" x2="44337" y2="88929"/>
                        <a14:backgroundMark x1="45051" y1="72908" x2="45051" y2="72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776" y="1644103"/>
            <a:ext cx="7226170" cy="72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cartoon of a firefighter&#10;&#10;Description automatically generated">
            <a:extLst>
              <a:ext uri="{FF2B5EF4-FFF2-40B4-BE49-F238E27FC236}">
                <a16:creationId xmlns:a16="http://schemas.microsoft.com/office/drawing/2014/main" id="{341BA91D-0258-E1E8-0F40-3A5A47CC35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176" y="4540417"/>
            <a:ext cx="6643614" cy="8650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88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4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FDB3C0-6DF0-B9B1-87C4-5BBAFD6A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3B9A2D2-6A15-097E-6B4E-20AF97CA0822}"/>
              </a:ext>
            </a:extLst>
          </p:cNvPr>
          <p:cNvGrpSpPr/>
          <p:nvPr/>
        </p:nvGrpSpPr>
        <p:grpSpPr>
          <a:xfrm>
            <a:off x="9398498" y="2279317"/>
            <a:ext cx="7486408" cy="5787631"/>
            <a:chOff x="9398498" y="2279317"/>
            <a:chExt cx="7486408" cy="578763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AD668DB-D091-CAE7-52D4-4E63CE40861C}"/>
                </a:ext>
              </a:extLst>
            </p:cNvPr>
            <p:cNvGrpSpPr/>
            <p:nvPr/>
          </p:nvGrpSpPr>
          <p:grpSpPr>
            <a:xfrm>
              <a:off x="9398498" y="2279317"/>
              <a:ext cx="7486408" cy="5787631"/>
              <a:chOff x="9372600" y="2249684"/>
              <a:chExt cx="7486408" cy="5787631"/>
            </a:xfrm>
          </p:grpSpPr>
          <p:pic>
            <p:nvPicPr>
              <p:cNvPr id="20" name="Picture 18" descr="FIRE TRUCK__JPG » LGV Theory">
                <a:extLst>
                  <a:ext uri="{FF2B5EF4-FFF2-40B4-BE49-F238E27FC236}">
                    <a16:creationId xmlns:a16="http://schemas.microsoft.com/office/drawing/2014/main" id="{8FF73AEF-3799-C686-3310-F2EB80FB1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649" b="93229" l="5508" r="92852">
                            <a14:foregroundMark x1="12383" y1="32845" x2="16797" y2="38100"/>
                            <a14:foregroundMark x1="6445" y1="36331" x2="7500" y2="37797"/>
                            <a14:foregroundMark x1="36016" y1="92521" x2="38125" y2="93279"/>
                            <a14:foregroundMark x1="26719" y1="77716" x2="22617" y2="75493"/>
                            <a14:foregroundMark x1="22383" y1="71551" x2="16797" y2="70490"/>
                            <a14:foregroundMark x1="6445" y1="68570" x2="5508" y2="57706"/>
                            <a14:foregroundMark x1="6445" y1="51996" x2="5859" y2="45478"/>
                            <a14:foregroundMark x1="5859" y1="45478" x2="5625" y2="45023"/>
                            <a14:foregroundMark x1="66758" y1="7074" x2="70039" y2="7681"/>
                            <a14:foregroundMark x1="50586" y1="4649" x2="51758" y2="5255"/>
                            <a14:foregroundMark x1="92852" y1="20061" x2="91367" y2="32845"/>
                            <a14:foregroundMark x1="74102" y1="73977" x2="75156" y2="74735"/>
                            <a14:foregroundMark x1="70625" y1="74583" x2="63047" y2="73977"/>
                            <a14:foregroundMark x1="67930" y1="72158" x2="80859" y2="72916"/>
                            <a14:foregroundMark x1="83789" y1="73977" x2="74570" y2="75493"/>
                            <a14:foregroundMark x1="83086" y1="73219" x2="89023" y2="74432"/>
                            <a14:foregroundMark x1="80156" y1="70339" x2="68984" y2="70490"/>
                            <a14:foregroundMark x1="71445" y1="69328" x2="78750" y2="67812"/>
                            <a14:foregroundMark x1="62461" y1="68418" x2="50703" y2="67509"/>
                            <a14:foregroundMark x1="51523" y1="66599" x2="62930" y2="64477"/>
                            <a14:foregroundMark x1="62930" y1="64477" x2="63398" y2="64477"/>
                            <a14:foregroundMark x1="66172" y1="62658" x2="69453" y2="54371"/>
                            <a14:foregroundMark x1="72578" y1="52451" x2="72578" y2="63567"/>
                            <a14:foregroundMark x1="58398" y1="59070" x2="65938" y2="62961"/>
                            <a14:foregroundMark x1="65938" y1="62961" x2="65938" y2="62961"/>
                            <a14:foregroundMark x1="62930" y1="52754" x2="62813" y2="63264"/>
                            <a14:foregroundMark x1="66172" y1="48964" x2="67344" y2="64477"/>
                            <a14:foregroundMark x1="84961" y1="50632" x2="84727" y2="66448"/>
                            <a14:foregroundMark x1="87852" y1="67964" x2="77383" y2="68570"/>
                            <a14:foregroundMark x1="88320" y1="63416" x2="70156" y2="63871"/>
                            <a14:foregroundMark x1="87617" y1="59373" x2="73281" y2="56645"/>
                            <a14:foregroundMark x1="80859" y1="52754" x2="69922" y2="51541"/>
                            <a14:foregroundMark x1="61641" y1="52148" x2="64336" y2="50783"/>
                            <a14:foregroundMark x1="86445" y1="52148" x2="89375" y2="52906"/>
                            <a14:foregroundMark x1="88789" y1="57858" x2="85625" y2="59070"/>
                            <a14:foregroundMark x1="78203" y1="62809" x2="75391" y2="63871"/>
                            <a14:foregroundMark x1="28086" y1="45478" x2="26836" y2="43406"/>
                            <a14:foregroundMark x1="37891" y1="15058" x2="37891" y2="15058"/>
                            <a14:foregroundMark x1="40781" y1="13694" x2="40781" y2="13694"/>
                            <a14:foregroundMark x1="41367" y1="12481" x2="41367" y2="12481"/>
                            <a14:foregroundMark x1="42305" y1="85599" x2="38945" y2="85700"/>
                            <a14:foregroundMark x1="48594" y1="82719" x2="43477" y2="83780"/>
                            <a14:foregroundMark x1="65859" y1="79990" x2="66055" y2="84538"/>
                            <a14:foregroundMark x1="75977" y1="79232" x2="75156" y2="82264"/>
                          </a14:backgroundRemoval>
                        </a14:imgEffect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2600" y="2249684"/>
                <a:ext cx="7486408" cy="5787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A048DAF-C095-2746-CDC5-742C49C9C9D9}"/>
                  </a:ext>
                </a:extLst>
              </p:cNvPr>
              <p:cNvSpPr/>
              <p:nvPr/>
            </p:nvSpPr>
            <p:spPr>
              <a:xfrm>
                <a:off x="14706600" y="6286500"/>
                <a:ext cx="7620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202122A-7F3B-E8AB-AF63-5BAFF011E2CD}"/>
                </a:ext>
              </a:extLst>
            </p:cNvPr>
            <p:cNvSpPr/>
            <p:nvPr/>
          </p:nvSpPr>
          <p:spPr>
            <a:xfrm>
              <a:off x="13462120" y="4240121"/>
              <a:ext cx="861149" cy="1287044"/>
            </a:xfrm>
            <a:custGeom>
              <a:avLst/>
              <a:gdLst/>
              <a:ahLst/>
              <a:cxnLst/>
              <a:rect l="l" t="t" r="r" b="b"/>
              <a:pathLst>
                <a:path w="861149" h="1287044">
                  <a:moveTo>
                    <a:pt x="0" y="0"/>
                  </a:moveTo>
                  <a:lnTo>
                    <a:pt x="861149" y="0"/>
                  </a:lnTo>
                  <a:lnTo>
                    <a:pt x="861149" y="1287044"/>
                  </a:lnTo>
                  <a:lnTo>
                    <a:pt x="0" y="1287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1F92839-963B-DF10-EC53-94CCC006F6AF}"/>
              </a:ext>
            </a:extLst>
          </p:cNvPr>
          <p:cNvSpPr/>
          <p:nvPr/>
        </p:nvSpPr>
        <p:spPr>
          <a:xfrm rot="16200000">
            <a:off x="4773331" y="-3268130"/>
            <a:ext cx="8741338" cy="18288000"/>
          </a:xfrm>
          <a:prstGeom prst="rect">
            <a:avLst/>
          </a:prstGeom>
          <a:gradFill flip="none" rotWithShape="1">
            <a:gsLst>
              <a:gs pos="22000">
                <a:srgbClr val="202A44">
                  <a:alpha val="67000"/>
                  <a:lumMod val="77000"/>
                </a:srgbClr>
              </a:gs>
              <a:gs pos="0">
                <a:srgbClr val="202A44"/>
              </a:gs>
              <a:gs pos="87000">
                <a:srgbClr val="202A44">
                  <a:alpha val="3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876506-D8B2-B5A8-76F4-C90A1130A2A2}"/>
              </a:ext>
            </a:extLst>
          </p:cNvPr>
          <p:cNvSpPr/>
          <p:nvPr/>
        </p:nvSpPr>
        <p:spPr>
          <a:xfrm>
            <a:off x="1735054" y="1923799"/>
            <a:ext cx="6311151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688BE48F-0DA2-BEF2-91BF-F21818508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"/>
            <a:ext cx="2819399" cy="849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748ED6-3B68-124E-E3F4-D206C0282A00}"/>
              </a:ext>
            </a:extLst>
          </p:cNvPr>
          <p:cNvSpPr txBox="1"/>
          <p:nvPr/>
        </p:nvSpPr>
        <p:spPr>
          <a:xfrm>
            <a:off x="2463432" y="2642111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Guess the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1E738-F63B-195C-549C-9795C81D919A}"/>
              </a:ext>
            </a:extLst>
          </p:cNvPr>
          <p:cNvSpPr txBox="1"/>
          <p:nvPr/>
        </p:nvSpPr>
        <p:spPr>
          <a:xfrm>
            <a:off x="2068634" y="3354397"/>
            <a:ext cx="5666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</a:t>
            </a:r>
            <a:r>
              <a:rPr kumimoji="0" lang="en-GB" sz="4800" b="1" i="0" u="none" strike="noStrike" kern="1200" cap="none" spc="50" normalizeH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fire engine</a:t>
            </a:r>
            <a:r>
              <a:rPr kumimoji="0" lang="en-GB" sz="4800" b="1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66F9DC-B151-3D9E-0973-D8EABD114404}"/>
              </a:ext>
            </a:extLst>
          </p:cNvPr>
          <p:cNvSpPr txBox="1"/>
          <p:nvPr/>
        </p:nvSpPr>
        <p:spPr>
          <a:xfrm>
            <a:off x="2395290" y="4658146"/>
            <a:ext cx="5144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50" normalizeH="0" baseline="0" noProof="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</a:t>
            </a:r>
            <a:r>
              <a:rPr lang="en-GB" sz="4000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there is an emergency you need to call </a:t>
            </a:r>
            <a:r>
              <a:rPr lang="en-GB" sz="4000" b="1" spc="50" dirty="0">
                <a:ln w="0"/>
                <a:solidFill>
                  <a:srgbClr val="202A4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999.</a:t>
            </a:r>
            <a:endParaRPr kumimoji="0" lang="en-GB" sz="4000" b="1" i="0" u="none" strike="noStrike" kern="1200" cap="none" spc="50" normalizeH="0" baseline="0" noProof="0" dirty="0">
              <a:ln w="0"/>
              <a:solidFill>
                <a:srgbClr val="202A4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 descr="Cartoon of a firefighter&#10;&#10;Description automatically generated">
            <a:extLst>
              <a:ext uri="{FF2B5EF4-FFF2-40B4-BE49-F238E27FC236}">
                <a16:creationId xmlns:a16="http://schemas.microsoft.com/office/drawing/2014/main" id="{DAE73062-0A56-7DDA-6FF2-4BEEC7834F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043" y="4883643"/>
            <a:ext cx="6007351" cy="782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D8B932-EEE3-231B-B3B7-DB6119A78377}"/>
              </a:ext>
            </a:extLst>
          </p:cNvPr>
          <p:cNvGrpSpPr/>
          <p:nvPr/>
        </p:nvGrpSpPr>
        <p:grpSpPr>
          <a:xfrm>
            <a:off x="9423898" y="2249684"/>
            <a:ext cx="7486408" cy="5787631"/>
            <a:chOff x="9372600" y="2249684"/>
            <a:chExt cx="7486408" cy="5787631"/>
          </a:xfrm>
        </p:grpSpPr>
        <p:pic>
          <p:nvPicPr>
            <p:cNvPr id="2066" name="Picture 18" descr="FIRE TRUCK__JPG » LGV Theory">
              <a:extLst>
                <a:ext uri="{FF2B5EF4-FFF2-40B4-BE49-F238E27FC236}">
                  <a16:creationId xmlns:a16="http://schemas.microsoft.com/office/drawing/2014/main" id="{D24E1A90-20F9-F37A-98EE-4F9DD96FB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49" b="93229" l="5508" r="92852">
                          <a14:foregroundMark x1="12383" y1="32845" x2="16797" y2="38100"/>
                          <a14:foregroundMark x1="6445" y1="36331" x2="7500" y2="37797"/>
                          <a14:foregroundMark x1="36016" y1="92521" x2="38125" y2="93279"/>
                          <a14:foregroundMark x1="26719" y1="77716" x2="22617" y2="75493"/>
                          <a14:foregroundMark x1="22383" y1="71551" x2="16797" y2="70490"/>
                          <a14:foregroundMark x1="6445" y1="68570" x2="5508" y2="57706"/>
                          <a14:foregroundMark x1="6445" y1="51996" x2="5859" y2="45478"/>
                          <a14:foregroundMark x1="5859" y1="45478" x2="5625" y2="45023"/>
                          <a14:foregroundMark x1="66758" y1="7074" x2="70039" y2="7681"/>
                          <a14:foregroundMark x1="50586" y1="4649" x2="51758" y2="5255"/>
                          <a14:foregroundMark x1="92852" y1="20061" x2="91367" y2="32845"/>
                          <a14:foregroundMark x1="74102" y1="73977" x2="75156" y2="74735"/>
                          <a14:foregroundMark x1="70625" y1="74583" x2="63047" y2="73977"/>
                          <a14:foregroundMark x1="67930" y1="72158" x2="80859" y2="72916"/>
                          <a14:foregroundMark x1="83789" y1="73977" x2="74570" y2="75493"/>
                          <a14:foregroundMark x1="83086" y1="73219" x2="89023" y2="74432"/>
                          <a14:foregroundMark x1="80156" y1="70339" x2="68984" y2="70490"/>
                          <a14:foregroundMark x1="71445" y1="69328" x2="78750" y2="67812"/>
                          <a14:foregroundMark x1="62461" y1="68418" x2="50703" y2="67509"/>
                          <a14:foregroundMark x1="51523" y1="66599" x2="62930" y2="64477"/>
                          <a14:foregroundMark x1="62930" y1="64477" x2="63398" y2="64477"/>
                          <a14:foregroundMark x1="66172" y1="62658" x2="69453" y2="54371"/>
                          <a14:foregroundMark x1="72578" y1="52451" x2="72578" y2="63567"/>
                          <a14:foregroundMark x1="58398" y1="59070" x2="65938" y2="62961"/>
                          <a14:foregroundMark x1="65938" y1="62961" x2="65938" y2="62961"/>
                          <a14:foregroundMark x1="62930" y1="52754" x2="62813" y2="63264"/>
                          <a14:foregroundMark x1="66172" y1="48964" x2="67344" y2="64477"/>
                          <a14:foregroundMark x1="84961" y1="50632" x2="84727" y2="66448"/>
                          <a14:foregroundMark x1="87852" y1="67964" x2="77383" y2="68570"/>
                          <a14:foregroundMark x1="88320" y1="63416" x2="70156" y2="63871"/>
                          <a14:foregroundMark x1="87617" y1="59373" x2="73281" y2="56645"/>
                          <a14:foregroundMark x1="80859" y1="52754" x2="69922" y2="51541"/>
                          <a14:foregroundMark x1="61641" y1="52148" x2="64336" y2="50783"/>
                          <a14:foregroundMark x1="86445" y1="52148" x2="89375" y2="52906"/>
                          <a14:foregroundMark x1="88789" y1="57858" x2="85625" y2="59070"/>
                          <a14:foregroundMark x1="78203" y1="62809" x2="75391" y2="63871"/>
                          <a14:foregroundMark x1="28086" y1="45478" x2="26836" y2="43406"/>
                          <a14:foregroundMark x1="37891" y1="15058" x2="37891" y2="15058"/>
                          <a14:foregroundMark x1="40781" y1="13694" x2="40781" y2="13694"/>
                          <a14:foregroundMark x1="41367" y1="12481" x2="41367" y2="12481"/>
                          <a14:foregroundMark x1="42305" y1="85599" x2="38945" y2="85700"/>
                          <a14:foregroundMark x1="48594" y1="82719" x2="43477" y2="83780"/>
                          <a14:foregroundMark x1="65859" y1="79990" x2="66055" y2="84538"/>
                          <a14:foregroundMark x1="75977" y1="79232" x2="75156" y2="822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600" y="2249684"/>
              <a:ext cx="7486408" cy="5787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7F586E-8BA2-13EA-5322-B0A3C59F38DA}"/>
                </a:ext>
              </a:extLst>
            </p:cNvPr>
            <p:cNvSpPr/>
            <p:nvPr/>
          </p:nvSpPr>
          <p:spPr>
            <a:xfrm>
              <a:off x="14706600" y="62865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817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firefighter&#10;&#10;AI-generated content may be incorrect.">
            <a:extLst>
              <a:ext uri="{FF2B5EF4-FFF2-40B4-BE49-F238E27FC236}">
                <a16:creationId xmlns:a16="http://schemas.microsoft.com/office/drawing/2014/main" id="{BBB4186D-98B9-69B1-D6EE-FFADC5867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02442" y="5720835"/>
            <a:ext cx="6337552" cy="8267955"/>
          </a:xfrm>
          <a:prstGeom prst="rect">
            <a:avLst/>
          </a:prstGeom>
        </p:spPr>
      </p:pic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3E00BDBB-9F44-2DE3-D65C-B35A685A5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88434"/>
            <a:ext cx="2819399" cy="8498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48D6C1-112C-6ECE-ABD0-EAF91C1B1A85}"/>
              </a:ext>
            </a:extLst>
          </p:cNvPr>
          <p:cNvSpPr/>
          <p:nvPr/>
        </p:nvSpPr>
        <p:spPr>
          <a:xfrm>
            <a:off x="-2362200" y="2114952"/>
            <a:ext cx="169936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grandir Narrow Ultra-Bold"/>
              </a:rPr>
              <a:t>Finish the sentence… </a:t>
            </a:r>
            <a:endParaRPr kumimoji="0" lang="en-GB" sz="8000" b="1" i="0" u="none" strike="noStrike" kern="1200" cap="none" spc="50" normalizeH="0" baseline="0" noProof="0" dirty="0">
              <a:ln w="0"/>
              <a:solidFill>
                <a:srgbClr val="EEECE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94C91C-971B-C2CB-499D-042FDC9894ED}"/>
              </a:ext>
            </a:extLst>
          </p:cNvPr>
          <p:cNvSpPr/>
          <p:nvPr/>
        </p:nvSpPr>
        <p:spPr>
          <a:xfrm>
            <a:off x="-2" y="9897941"/>
            <a:ext cx="18516599" cy="389058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283F1-3BED-261E-0682-0F41EC958469}"/>
              </a:ext>
            </a:extLst>
          </p:cNvPr>
          <p:cNvSpPr/>
          <p:nvPr/>
        </p:nvSpPr>
        <p:spPr>
          <a:xfrm>
            <a:off x="0" y="-77276"/>
            <a:ext cx="18516599" cy="389058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7B094A27-29E6-EDC5-0E24-4C3EF2852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" y="395367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044E89-F290-85A9-ED89-E2792F4D5B64}"/>
              </a:ext>
            </a:extLst>
          </p:cNvPr>
          <p:cNvSpPr txBox="1"/>
          <p:nvPr/>
        </p:nvSpPr>
        <p:spPr>
          <a:xfrm>
            <a:off x="228600" y="4090179"/>
            <a:ext cx="1520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50" normalizeH="0" baseline="0" noProof="0" dirty="0">
                <a:ln w="0"/>
                <a:solidFill>
                  <a:schemeClr val="bg1">
                    <a:lumMod val="9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</a:t>
            </a:r>
            <a:r>
              <a:rPr lang="en-GB" sz="3200" spc="50" dirty="0">
                <a:ln w="0"/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keep a             distance from bonfires and fireworks</a:t>
            </a:r>
            <a:r>
              <a:rPr lang="en-GB" sz="3200" b="1" spc="50" dirty="0">
                <a:ln w="0"/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GB" sz="3200" b="1" i="0" u="none" strike="noStrike" kern="1200" cap="none" spc="50" normalizeH="0" baseline="0" noProof="0" dirty="0">
              <a:ln w="0"/>
              <a:solidFill>
                <a:schemeClr val="bg1">
                  <a:lumMod val="95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86D857-056A-95F2-7F0D-5F08CC95BB04}"/>
              </a:ext>
            </a:extLst>
          </p:cNvPr>
          <p:cNvCxnSpPr/>
          <p:nvPr/>
        </p:nvCxnSpPr>
        <p:spPr>
          <a:xfrm>
            <a:off x="5401858" y="4504520"/>
            <a:ext cx="137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FB0071-99D4-3864-7818-6A61158AE763}"/>
              </a:ext>
            </a:extLst>
          </p:cNvPr>
          <p:cNvSpPr txBox="1"/>
          <p:nvPr/>
        </p:nvSpPr>
        <p:spPr>
          <a:xfrm>
            <a:off x="5417900" y="3639419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>
                    <a:lumMod val="85000"/>
                  </a:schemeClr>
                </a:solidFill>
              </a:rPr>
              <a:t>safe</a:t>
            </a:r>
          </a:p>
        </p:txBody>
      </p:sp>
      <p:pic>
        <p:nvPicPr>
          <p:cNvPr id="13" name="Graphic 12" descr="Fireworks with solid fill">
            <a:extLst>
              <a:ext uri="{FF2B5EF4-FFF2-40B4-BE49-F238E27FC236}">
                <a16:creationId xmlns:a16="http://schemas.microsoft.com/office/drawing/2014/main" id="{2EC155C1-AFDC-0236-E8FD-407CE4746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19078">
            <a:off x="14902518" y="-169699"/>
            <a:ext cx="3423396" cy="3423396"/>
          </a:xfrm>
          <a:prstGeom prst="rect">
            <a:avLst/>
          </a:prstGeom>
        </p:spPr>
      </p:pic>
      <p:pic>
        <p:nvPicPr>
          <p:cNvPr id="17" name="Graphic 16" descr="Badge with solid fill">
            <a:extLst>
              <a:ext uri="{FF2B5EF4-FFF2-40B4-BE49-F238E27FC236}">
                <a16:creationId xmlns:a16="http://schemas.microsoft.com/office/drawing/2014/main" id="{1D55C387-E654-6650-25AA-E79B5178A0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3113" y="5022374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8FD9A4-52C4-0606-D5B8-CE2D6A178AB1}"/>
              </a:ext>
            </a:extLst>
          </p:cNvPr>
          <p:cNvSpPr txBox="1"/>
          <p:nvPr/>
        </p:nvSpPr>
        <p:spPr>
          <a:xfrm>
            <a:off x="1676400" y="4984162"/>
            <a:ext cx="14418129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50" normalizeH="0" baseline="0" noProof="0" dirty="0">
                <a:ln w="0"/>
                <a:solidFill>
                  <a:schemeClr val="bg1">
                    <a:lumMod val="9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</a:t>
            </a:r>
            <a:r>
              <a:rPr lang="en-GB" sz="3200" spc="50" dirty="0">
                <a:ln w="0"/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only light            sparkler at a time and always wear </a:t>
            </a:r>
            <a:endParaRPr kumimoji="0" lang="en-GB" sz="3200" b="1" i="0" u="none" strike="noStrike" kern="1200" cap="none" spc="50" normalizeH="0" baseline="0" noProof="0" dirty="0">
              <a:ln w="0"/>
              <a:solidFill>
                <a:schemeClr val="bg1">
                  <a:lumMod val="95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847B0E-17CC-0011-CD1F-F0EB74860F35}"/>
              </a:ext>
            </a:extLst>
          </p:cNvPr>
          <p:cNvCxnSpPr/>
          <p:nvPr/>
        </p:nvCxnSpPr>
        <p:spPr>
          <a:xfrm>
            <a:off x="5791200" y="5623802"/>
            <a:ext cx="137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ED223D-58F6-3AD8-C40F-52F3761B3B5F}"/>
              </a:ext>
            </a:extLst>
          </p:cNvPr>
          <p:cNvSpPr txBox="1"/>
          <p:nvPr/>
        </p:nvSpPr>
        <p:spPr>
          <a:xfrm>
            <a:off x="5791200" y="4779896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>
                    <a:lumMod val="85000"/>
                  </a:schemeClr>
                </a:solidFill>
              </a:rPr>
              <a:t>one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5E0374-F6CB-5EDF-74EF-DE60FA52D352}"/>
              </a:ext>
            </a:extLst>
          </p:cNvPr>
          <p:cNvCxnSpPr>
            <a:cxnSpLocks/>
          </p:cNvCxnSpPr>
          <p:nvPr/>
        </p:nvCxnSpPr>
        <p:spPr>
          <a:xfrm>
            <a:off x="13888115" y="5623802"/>
            <a:ext cx="1905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F2A4566-79EE-CDC9-5A88-3ADD296D19E1}"/>
              </a:ext>
            </a:extLst>
          </p:cNvPr>
          <p:cNvSpPr txBox="1"/>
          <p:nvPr/>
        </p:nvSpPr>
        <p:spPr>
          <a:xfrm>
            <a:off x="13794028" y="4719523"/>
            <a:ext cx="2300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>
                    <a:lumMod val="85000"/>
                  </a:schemeClr>
                </a:solidFill>
              </a:rPr>
              <a:t>gloves.</a:t>
            </a:r>
          </a:p>
        </p:txBody>
      </p:sp>
      <p:pic>
        <p:nvPicPr>
          <p:cNvPr id="26" name="Graphic 25" descr="Badge 3 with solid fill">
            <a:extLst>
              <a:ext uri="{FF2B5EF4-FFF2-40B4-BE49-F238E27FC236}">
                <a16:creationId xmlns:a16="http://schemas.microsoft.com/office/drawing/2014/main" id="{215E1DD7-2664-A88D-FC30-93753F723D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113" y="6081672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4229122-E870-71D3-B2BE-6E389CCC6CC1}"/>
              </a:ext>
            </a:extLst>
          </p:cNvPr>
          <p:cNvSpPr txBox="1"/>
          <p:nvPr/>
        </p:nvSpPr>
        <p:spPr>
          <a:xfrm>
            <a:off x="1628718" y="6253650"/>
            <a:ext cx="1329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50" normalizeH="0" baseline="0" noProof="0" dirty="0">
                <a:ln w="0"/>
                <a:solidFill>
                  <a:schemeClr val="bg1">
                    <a:lumMod val="9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  <a:r>
              <a:rPr lang="en-GB" sz="3200" spc="50" dirty="0">
                <a:ln w="0"/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have a bucket of                to cool your sparkler down.</a:t>
            </a:r>
            <a:endParaRPr kumimoji="0" lang="en-GB" sz="3200" b="1" i="0" u="none" strike="noStrike" kern="1200" cap="none" spc="50" normalizeH="0" baseline="0" noProof="0" dirty="0">
              <a:ln w="0"/>
              <a:solidFill>
                <a:schemeClr val="bg1">
                  <a:lumMod val="95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Graphic 30" descr="Badge 4 with solid fill">
            <a:extLst>
              <a:ext uri="{FF2B5EF4-FFF2-40B4-BE49-F238E27FC236}">
                <a16:creationId xmlns:a16="http://schemas.microsoft.com/office/drawing/2014/main" id="{93259EEE-2AFF-0615-234C-B3722FEBA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3113" y="7140970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0264598-3A98-26AF-609A-8EC1FB3C0EBC}"/>
              </a:ext>
            </a:extLst>
          </p:cNvPr>
          <p:cNvSpPr txBox="1"/>
          <p:nvPr/>
        </p:nvSpPr>
        <p:spPr>
          <a:xfrm>
            <a:off x="-685800" y="7338249"/>
            <a:ext cx="1329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50" normalizeH="0" baseline="0" noProof="0" dirty="0">
                <a:ln w="0"/>
                <a:solidFill>
                  <a:schemeClr val="bg1">
                    <a:lumMod val="9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</a:t>
            </a:r>
            <a:r>
              <a:rPr lang="en-GB" sz="3200" spc="50" dirty="0">
                <a:ln w="0"/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keep all            inside the home.</a:t>
            </a:r>
            <a:endParaRPr kumimoji="0" lang="en-GB" sz="3200" b="1" i="0" u="none" strike="noStrike" kern="1200" cap="none" spc="50" normalizeH="0" baseline="0" noProof="0" dirty="0">
              <a:ln w="0"/>
              <a:solidFill>
                <a:schemeClr val="bg1">
                  <a:lumMod val="95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Graphic 33" descr="Badge 5 with solid fill">
            <a:extLst>
              <a:ext uri="{FF2B5EF4-FFF2-40B4-BE49-F238E27FC236}">
                <a16:creationId xmlns:a16="http://schemas.microsoft.com/office/drawing/2014/main" id="{7E91FCDE-1735-3E8D-919A-69AE8EBCF1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3113" y="8200268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21E76DE-26EF-C2E7-FD1C-DADF3044FD73}"/>
              </a:ext>
            </a:extLst>
          </p:cNvPr>
          <p:cNvSpPr txBox="1"/>
          <p:nvPr/>
        </p:nvSpPr>
        <p:spPr>
          <a:xfrm>
            <a:off x="-2209800" y="8386214"/>
            <a:ext cx="1329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50" normalizeH="0" baseline="0" noProof="0" dirty="0">
                <a:ln w="0"/>
                <a:solidFill>
                  <a:schemeClr val="bg1">
                    <a:lumMod val="9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there’s an emergency, call </a:t>
            </a:r>
            <a:endParaRPr kumimoji="0" lang="en-GB" sz="3200" b="1" i="0" u="none" strike="noStrike" kern="1200" cap="none" spc="50" normalizeH="0" baseline="0" noProof="0" dirty="0">
              <a:ln w="0"/>
              <a:solidFill>
                <a:schemeClr val="bg1">
                  <a:lumMod val="95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55BD78C-D368-00BE-15AA-A83586F80DE2}"/>
              </a:ext>
            </a:extLst>
          </p:cNvPr>
          <p:cNvCxnSpPr>
            <a:cxnSpLocks/>
          </p:cNvCxnSpPr>
          <p:nvPr/>
        </p:nvCxnSpPr>
        <p:spPr>
          <a:xfrm>
            <a:off x="7772400" y="6667500"/>
            <a:ext cx="1752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062CDB-C0CB-085C-873F-7636B140E34D}"/>
              </a:ext>
            </a:extLst>
          </p:cNvPr>
          <p:cNvCxnSpPr/>
          <p:nvPr/>
        </p:nvCxnSpPr>
        <p:spPr>
          <a:xfrm>
            <a:off x="5566290" y="7810500"/>
            <a:ext cx="137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301B9D-BF86-B710-9744-22F8A428F6F6}"/>
              </a:ext>
            </a:extLst>
          </p:cNvPr>
          <p:cNvCxnSpPr/>
          <p:nvPr/>
        </p:nvCxnSpPr>
        <p:spPr>
          <a:xfrm>
            <a:off x="7162800" y="8944921"/>
            <a:ext cx="137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5329E5A-1073-8E4E-984B-5D2132D9AB09}"/>
              </a:ext>
            </a:extLst>
          </p:cNvPr>
          <p:cNvSpPr txBox="1"/>
          <p:nvPr/>
        </p:nvSpPr>
        <p:spPr>
          <a:xfrm>
            <a:off x="7735213" y="5790460"/>
            <a:ext cx="2300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>
                    <a:lumMod val="85000"/>
                  </a:schemeClr>
                </a:solidFill>
              </a:rPr>
              <a:t>water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88C73B-2B8F-775B-224A-E3146062CD22}"/>
              </a:ext>
            </a:extLst>
          </p:cNvPr>
          <p:cNvSpPr txBox="1"/>
          <p:nvPr/>
        </p:nvSpPr>
        <p:spPr>
          <a:xfrm>
            <a:off x="5529049" y="6926555"/>
            <a:ext cx="2300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>
                    <a:lumMod val="85000"/>
                  </a:schemeClr>
                </a:solidFill>
              </a:rPr>
              <a:t>pets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DBE3C6-3C38-6F58-6ADB-01A906CE2A75}"/>
              </a:ext>
            </a:extLst>
          </p:cNvPr>
          <p:cNvSpPr txBox="1"/>
          <p:nvPr/>
        </p:nvSpPr>
        <p:spPr>
          <a:xfrm>
            <a:off x="7224499" y="8079836"/>
            <a:ext cx="2300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>
                    <a:lumMod val="85000"/>
                  </a:schemeClr>
                </a:solidFill>
              </a:rPr>
              <a:t>999</a:t>
            </a:r>
          </a:p>
        </p:txBody>
      </p:sp>
    </p:spTree>
    <p:extLst>
      <p:ext uri="{BB962C8B-B14F-4D97-AF65-F5344CB8AC3E}">
        <p14:creationId xmlns:p14="http://schemas.microsoft.com/office/powerpoint/2010/main" val="6285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/>
      <p:bldP spid="39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cd6353-4bdc-48ea-8b6c-d67cad6a4074">
      <Terms xmlns="http://schemas.microsoft.com/office/infopath/2007/PartnerControls"/>
    </lcf76f155ced4ddcb4097134ff3c332f>
    <ld4c9de5fa4b42fe861a69ca2e97822e xmlns="a9cd6353-4bdc-48ea-8b6c-d67cad6a4074">
      <Terms xmlns="http://schemas.microsoft.com/office/infopath/2007/PartnerControls"/>
    </ld4c9de5fa4b42fe861a69ca2e97822e>
    <TaxCatchAll xmlns="c098f24a-1cb3-4fc3-88f7-84ecf7f1a205" xsi:nil="true"/>
    <b5f3ea236e644136b6c8d67ccdfd8958 xmlns="a9cd6353-4bdc-48ea-8b6c-d67cad6a4074">
      <Terms xmlns="http://schemas.microsoft.com/office/infopath/2007/PartnerControls"/>
    </b5f3ea236e644136b6c8d67ccdfd8958>
    <heded1f4442b405584f36ce86ec16b71 xmlns="a9cd6353-4bdc-48ea-8b6c-d67cad6a4074">
      <Terms xmlns="http://schemas.microsoft.com/office/infopath/2007/PartnerControls"/>
    </heded1f4442b405584f36ce86ec16b71>
    <he10b2555333403f9849374efad87293 xmlns="a9cd6353-4bdc-48ea-8b6c-d67cad6a4074">
      <Terms xmlns="http://schemas.microsoft.com/office/infopath/2007/PartnerControls"/>
    </he10b2555333403f9849374efad87293>
    <ReviewDate xmlns="a9cd6353-4bdc-48ea-8b6c-d67cad6a4074">2025-12-31T09:00:00+00:00</Review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2B4D1DEDD1645A69839EDE0926038" ma:contentTypeVersion="27" ma:contentTypeDescription="Create a new document." ma:contentTypeScope="" ma:versionID="d098eef851ad4a811172720d5d999ed6">
  <xsd:schema xmlns:xsd="http://www.w3.org/2001/XMLSchema" xmlns:xs="http://www.w3.org/2001/XMLSchema" xmlns:p="http://schemas.microsoft.com/office/2006/metadata/properties" xmlns:ns2="a9cd6353-4bdc-48ea-8b6c-d67cad6a4074" xmlns:ns3="c098f24a-1cb3-4fc3-88f7-84ecf7f1a205" xmlns:ns4="882e0157-3d32-489e-8046-8940daedff66" targetNamespace="http://schemas.microsoft.com/office/2006/metadata/properties" ma:root="true" ma:fieldsID="e3c367092573f874d3fb1b21b433e7ed" ns2:_="" ns3:_="" ns4:_="">
    <xsd:import namespace="a9cd6353-4bdc-48ea-8b6c-d67cad6a4074"/>
    <xsd:import namespace="c098f24a-1cb3-4fc3-88f7-84ecf7f1a205"/>
    <xsd:import namespace="882e0157-3d32-489e-8046-8940daedff66"/>
    <xsd:element name="properties">
      <xsd:complexType>
        <xsd:sequence>
          <xsd:element name="documentManagement">
            <xsd:complexType>
              <xsd:all>
                <xsd:element ref="ns2:heded1f4442b405584f36ce86ec16b71" minOccurs="0"/>
                <xsd:element ref="ns3:TaxCatchAll" minOccurs="0"/>
                <xsd:element ref="ns2:he10b2555333403f9849374efad87293" minOccurs="0"/>
                <xsd:element ref="ns2:b5f3ea236e644136b6c8d67ccdfd8958" minOccurs="0"/>
                <xsd:element ref="ns2:ld4c9de5fa4b42fe861a69ca2e97822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ReviewDat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d6353-4bdc-48ea-8b6c-d67cad6a4074" elementFormDefault="qualified">
    <xsd:import namespace="http://schemas.microsoft.com/office/2006/documentManagement/types"/>
    <xsd:import namespace="http://schemas.microsoft.com/office/infopath/2007/PartnerControls"/>
    <xsd:element name="heded1f4442b405584f36ce86ec16b71" ma:index="9" nillable="true" ma:taxonomy="true" ma:internalName="heded1f4442b405584f36ce86ec16b71" ma:taxonomyFieldName="DocumentType" ma:displayName="DocumentType" ma:default="" ma:fieldId="{1eded1f4-442b-4055-84f3-6ce86ec16b71}" ma:sspId="273cd7ea-5514-489e-98f0-acd0d6f7a540" ma:termSetId="876672e5-7801-41e6-9b1c-4b1b7dc67ea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e10b2555333403f9849374efad87293" ma:index="12" nillable="true" ma:taxonomy="true" ma:internalName="he10b2555333403f9849374efad87293" ma:taxonomyFieldName="Topic" ma:displayName="Topic" ma:default="" ma:fieldId="{1e10b255-5333-403f-9849-374efad87293}" ma:sspId="273cd7ea-5514-489e-98f0-acd0d6f7a540" ma:termSetId="7dd3e761-923b-47fc-9eff-d3d1c4ad3d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5f3ea236e644136b6c8d67ccdfd8958" ma:index="14" nillable="true" ma:taxonomy="true" ma:internalName="b5f3ea236e644136b6c8d67ccdfd8958" ma:taxonomyFieldName="RelatedTopics" ma:displayName="RelatedTopics" ma:default="" ma:fieldId="{b5f3ea23-6e64-4136-b6c8-d67ccdfd8958}" ma:taxonomyMulti="true" ma:sspId="273cd7ea-5514-489e-98f0-acd0d6f7a540" ma:termSetId="7dd3e761-923b-47fc-9eff-d3d1c4ad3d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4c9de5fa4b42fe861a69ca2e97822e" ma:index="16" nillable="true" ma:taxonomy="true" ma:internalName="ld4c9de5fa4b42fe861a69ca2e97822e" ma:taxonomyFieldName="Local_x0020_Topic" ma:displayName="Local Topic" ma:default="" ma:fieldId="{5d4c9de5-fa4b-42fe-861a-69ca2e97822e}" ma:sspId="273cd7ea-5514-489e-98f0-acd0d6f7a540" ma:termSetId="86fa20d9-a15c-4c46-ac9c-9ab26ca093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273cd7ea-5514-489e-98f0-acd0d6f7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ReviewDate" ma:index="33" nillable="true" ma:displayName="Review Date" ma:default="2025-12-31T09:00:00.000Z" ma:description="Date to review resources" ma:format="DateOnly" ma:internalName="ReviewDate">
      <xsd:simpleType>
        <xsd:restriction base="dms:DateTime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8f24a-1cb3-4fc3-88f7-84ecf7f1a20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068a48-69ff-4623-adda-39166c174099}" ma:internalName="TaxCatchAll" ma:showField="CatchAllData" ma:web="882e0157-3d32-489e-8046-8940daedff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e0157-3d32-489e-8046-8940daedff66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0F8FB9-08C8-4FED-9313-12B5638C7597}">
  <ds:schemaRefs>
    <ds:schemaRef ds:uri="a9cd6353-4bdc-48ea-8b6c-d67cad6a4074"/>
    <ds:schemaRef ds:uri="http://schemas.microsoft.com/office/2006/metadata/properties"/>
    <ds:schemaRef ds:uri="c098f24a-1cb3-4fc3-88f7-84ecf7f1a205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82e0157-3d32-489e-8046-8940daedff66"/>
  </ds:schemaRefs>
</ds:datastoreItem>
</file>

<file path=customXml/itemProps2.xml><?xml version="1.0" encoding="utf-8"?>
<ds:datastoreItem xmlns:ds="http://schemas.openxmlformats.org/officeDocument/2006/customXml" ds:itemID="{1C37E4CD-AFC1-4818-AC68-475BC5AC4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cd6353-4bdc-48ea-8b6c-d67cad6a4074"/>
    <ds:schemaRef ds:uri="c098f24a-1cb3-4fc3-88f7-84ecf7f1a205"/>
    <ds:schemaRef ds:uri="882e0157-3d32-489e-8046-8940daedf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A08B71-A5CC-4614-A4A3-804E96433A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276</Words>
  <Application>Microsoft Office PowerPoint</Application>
  <PresentationFormat>Custom</PresentationFormat>
  <Paragraphs>42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Nourd</vt:lpstr>
      <vt:lpstr>Arial</vt:lpstr>
      <vt:lpstr>Tahoma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Green Playful Guess The Picture Game Presentation</dc:title>
  <dc:creator>Crawley, Shae</dc:creator>
  <cp:lastModifiedBy>Crawley, Shae</cp:lastModifiedBy>
  <cp:revision>2</cp:revision>
  <dcterms:created xsi:type="dcterms:W3CDTF">2006-08-16T00:00:00Z</dcterms:created>
  <dcterms:modified xsi:type="dcterms:W3CDTF">2025-10-14T11:10:59Z</dcterms:modified>
  <dc:identifier>DAGQimZApso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0x0101000F62B4D1DEDD1645A69839EDE0926038</vt:lpwstr>
  </property>
  <property fmtid="{D5CDD505-2E9C-101B-9397-08002B2CF9AE}" pid="3" name="RelatedTopics">
    <vt:lpwstr/>
  </property>
  <property fmtid="{D5CDD505-2E9C-101B-9397-08002B2CF9AE}" pid="4" name="Topic">
    <vt:lpwstr/>
  </property>
  <property fmtid="{D5CDD505-2E9C-101B-9397-08002B2CF9AE}" pid="5" name="MediaServiceImageTags">
    <vt:lpwstr/>
  </property>
  <property fmtid="{D5CDD505-2E9C-101B-9397-08002B2CF9AE}" pid="6" name="Local Topic">
    <vt:lpwstr/>
  </property>
  <property fmtid="{D5CDD505-2E9C-101B-9397-08002B2CF9AE}" pid="7" name="DocumentType">
    <vt:lpwstr/>
  </property>
  <property fmtid="{D5CDD505-2E9C-101B-9397-08002B2CF9AE}" pid="8" name="Local_x0020_Topic">
    <vt:lpwstr/>
  </property>
</Properties>
</file>