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handoutMasterIdLst>
    <p:handoutMasterId r:id="rId14"/>
  </p:handoutMasterIdLst>
  <p:sldIdLst>
    <p:sldId id="257" r:id="rId3"/>
    <p:sldId id="311" r:id="rId4"/>
    <p:sldId id="312" r:id="rId5"/>
    <p:sldId id="258" r:id="rId6"/>
    <p:sldId id="259" r:id="rId7"/>
    <p:sldId id="314" r:id="rId8"/>
    <p:sldId id="260" r:id="rId9"/>
    <p:sldId id="261" r:id="rId10"/>
    <p:sldId id="262" r:id="rId11"/>
    <p:sldId id="31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01165-C3C2-6D5C-20DE-F0378AF6BA20}" name="Julian, Chloe" initials="JC" userId="S::chloe.julian@kent.fire-uk.org::750cf722-4712-4694-86cf-fe9c7a7dfcb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156C2-EB06-4D34-A72A-AA2CB31DE0A4}" v="233" dt="2025-01-23T09:43:38.1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91" d="100"/>
          <a:sy n="91" d="100"/>
        </p:scale>
        <p:origin x="9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14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awley, Shae" userId="a3e5d7bc-fbd4-4c50-9cf6-d098d6364753" providerId="ADAL" clId="{166156C2-EB06-4D34-A72A-AA2CB31DE0A4}"/>
    <pc:docChg chg="undo custSel delSld modSld sldOrd">
      <pc:chgData name="Crawley, Shae" userId="a3e5d7bc-fbd4-4c50-9cf6-d098d6364753" providerId="ADAL" clId="{166156C2-EB06-4D34-A72A-AA2CB31DE0A4}" dt="2025-01-23T10:02:53.309" v="1114" actId="2711"/>
      <pc:docMkLst>
        <pc:docMk/>
      </pc:docMkLst>
      <pc:sldChg chg="modSp mod">
        <pc:chgData name="Crawley, Shae" userId="a3e5d7bc-fbd4-4c50-9cf6-d098d6364753" providerId="ADAL" clId="{166156C2-EB06-4D34-A72A-AA2CB31DE0A4}" dt="2025-01-23T09:40:41.249" v="877" actId="207"/>
        <pc:sldMkLst>
          <pc:docMk/>
          <pc:sldMk cId="3874503432" sldId="257"/>
        </pc:sldMkLst>
        <pc:spChg chg="mod">
          <ac:chgData name="Crawley, Shae" userId="a3e5d7bc-fbd4-4c50-9cf6-d098d6364753" providerId="ADAL" clId="{166156C2-EB06-4D34-A72A-AA2CB31DE0A4}" dt="2025-01-23T09:40:41.249" v="877" actId="207"/>
          <ac:spMkLst>
            <pc:docMk/>
            <pc:sldMk cId="3874503432" sldId="257"/>
            <ac:spMk id="28" creationId="{DB678ED9-FD4E-5B8B-2FBE-E6D8FF1D0BA3}"/>
          </ac:spMkLst>
        </pc:spChg>
      </pc:sldChg>
      <pc:sldChg chg="addSp delSp modSp mod ord setBg">
        <pc:chgData name="Crawley, Shae" userId="a3e5d7bc-fbd4-4c50-9cf6-d098d6364753" providerId="ADAL" clId="{166156C2-EB06-4D34-A72A-AA2CB31DE0A4}" dt="2025-01-23T10:02:53.309" v="1114" actId="2711"/>
        <pc:sldMkLst>
          <pc:docMk/>
          <pc:sldMk cId="2286157876" sldId="258"/>
        </pc:sldMkLst>
        <pc:spChg chg="add del mod">
          <ac:chgData name="Crawley, Shae" userId="a3e5d7bc-fbd4-4c50-9cf6-d098d6364753" providerId="ADAL" clId="{166156C2-EB06-4D34-A72A-AA2CB31DE0A4}" dt="2025-01-23T09:46:54.488" v="1098" actId="478"/>
          <ac:spMkLst>
            <pc:docMk/>
            <pc:sldMk cId="2286157876" sldId="258"/>
            <ac:spMk id="11" creationId="{BD566613-1CE7-7691-9500-8093ACF11DD1}"/>
          </ac:spMkLst>
        </pc:spChg>
        <pc:spChg chg="mod">
          <ac:chgData name="Crawley, Shae" userId="a3e5d7bc-fbd4-4c50-9cf6-d098d6364753" providerId="ADAL" clId="{166156C2-EB06-4D34-A72A-AA2CB31DE0A4}" dt="2025-01-23T10:02:53.309" v="1114" actId="2711"/>
          <ac:spMkLst>
            <pc:docMk/>
            <pc:sldMk cId="2286157876" sldId="258"/>
            <ac:spMk id="23" creationId="{381301C1-9FF3-687E-2A1B-9B0B289A3D3E}"/>
          </ac:spMkLst>
        </pc:spChg>
        <pc:spChg chg="mod">
          <ac:chgData name="Crawley, Shae" userId="a3e5d7bc-fbd4-4c50-9cf6-d098d6364753" providerId="ADAL" clId="{166156C2-EB06-4D34-A72A-AA2CB31DE0A4}" dt="2025-01-23T09:41:21.836" v="879" actId="1076"/>
          <ac:spMkLst>
            <pc:docMk/>
            <pc:sldMk cId="2286157876" sldId="258"/>
            <ac:spMk id="25" creationId="{883AF00E-CBA4-3415-65B9-4C57DF0C277A}"/>
          </ac:spMkLst>
        </pc:spChg>
        <pc:spChg chg="mod">
          <ac:chgData name="Crawley, Shae" userId="a3e5d7bc-fbd4-4c50-9cf6-d098d6364753" providerId="ADAL" clId="{166156C2-EB06-4D34-A72A-AA2CB31DE0A4}" dt="2025-01-23T09:41:21.836" v="879" actId="1076"/>
          <ac:spMkLst>
            <pc:docMk/>
            <pc:sldMk cId="2286157876" sldId="258"/>
            <ac:spMk id="26" creationId="{93B3BEB6-67FD-563D-1147-7015A5F330BB}"/>
          </ac:spMkLst>
        </pc:spChg>
        <pc:picChg chg="add del mod ord">
          <ac:chgData name="Crawley, Shae" userId="a3e5d7bc-fbd4-4c50-9cf6-d098d6364753" providerId="ADAL" clId="{166156C2-EB06-4D34-A72A-AA2CB31DE0A4}" dt="2025-01-22T16:15:06.381" v="286" actId="478"/>
          <ac:picMkLst>
            <pc:docMk/>
            <pc:sldMk cId="2286157876" sldId="258"/>
            <ac:picMk id="6" creationId="{42C6340F-087C-FE65-3E5F-C9A17C0982B5}"/>
          </ac:picMkLst>
        </pc:picChg>
        <pc:picChg chg="add mod ord modCrop">
          <ac:chgData name="Crawley, Shae" userId="a3e5d7bc-fbd4-4c50-9cf6-d098d6364753" providerId="ADAL" clId="{166156C2-EB06-4D34-A72A-AA2CB31DE0A4}" dt="2025-01-23T09:45:57.912" v="1050" actId="207"/>
          <ac:picMkLst>
            <pc:docMk/>
            <pc:sldMk cId="2286157876" sldId="258"/>
            <ac:picMk id="10" creationId="{3051C76E-4C34-D561-C9A7-0E07760CB25F}"/>
          </ac:picMkLst>
        </pc:picChg>
        <pc:picChg chg="mod">
          <ac:chgData name="Crawley, Shae" userId="a3e5d7bc-fbd4-4c50-9cf6-d098d6364753" providerId="ADAL" clId="{166156C2-EB06-4D34-A72A-AA2CB31DE0A4}" dt="2025-01-23T09:41:10.508" v="878" actId="1076"/>
          <ac:picMkLst>
            <pc:docMk/>
            <pc:sldMk cId="2286157876" sldId="258"/>
            <ac:picMk id="24" creationId="{7AF49F88-824E-74B6-5130-2B41724DE9A0}"/>
          </ac:picMkLst>
        </pc:picChg>
        <pc:picChg chg="mod ord modCrop">
          <ac:chgData name="Crawley, Shae" userId="a3e5d7bc-fbd4-4c50-9cf6-d098d6364753" providerId="ADAL" clId="{166156C2-EB06-4D34-A72A-AA2CB31DE0A4}" dt="2025-01-23T09:34:48.341" v="813" actId="170"/>
          <ac:picMkLst>
            <pc:docMk/>
            <pc:sldMk cId="2286157876" sldId="258"/>
            <ac:picMk id="3082" creationId="{5CECDE8E-A278-1518-78E6-74D42CF2E930}"/>
          </ac:picMkLst>
        </pc:picChg>
      </pc:sldChg>
      <pc:sldChg chg="addSp delSp modSp mod delAnim modAnim">
        <pc:chgData name="Crawley, Shae" userId="a3e5d7bc-fbd4-4c50-9cf6-d098d6364753" providerId="ADAL" clId="{166156C2-EB06-4D34-A72A-AA2CB31DE0A4}" dt="2025-01-23T10:02:46.138" v="1113" actId="2711"/>
        <pc:sldMkLst>
          <pc:docMk/>
          <pc:sldMk cId="4041737645" sldId="259"/>
        </pc:sldMkLst>
        <pc:spChg chg="mod">
          <ac:chgData name="Crawley, Shae" userId="a3e5d7bc-fbd4-4c50-9cf6-d098d6364753" providerId="ADAL" clId="{166156C2-EB06-4D34-A72A-AA2CB31DE0A4}" dt="2025-01-23T10:02:46.138" v="1113" actId="2711"/>
          <ac:spMkLst>
            <pc:docMk/>
            <pc:sldMk cId="4041737645" sldId="259"/>
            <ac:spMk id="2" creationId="{BD53BDD9-262F-98AF-53F3-EF2D84B3C5AC}"/>
          </ac:spMkLst>
        </pc:spChg>
        <pc:spChg chg="ord">
          <ac:chgData name="Crawley, Shae" userId="a3e5d7bc-fbd4-4c50-9cf6-d098d6364753" providerId="ADAL" clId="{166156C2-EB06-4D34-A72A-AA2CB31DE0A4}" dt="2025-01-23T09:20:27.959" v="664" actId="171"/>
          <ac:spMkLst>
            <pc:docMk/>
            <pc:sldMk cId="4041737645" sldId="259"/>
            <ac:spMk id="7" creationId="{D2AE5F29-1F35-429C-35C2-83E772E1AE03}"/>
          </ac:spMkLst>
        </pc:spChg>
        <pc:spChg chg="mod">
          <ac:chgData name="Crawley, Shae" userId="a3e5d7bc-fbd4-4c50-9cf6-d098d6364753" providerId="ADAL" clId="{166156C2-EB06-4D34-A72A-AA2CB31DE0A4}" dt="2025-01-23T09:43:17.302" v="895" actId="20577"/>
          <ac:spMkLst>
            <pc:docMk/>
            <pc:sldMk cId="4041737645" sldId="259"/>
            <ac:spMk id="22" creationId="{AE67553A-7D2D-BF8C-A1F5-D192FE77CD52}"/>
          </ac:spMkLst>
        </pc:spChg>
        <pc:spChg chg="mod">
          <ac:chgData name="Crawley, Shae" userId="a3e5d7bc-fbd4-4c50-9cf6-d098d6364753" providerId="ADAL" clId="{166156C2-EB06-4D34-A72A-AA2CB31DE0A4}" dt="2025-01-23T09:43:20.936" v="901" actId="20577"/>
          <ac:spMkLst>
            <pc:docMk/>
            <pc:sldMk cId="4041737645" sldId="259"/>
            <ac:spMk id="23" creationId="{A62904F0-F836-436F-FFFF-1EBDBDA1E9BF}"/>
          </ac:spMkLst>
        </pc:spChg>
        <pc:spChg chg="mod">
          <ac:chgData name="Crawley, Shae" userId="a3e5d7bc-fbd4-4c50-9cf6-d098d6364753" providerId="ADAL" clId="{166156C2-EB06-4D34-A72A-AA2CB31DE0A4}" dt="2025-01-23T09:43:38.168" v="920" actId="20577"/>
          <ac:spMkLst>
            <pc:docMk/>
            <pc:sldMk cId="4041737645" sldId="259"/>
            <ac:spMk id="25" creationId="{1CE86B04-2E28-7482-FB9D-8368129ABEC6}"/>
          </ac:spMkLst>
        </pc:spChg>
        <pc:spChg chg="mod">
          <ac:chgData name="Crawley, Shae" userId="a3e5d7bc-fbd4-4c50-9cf6-d098d6364753" providerId="ADAL" clId="{166156C2-EB06-4D34-A72A-AA2CB31DE0A4}" dt="2025-01-21T16:55:25.725" v="210" actId="20577"/>
          <ac:spMkLst>
            <pc:docMk/>
            <pc:sldMk cId="4041737645" sldId="259"/>
            <ac:spMk id="28" creationId="{3394EDB7-4E11-B525-51B4-8C37427F52E6}"/>
          </ac:spMkLst>
        </pc:spChg>
        <pc:spChg chg="mod">
          <ac:chgData name="Crawley, Shae" userId="a3e5d7bc-fbd4-4c50-9cf6-d098d6364753" providerId="ADAL" clId="{166156C2-EB06-4D34-A72A-AA2CB31DE0A4}" dt="2025-01-21T17:00:36.432" v="250" actId="1076"/>
          <ac:spMkLst>
            <pc:docMk/>
            <pc:sldMk cId="4041737645" sldId="259"/>
            <ac:spMk id="56" creationId="{628E5403-E0F1-6E2F-3337-CB9AF7329001}"/>
          </ac:spMkLst>
        </pc:spChg>
        <pc:picChg chg="add mod ord">
          <ac:chgData name="Crawley, Shae" userId="a3e5d7bc-fbd4-4c50-9cf6-d098d6364753" providerId="ADAL" clId="{166156C2-EB06-4D34-A72A-AA2CB31DE0A4}" dt="2025-01-23T09:20:51.416" v="665"/>
          <ac:picMkLst>
            <pc:docMk/>
            <pc:sldMk cId="4041737645" sldId="259"/>
            <ac:picMk id="8" creationId="{BB5EE8EA-3176-9C0F-8A72-ED785F8ED460}"/>
          </ac:picMkLst>
        </pc:picChg>
        <pc:picChg chg="del">
          <ac:chgData name="Crawley, Shae" userId="a3e5d7bc-fbd4-4c50-9cf6-d098d6364753" providerId="ADAL" clId="{166156C2-EB06-4D34-A72A-AA2CB31DE0A4}" dt="2025-01-23T09:19:29.612" v="653" actId="478"/>
          <ac:picMkLst>
            <pc:docMk/>
            <pc:sldMk cId="4041737645" sldId="259"/>
            <ac:picMk id="13" creationId="{76F3B89F-5A83-E2EC-2B55-C779A69CA47C}"/>
          </ac:picMkLst>
        </pc:picChg>
        <pc:picChg chg="mod">
          <ac:chgData name="Crawley, Shae" userId="a3e5d7bc-fbd4-4c50-9cf6-d098d6364753" providerId="ADAL" clId="{166156C2-EB06-4D34-A72A-AA2CB31DE0A4}" dt="2025-01-21T17:00:25.910" v="247" actId="14100"/>
          <ac:picMkLst>
            <pc:docMk/>
            <pc:sldMk cId="4041737645" sldId="259"/>
            <ac:picMk id="4100" creationId="{DC58E1BE-3C9B-EBC5-7EA8-1F2F8012FC44}"/>
          </ac:picMkLst>
        </pc:picChg>
        <pc:picChg chg="mod">
          <ac:chgData name="Crawley, Shae" userId="a3e5d7bc-fbd4-4c50-9cf6-d098d6364753" providerId="ADAL" clId="{166156C2-EB06-4D34-A72A-AA2CB31DE0A4}" dt="2025-01-21T17:00:32.034" v="249" actId="1076"/>
          <ac:picMkLst>
            <pc:docMk/>
            <pc:sldMk cId="4041737645" sldId="259"/>
            <ac:picMk id="4120" creationId="{4CB064F1-9162-CB62-80D6-54459305A614}"/>
          </ac:picMkLst>
        </pc:picChg>
        <pc:cxnChg chg="mod">
          <ac:chgData name="Crawley, Shae" userId="a3e5d7bc-fbd4-4c50-9cf6-d098d6364753" providerId="ADAL" clId="{166156C2-EB06-4D34-A72A-AA2CB31DE0A4}" dt="2025-01-21T17:00:38.702" v="251" actId="14100"/>
          <ac:cxnSpMkLst>
            <pc:docMk/>
            <pc:sldMk cId="4041737645" sldId="259"/>
            <ac:cxnSpMk id="24" creationId="{4A3001B8-BAD2-F14D-6674-EF485604E1CC}"/>
          </ac:cxnSpMkLst>
        </pc:cxnChg>
        <pc:cxnChg chg="mod">
          <ac:chgData name="Crawley, Shae" userId="a3e5d7bc-fbd4-4c50-9cf6-d098d6364753" providerId="ADAL" clId="{166156C2-EB06-4D34-A72A-AA2CB31DE0A4}" dt="2025-01-21T17:00:43.441" v="252" actId="14100"/>
          <ac:cxnSpMkLst>
            <pc:docMk/>
            <pc:sldMk cId="4041737645" sldId="259"/>
            <ac:cxnSpMk id="26" creationId="{C4C1B4ED-F4B4-6AF3-6DF0-E97D3488FFC0}"/>
          </ac:cxnSpMkLst>
        </pc:cxnChg>
      </pc:sldChg>
      <pc:sldChg chg="addSp modSp mod">
        <pc:chgData name="Crawley, Shae" userId="a3e5d7bc-fbd4-4c50-9cf6-d098d6364753" providerId="ADAL" clId="{166156C2-EB06-4D34-A72A-AA2CB31DE0A4}" dt="2025-01-23T09:37:53.583" v="876" actId="2711"/>
        <pc:sldMkLst>
          <pc:docMk/>
          <pc:sldMk cId="304878702" sldId="260"/>
        </pc:sldMkLst>
        <pc:spChg chg="mod ord">
          <ac:chgData name="Crawley, Shae" userId="a3e5d7bc-fbd4-4c50-9cf6-d098d6364753" providerId="ADAL" clId="{166156C2-EB06-4D34-A72A-AA2CB31DE0A4}" dt="2025-01-23T09:37:53.583" v="876" actId="2711"/>
          <ac:spMkLst>
            <pc:docMk/>
            <pc:sldMk cId="304878702" sldId="260"/>
            <ac:spMk id="10" creationId="{BED5DC76-94DC-DE21-1550-B1A97C8B59D0}"/>
          </ac:spMkLst>
        </pc:spChg>
        <pc:spChg chg="mod">
          <ac:chgData name="Crawley, Shae" userId="a3e5d7bc-fbd4-4c50-9cf6-d098d6364753" providerId="ADAL" clId="{166156C2-EB06-4D34-A72A-AA2CB31DE0A4}" dt="2025-01-23T09:26:19.024" v="700" actId="1076"/>
          <ac:spMkLst>
            <pc:docMk/>
            <pc:sldMk cId="304878702" sldId="260"/>
            <ac:spMk id="18" creationId="{58E3D021-510D-1B37-01C7-8DC25A2B5ECF}"/>
          </ac:spMkLst>
        </pc:spChg>
        <pc:picChg chg="add mod ord">
          <ac:chgData name="Crawley, Shae" userId="a3e5d7bc-fbd4-4c50-9cf6-d098d6364753" providerId="ADAL" clId="{166156C2-EB06-4D34-A72A-AA2CB31DE0A4}" dt="2025-01-23T09:25:01.747" v="692" actId="170"/>
          <ac:picMkLst>
            <pc:docMk/>
            <pc:sldMk cId="304878702" sldId="260"/>
            <ac:picMk id="2" creationId="{DBD23C81-F90D-C9F2-C102-1518A838D20F}"/>
          </ac:picMkLst>
        </pc:picChg>
        <pc:picChg chg="mod modCrop">
          <ac:chgData name="Crawley, Shae" userId="a3e5d7bc-fbd4-4c50-9cf6-d098d6364753" providerId="ADAL" clId="{166156C2-EB06-4D34-A72A-AA2CB31DE0A4}" dt="2025-01-23T09:24:50.677" v="691" actId="14861"/>
          <ac:picMkLst>
            <pc:docMk/>
            <pc:sldMk cId="304878702" sldId="260"/>
            <ac:picMk id="7" creationId="{867977ED-8B76-623C-64B8-6FAA59AF3541}"/>
          </ac:picMkLst>
        </pc:picChg>
      </pc:sldChg>
      <pc:sldChg chg="modSp del mod">
        <pc:chgData name="Crawley, Shae" userId="a3e5d7bc-fbd4-4c50-9cf6-d098d6364753" providerId="ADAL" clId="{166156C2-EB06-4D34-A72A-AA2CB31DE0A4}" dt="2025-01-23T09:31:42.850" v="748" actId="207"/>
        <pc:sldMkLst>
          <pc:docMk/>
          <pc:sldMk cId="3735838558" sldId="261"/>
        </pc:sldMkLst>
        <pc:spChg chg="mod">
          <ac:chgData name="Crawley, Shae" userId="a3e5d7bc-fbd4-4c50-9cf6-d098d6364753" providerId="ADAL" clId="{166156C2-EB06-4D34-A72A-AA2CB31DE0A4}" dt="2025-01-23T09:31:42.850" v="748" actId="207"/>
          <ac:spMkLst>
            <pc:docMk/>
            <pc:sldMk cId="3735838558" sldId="261"/>
            <ac:spMk id="4" creationId="{4DA98FCE-BFF1-DB48-51FB-B28288C22C54}"/>
          </ac:spMkLst>
        </pc:spChg>
      </pc:sldChg>
      <pc:sldChg chg="modSp mod">
        <pc:chgData name="Crawley, Shae" userId="a3e5d7bc-fbd4-4c50-9cf6-d098d6364753" providerId="ADAL" clId="{166156C2-EB06-4D34-A72A-AA2CB31DE0A4}" dt="2025-01-23T09:29:39.402" v="735" actId="403"/>
        <pc:sldMkLst>
          <pc:docMk/>
          <pc:sldMk cId="686865068" sldId="262"/>
        </pc:sldMkLst>
        <pc:spChg chg="mod">
          <ac:chgData name="Crawley, Shae" userId="a3e5d7bc-fbd4-4c50-9cf6-d098d6364753" providerId="ADAL" clId="{166156C2-EB06-4D34-A72A-AA2CB31DE0A4}" dt="2025-01-23T09:29:39.402" v="735" actId="403"/>
          <ac:spMkLst>
            <pc:docMk/>
            <pc:sldMk cId="686865068" sldId="262"/>
            <ac:spMk id="5" creationId="{20ADCF78-CB85-3592-FAFC-5FDE9F464A93}"/>
          </ac:spMkLst>
        </pc:spChg>
        <pc:spChg chg="mod">
          <ac:chgData name="Crawley, Shae" userId="a3e5d7bc-fbd4-4c50-9cf6-d098d6364753" providerId="ADAL" clId="{166156C2-EB06-4D34-A72A-AA2CB31DE0A4}" dt="2025-01-21T17:02:08.239" v="261" actId="403"/>
          <ac:spMkLst>
            <pc:docMk/>
            <pc:sldMk cId="686865068" sldId="262"/>
            <ac:spMk id="7" creationId="{F843D92C-34CE-39D3-4AE1-EDA0456CDC08}"/>
          </ac:spMkLst>
        </pc:spChg>
        <pc:picChg chg="mod">
          <ac:chgData name="Crawley, Shae" userId="a3e5d7bc-fbd4-4c50-9cf6-d098d6364753" providerId="ADAL" clId="{166156C2-EB06-4D34-A72A-AA2CB31DE0A4}" dt="2025-01-21T17:02:12.378" v="262" actId="1076"/>
          <ac:picMkLst>
            <pc:docMk/>
            <pc:sldMk cId="686865068" sldId="262"/>
            <ac:picMk id="10" creationId="{41223D07-0DA6-5386-E476-BADD7BA9C5FF}"/>
          </ac:picMkLst>
        </pc:picChg>
        <pc:picChg chg="mod">
          <ac:chgData name="Crawley, Shae" userId="a3e5d7bc-fbd4-4c50-9cf6-d098d6364753" providerId="ADAL" clId="{166156C2-EB06-4D34-A72A-AA2CB31DE0A4}" dt="2025-01-16T16:35:09.100" v="0"/>
          <ac:picMkLst>
            <pc:docMk/>
            <pc:sldMk cId="686865068" sldId="262"/>
            <ac:picMk id="15" creationId="{546C0ECB-EAC1-0A2B-4CE2-C785453FF9FC}"/>
          </ac:picMkLst>
        </pc:picChg>
        <pc:picChg chg="mod">
          <ac:chgData name="Crawley, Shae" userId="a3e5d7bc-fbd4-4c50-9cf6-d098d6364753" providerId="ADAL" clId="{166156C2-EB06-4D34-A72A-AA2CB31DE0A4}" dt="2025-01-16T16:35:44.570" v="12"/>
          <ac:picMkLst>
            <pc:docMk/>
            <pc:sldMk cId="686865068" sldId="262"/>
            <ac:picMk id="17" creationId="{7DF13420-BFDA-D960-C490-890536E31C26}"/>
          </ac:picMkLst>
        </pc:picChg>
        <pc:picChg chg="mod">
          <ac:chgData name="Crawley, Shae" userId="a3e5d7bc-fbd4-4c50-9cf6-d098d6364753" providerId="ADAL" clId="{166156C2-EB06-4D34-A72A-AA2CB31DE0A4}" dt="2025-01-16T16:35:28.620" v="3"/>
          <ac:picMkLst>
            <pc:docMk/>
            <pc:sldMk cId="686865068" sldId="262"/>
            <ac:picMk id="21" creationId="{596ED5F3-2502-D07C-FE3C-7D7A74181802}"/>
          </ac:picMkLst>
        </pc:picChg>
      </pc:sldChg>
      <pc:sldChg chg="modSp mod">
        <pc:chgData name="Crawley, Shae" userId="a3e5d7bc-fbd4-4c50-9cf6-d098d6364753" providerId="ADAL" clId="{166156C2-EB06-4D34-A72A-AA2CB31DE0A4}" dt="2025-01-23T09:44:26.810" v="927" actId="20577"/>
        <pc:sldMkLst>
          <pc:docMk/>
          <pc:sldMk cId="2437932851" sldId="312"/>
        </pc:sldMkLst>
        <pc:spChg chg="mod">
          <ac:chgData name="Crawley, Shae" userId="a3e5d7bc-fbd4-4c50-9cf6-d098d6364753" providerId="ADAL" clId="{166156C2-EB06-4D34-A72A-AA2CB31DE0A4}" dt="2025-01-23T09:44:26.810" v="927" actId="20577"/>
          <ac:spMkLst>
            <pc:docMk/>
            <pc:sldMk cId="2437932851" sldId="312"/>
            <ac:spMk id="8" creationId="{DCCA27C7-23A0-7D2E-4275-50CC43E79B81}"/>
          </ac:spMkLst>
        </pc:spChg>
        <pc:spChg chg="mod">
          <ac:chgData name="Crawley, Shae" userId="a3e5d7bc-fbd4-4c50-9cf6-d098d6364753" providerId="ADAL" clId="{166156C2-EB06-4D34-A72A-AA2CB31DE0A4}" dt="2025-01-23T09:30:36.213" v="743" actId="1076"/>
          <ac:spMkLst>
            <pc:docMk/>
            <pc:sldMk cId="2437932851" sldId="312"/>
            <ac:spMk id="27" creationId="{0DCA0EDE-BC5C-6806-2A69-0F76B6E85F93}"/>
          </ac:spMkLst>
        </pc:spChg>
      </pc:sldChg>
      <pc:sldChg chg="modSp del modAnim">
        <pc:chgData name="Crawley, Shae" userId="a3e5d7bc-fbd4-4c50-9cf6-d098d6364753" providerId="ADAL" clId="{166156C2-EB06-4D34-A72A-AA2CB31DE0A4}" dt="2025-01-21T17:01:25.767" v="255" actId="14100"/>
        <pc:sldMkLst>
          <pc:docMk/>
          <pc:sldMk cId="3520902103" sldId="313"/>
        </pc:sldMkLst>
        <pc:spChg chg="mod">
          <ac:chgData name="Crawley, Shae" userId="a3e5d7bc-fbd4-4c50-9cf6-d098d6364753" providerId="ADAL" clId="{166156C2-EB06-4D34-A72A-AA2CB31DE0A4}" dt="2025-01-21T17:01:25.767" v="255" actId="14100"/>
          <ac:spMkLst>
            <pc:docMk/>
            <pc:sldMk cId="3520902103" sldId="313"/>
            <ac:spMk id="17" creationId="{72E63AFE-65E1-C18A-14AB-6A2B32BFB0C2}"/>
          </ac:spMkLst>
        </pc:spChg>
        <pc:grpChg chg="mod">
          <ac:chgData name="Crawley, Shae" userId="a3e5d7bc-fbd4-4c50-9cf6-d098d6364753" providerId="ADAL" clId="{166156C2-EB06-4D34-A72A-AA2CB31DE0A4}" dt="2025-01-21T17:01:25.767" v="255" actId="14100"/>
          <ac:grpSpMkLst>
            <pc:docMk/>
            <pc:sldMk cId="3520902103" sldId="313"/>
            <ac:grpSpMk id="11" creationId="{03C36BE0-8654-89D3-A314-AC0CD6982C8C}"/>
          </ac:grpSpMkLst>
        </pc:grpChg>
        <pc:grpChg chg="mod">
          <ac:chgData name="Crawley, Shae" userId="a3e5d7bc-fbd4-4c50-9cf6-d098d6364753" providerId="ADAL" clId="{166156C2-EB06-4D34-A72A-AA2CB31DE0A4}" dt="2025-01-21T17:01:25.767" v="255" actId="14100"/>
          <ac:grpSpMkLst>
            <pc:docMk/>
            <pc:sldMk cId="3520902103" sldId="313"/>
            <ac:grpSpMk id="28" creationId="{08C75A61-081C-F29A-B96D-F65066C19C00}"/>
          </ac:grpSpMkLst>
        </pc:grpChg>
        <pc:picChg chg="mod">
          <ac:chgData name="Crawley, Shae" userId="a3e5d7bc-fbd4-4c50-9cf6-d098d6364753" providerId="ADAL" clId="{166156C2-EB06-4D34-A72A-AA2CB31DE0A4}" dt="2025-01-21T17:01:25.767" v="255" actId="14100"/>
          <ac:picMkLst>
            <pc:docMk/>
            <pc:sldMk cId="3520902103" sldId="313"/>
            <ac:picMk id="27" creationId="{897A37EF-764A-7FEF-9DB9-598F44C0CBC0}"/>
          </ac:picMkLst>
        </pc:picChg>
        <pc:picChg chg="mod">
          <ac:chgData name="Crawley, Shae" userId="a3e5d7bc-fbd4-4c50-9cf6-d098d6364753" providerId="ADAL" clId="{166156C2-EB06-4D34-A72A-AA2CB31DE0A4}" dt="2025-01-21T17:01:25.767" v="255" actId="14100"/>
          <ac:picMkLst>
            <pc:docMk/>
            <pc:sldMk cId="3520902103" sldId="313"/>
            <ac:picMk id="1026" creationId="{FC50A480-9781-63FD-341C-8D1890D1C169}"/>
          </ac:picMkLst>
        </pc:picChg>
      </pc:sldChg>
      <pc:sldChg chg="addSp delSp modSp mod modAnim">
        <pc:chgData name="Crawley, Shae" userId="a3e5d7bc-fbd4-4c50-9cf6-d098d6364753" providerId="ADAL" clId="{166156C2-EB06-4D34-A72A-AA2CB31DE0A4}" dt="2025-01-23T09:32:38.782" v="761" actId="20577"/>
        <pc:sldMkLst>
          <pc:docMk/>
          <pc:sldMk cId="881361617" sldId="314"/>
        </pc:sldMkLst>
        <pc:spChg chg="ord">
          <ac:chgData name="Crawley, Shae" userId="a3e5d7bc-fbd4-4c50-9cf6-d098d6364753" providerId="ADAL" clId="{166156C2-EB06-4D34-A72A-AA2CB31DE0A4}" dt="2025-01-23T09:21:39.791" v="676" actId="171"/>
          <ac:spMkLst>
            <pc:docMk/>
            <pc:sldMk cId="881361617" sldId="314"/>
            <ac:spMk id="7" creationId="{D76CA95C-2AEA-4EAF-F1E2-E7ED4502307A}"/>
          </ac:spMkLst>
        </pc:spChg>
        <pc:spChg chg="mod">
          <ac:chgData name="Crawley, Shae" userId="a3e5d7bc-fbd4-4c50-9cf6-d098d6364753" providerId="ADAL" clId="{166156C2-EB06-4D34-A72A-AA2CB31DE0A4}" dt="2025-01-23T09:32:38.782" v="761" actId="20577"/>
          <ac:spMkLst>
            <pc:docMk/>
            <pc:sldMk cId="881361617" sldId="314"/>
            <ac:spMk id="12" creationId="{98EB3201-3153-6099-92C6-0EFED37BF3A7}"/>
          </ac:spMkLst>
        </pc:spChg>
        <pc:spChg chg="mod">
          <ac:chgData name="Crawley, Shae" userId="a3e5d7bc-fbd4-4c50-9cf6-d098d6364753" providerId="ADAL" clId="{166156C2-EB06-4D34-A72A-AA2CB31DE0A4}" dt="2025-01-21T16:56:13.104" v="218" actId="1076"/>
          <ac:spMkLst>
            <pc:docMk/>
            <pc:sldMk cId="881361617" sldId="314"/>
            <ac:spMk id="28" creationId="{2249C7A2-92F7-B38F-A23D-A79A6936ABDE}"/>
          </ac:spMkLst>
        </pc:spChg>
        <pc:picChg chg="add mod ord">
          <ac:chgData name="Crawley, Shae" userId="a3e5d7bc-fbd4-4c50-9cf6-d098d6364753" providerId="ADAL" clId="{166156C2-EB06-4D34-A72A-AA2CB31DE0A4}" dt="2025-01-23T09:21:42.929" v="677" actId="170"/>
          <ac:picMkLst>
            <pc:docMk/>
            <pc:sldMk cId="881361617" sldId="314"/>
            <ac:picMk id="6" creationId="{E81AF367-8F73-98E2-0C22-CD16F71DEF0E}"/>
          </ac:picMkLst>
        </pc:picChg>
        <pc:picChg chg="del">
          <ac:chgData name="Crawley, Shae" userId="a3e5d7bc-fbd4-4c50-9cf6-d098d6364753" providerId="ADAL" clId="{166156C2-EB06-4D34-A72A-AA2CB31DE0A4}" dt="2025-01-23T09:21:00.800" v="666" actId="478"/>
          <ac:picMkLst>
            <pc:docMk/>
            <pc:sldMk cId="881361617" sldId="314"/>
            <ac:picMk id="13" creationId="{9A82702D-E3A2-550C-4308-586D17B9E04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43069" y="229394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9970" y="225195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5AED9-AEF6-408E-9042-7456D0546E9E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43069" y="847159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9970" y="846422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048D4-593B-432F-ACCD-5669CA60F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045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A5319-20EA-444A-9DE5-74E2FA185AA2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0D733-682E-4116-92D4-30C5F03C8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12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27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53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4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A7B0B-5A2E-731E-8753-05C6626B5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61DDA-6A6C-91EA-F4B0-6247C3D7B1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B57A37-9F6B-7AEC-364C-F6E73B054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0C8CC-10A5-E014-61E2-EF4F1C087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984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8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0DFD33-57C0-433F-95BB-334EBD4FAB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31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6D1E-1E7E-30B3-93B4-26FA1DAC8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97946A-865C-B43A-6C56-0F0379748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12E0-2740-2F15-AB98-116FADEA3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56410-8077-46E0-1CFA-C22BF9DC6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AC749-4B24-FEE7-EFD3-0200670F3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085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71D3-1852-2407-9AFE-D5908ABD0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32BDC4-A7A9-A8B4-6191-3F4AC06D5F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4BE9-9FE5-41DA-1D2B-6412738A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3BF1E-4506-13ED-22B3-1E26C518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39B24-03EE-1C97-C209-0D6BAB2E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33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261C70-ED2D-ACD1-C08B-C17BBA7E1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1C9DA-5BA8-5B6B-E100-B98CE941C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439ED-C7C6-830D-A03E-ECADC78C7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6F1C0-135D-6745-C44F-B1966D29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90A23-3C97-AF5D-31C7-80EC8B493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90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5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18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36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09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1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82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05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9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B172-5F0C-30A1-5A22-3A4A07DF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B1A18-9976-524C-E86B-EFFB909A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75378-2743-99C1-078E-1928B952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7EE68-272D-6AB0-CC23-43B9F860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F1858-5623-332F-AA82-B386A9C7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164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36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9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2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6E35F-5103-CE2A-CA07-B3C54300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B5D42-09F2-3157-EC75-DF3829F0A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247AB-BA7C-FDEC-39D1-E15C5D12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82A5B-F209-AF36-2992-100081D4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8CE04-014D-C2D9-B9F4-874DD432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09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DDE8B-3C5F-5E58-2021-3ED01745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5CD03-2B55-9FEA-03D2-E3055C297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898C5-7C20-CE6B-8091-DBEC61D12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7C265-A4D7-D28D-4347-6CC7B68E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D1FFF-3AB5-D3EA-E8DB-720DEAF66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5CE27-F92C-003F-36D8-91DBB2A2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76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6B22-FB37-B99A-0FDA-2B2B21F6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73379-9038-2469-6897-684350C6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CD00-E3FD-82DF-5F89-8AA1E6560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ADCD8-FB39-3FA4-34E2-D52671F8C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BA372-BFEB-34D3-3917-A60184A1F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148E84-08BD-D6BB-F8D6-441D26FF4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6739A6-AC9A-1903-0859-5CB8E846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1A1E68-E84E-39F5-0286-202372F2A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29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26639-A006-2DCB-BF74-15870FA0F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56870-2622-DE93-2B67-9B06BCA91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2621E-9884-170C-6E70-C646AEE0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BC823-6331-2A0C-58EA-7AB6A31A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8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2808E9-8F0A-DC1A-C630-70EF7335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47F01-4467-AFE9-D815-0B0C7DFE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0C29E-65CA-5D64-E1D0-E90BA6925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86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0DC17-7111-2281-E790-520203C9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75D62-F6DE-911F-062E-788A559D5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33E40-15BC-8019-DDDF-C4642C8B52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15DAB-7DA7-84E4-9CD1-12BF0A1D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4087B-B5A4-9D2F-5298-D6FEB17C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CAC9C-CCD1-4848-E101-030C2C53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36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CBA0-7D64-7004-8569-D1A9D10F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EB9963-1CCF-D5B1-ECF0-7307207A7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F8162-0608-FDB2-622B-A6B19E7CB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14CA1-3039-72FC-5534-35581F2E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90140-2055-5E46-A5DE-8F5D3D15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96F2E-089E-D09A-33EA-D53F94FC8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00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C6C0BB-EB99-54EE-2505-A19A45DC4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9BA7B-A73B-4452-4A8D-B44E5BDB0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E5B9D-61FE-E9A6-7737-E1A123AA7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7A5437-DB41-4D54-B0F5-0E1628EE5CF1}" type="datetimeFigureOut">
              <a:rPr lang="en-GB" smtClean="0"/>
              <a:t>01/06/2026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1F66C-9329-030A-C207-9D3D8F01A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ECC03-C518-5136-C8D9-F9EB60B31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190E38-310D-432E-B20A-BDC64B82FE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162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5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8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zogIK-eKcc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14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0.jpg"/><Relationship Id="rId3" Type="http://schemas.microsoft.com/office/2007/relationships/hdphoto" Target="../media/hdphoto6.wdp"/><Relationship Id="rId7" Type="http://schemas.openxmlformats.org/officeDocument/2006/relationships/image" Target="../media/image37.png"/><Relationship Id="rId12" Type="http://schemas.openxmlformats.org/officeDocument/2006/relationships/hyperlink" Target="https://www.youtube.com/watch?v=disUSvOBayM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9.svg"/><Relationship Id="rId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openxmlformats.org/officeDocument/2006/relationships/image" Target="../media/image2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3" name="Rectangle 209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30D2BD0-4B8B-A7C8-8C70-D04C42CA89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23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95" name="Rectangle 209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E445F5-DDBE-ED16-D1D9-A2C4CB3990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98" y="905228"/>
            <a:ext cx="5924550" cy="5334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A68CC-2C4B-B752-2DD3-BA0EEC873293}"/>
              </a:ext>
            </a:extLst>
          </p:cNvPr>
          <p:cNvSpPr/>
          <p:nvPr/>
        </p:nvSpPr>
        <p:spPr>
          <a:xfrm>
            <a:off x="2864387" y="2732232"/>
            <a:ext cx="1652263" cy="1633469"/>
          </a:xfrm>
          <a:prstGeom prst="rect">
            <a:avLst/>
          </a:prstGeom>
          <a:solidFill>
            <a:srgbClr val="202A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17D873-CA25-7C63-C833-180331F846F8}"/>
              </a:ext>
            </a:extLst>
          </p:cNvPr>
          <p:cNvSpPr txBox="1"/>
          <p:nvPr/>
        </p:nvSpPr>
        <p:spPr>
          <a:xfrm>
            <a:off x="3116134" y="2717191"/>
            <a:ext cx="1423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KEY STAGE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678ED9-FD4E-5B8B-2FBE-E6D8FF1D0BA3}"/>
              </a:ext>
            </a:extLst>
          </p:cNvPr>
          <p:cNvSpPr txBox="1"/>
          <p:nvPr/>
        </p:nvSpPr>
        <p:spPr>
          <a:xfrm>
            <a:off x="7466372" y="4166746"/>
            <a:ext cx="3180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202A44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Nova" panose="020B0602020104020203" pitchFamily="34" charset="0"/>
                <a:ea typeface="+mn-ea"/>
                <a:cs typeface="Lucida Sans Unicode" panose="020B0602030504020204" pitchFamily="34" charset="0"/>
              </a:rPr>
              <a:t>Firefighting: Then and Now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99C732-FB8B-FAB6-2B3C-578EA45E39A8}"/>
              </a:ext>
            </a:extLst>
          </p:cNvPr>
          <p:cNvSpPr/>
          <p:nvPr/>
        </p:nvSpPr>
        <p:spPr>
          <a:xfrm>
            <a:off x="-48084" y="6702448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999C85-232B-283F-445C-B554B40051FC}"/>
              </a:ext>
            </a:extLst>
          </p:cNvPr>
          <p:cNvSpPr txBox="1"/>
          <p:nvPr/>
        </p:nvSpPr>
        <p:spPr>
          <a:xfrm>
            <a:off x="6094474" y="2349311"/>
            <a:ext cx="592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Nova" panose="020B0602020104020203" pitchFamily="34" charset="0"/>
                <a:ea typeface="+mn-ea"/>
                <a:cs typeface="Lucida Sans Unicode" panose="020B0602030504020204" pitchFamily="34" charset="0"/>
              </a:rPr>
              <a:t>THE GREAT FIRE OF LONDON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5154608-27FC-D3A9-6AD6-1A9A08C8C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76" r="84387">
                        <a14:foregroundMark x1="24839" y1="41646" x2="25000" y2="44552"/>
                        <a14:foregroundMark x1="33065" y1="47700" x2="33065" y2="47700"/>
                        <a14:foregroundMark x1="40000" y1="47215" x2="40000" y2="47215"/>
                        <a14:foregroundMark x1="42419" y1="48426" x2="42419" y2="48426"/>
                        <a14:foregroundMark x1="44677" y1="49637" x2="44677" y2="49637"/>
                        <a14:foregroundMark x1="27097" y1="46005" x2="27097" y2="46005"/>
                        <a14:foregroundMark x1="27258" y1="45521" x2="27258" y2="46247"/>
                        <a14:backgroundMark x1="20161" y1="38499" x2="20323" y2="41646"/>
                        <a14:backgroundMark x1="21452" y1="45278" x2="22097" y2="46247"/>
                        <a14:backgroundMark x1="35161" y1="43341" x2="36129" y2="44794"/>
                        <a14:backgroundMark x1="40484" y1="45036" x2="40484" y2="45036"/>
                        <a14:backgroundMark x1="41613" y1="49879" x2="41613" y2="49879"/>
                        <a14:backgroundMark x1="41613" y1="49879" x2="41774" y2="52058"/>
                        <a14:backgroundMark x1="42419" y1="47942" x2="42419" y2="47942"/>
                        <a14:backgroundMark x1="44839" y1="50605" x2="44839" y2="50605"/>
                        <a14:backgroundMark x1="44194" y1="50363" x2="44194" y2="50363"/>
                        <a14:backgroundMark x1="44677" y1="49637" x2="44677" y2="49637"/>
                        <a14:backgroundMark x1="39677" y1="44068" x2="40161" y2="44552"/>
                        <a14:backgroundMark x1="39839" y1="45036" x2="40323" y2="45036"/>
                        <a14:backgroundMark x1="27581" y1="45521" x2="27581" y2="45521"/>
                      </a14:backgroundRemoval>
                    </a14:imgEffect>
                  </a14:imgLayer>
                </a14:imgProps>
              </a:ext>
            </a:extLst>
          </a:blip>
          <a:srcRect t="37222" r="53362"/>
          <a:stretch/>
        </p:blipFill>
        <p:spPr>
          <a:xfrm>
            <a:off x="-25119" y="2552710"/>
            <a:ext cx="4809734" cy="4305290"/>
          </a:xfrm>
          <a:prstGeom prst="rect">
            <a:avLst/>
          </a:prstGeom>
        </p:spPr>
      </p:pic>
      <p:pic>
        <p:nvPicPr>
          <p:cNvPr id="5" name="Picture 4" descr="Cartoon of a firefighter&#10;&#10;Description automatically generated">
            <a:extLst>
              <a:ext uri="{FF2B5EF4-FFF2-40B4-BE49-F238E27FC236}">
                <a16:creationId xmlns:a16="http://schemas.microsoft.com/office/drawing/2014/main" id="{3CBD0DC5-EF98-B48A-1823-7DF9F8A62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3619" y="3510790"/>
            <a:ext cx="3261659" cy="4252438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03F0D39-66F1-FF68-6D88-D830C4B1E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452" y="1227176"/>
            <a:ext cx="2654593" cy="8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F862DD-38AE-C34E-61CD-3790E6F37941}"/>
              </a:ext>
            </a:extLst>
          </p:cNvPr>
          <p:cNvSpPr/>
          <p:nvPr/>
        </p:nvSpPr>
        <p:spPr>
          <a:xfrm>
            <a:off x="543941" y="199245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</a:rPr>
              <a:t>Sorting Game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697B54-7D0E-80E7-2AA2-F4188A09BC97}"/>
              </a:ext>
            </a:extLst>
          </p:cNvPr>
          <p:cNvSpPr/>
          <p:nvPr/>
        </p:nvSpPr>
        <p:spPr>
          <a:xfrm>
            <a:off x="1293495" y="1534587"/>
            <a:ext cx="4431113" cy="3788826"/>
          </a:xfrm>
          <a:prstGeom prst="round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FEB86892-99F7-D705-F64F-172DEBFA07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3" y="165866"/>
            <a:ext cx="1659638" cy="50027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1EB50F-7510-7B67-5834-62E18E7140C0}"/>
              </a:ext>
            </a:extLst>
          </p:cNvPr>
          <p:cNvSpPr/>
          <p:nvPr/>
        </p:nvSpPr>
        <p:spPr>
          <a:xfrm>
            <a:off x="6467392" y="1508189"/>
            <a:ext cx="4431113" cy="3801633"/>
          </a:xfrm>
          <a:prstGeom prst="roundRect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181523-408A-7FF6-5D7C-E118F2C07F10}"/>
              </a:ext>
            </a:extLst>
          </p:cNvPr>
          <p:cNvGrpSpPr/>
          <p:nvPr/>
        </p:nvGrpSpPr>
        <p:grpSpPr>
          <a:xfrm>
            <a:off x="1366001" y="5577942"/>
            <a:ext cx="1095384" cy="1002409"/>
            <a:chOff x="1999429" y="5563237"/>
            <a:chExt cx="1095384" cy="100240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E4504E0-D124-E366-940C-BAB8F0F1E59C}"/>
                </a:ext>
              </a:extLst>
            </p:cNvPr>
            <p:cNvSpPr/>
            <p:nvPr/>
          </p:nvSpPr>
          <p:spPr>
            <a:xfrm>
              <a:off x="1999429" y="5563237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8" name="Picture 6" descr="Here's what it would have been like to be caught in the Great Fire of ...">
              <a:extLst>
                <a:ext uri="{FF2B5EF4-FFF2-40B4-BE49-F238E27FC236}">
                  <a16:creationId xmlns:a16="http://schemas.microsoft.com/office/drawing/2014/main" id="{13D76EF4-D3E1-1F6A-ABD2-F5E33086E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25326">
              <a:off x="2095836" y="5981728"/>
              <a:ext cx="857710" cy="197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8" descr="Museum of London Archives - The Great Fire of London">
            <a:extLst>
              <a:ext uri="{FF2B5EF4-FFF2-40B4-BE49-F238E27FC236}">
                <a16:creationId xmlns:a16="http://schemas.microsoft.com/office/drawing/2014/main" id="{817B71FE-39B4-A660-0845-D3766F1AD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657" y="5577942"/>
            <a:ext cx="1155731" cy="1072916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767A8AF-11D8-EFBE-DB45-344CB36EDC99}"/>
              </a:ext>
            </a:extLst>
          </p:cNvPr>
          <p:cNvGrpSpPr/>
          <p:nvPr/>
        </p:nvGrpSpPr>
        <p:grpSpPr>
          <a:xfrm>
            <a:off x="5548394" y="5544047"/>
            <a:ext cx="1095384" cy="1002409"/>
            <a:chOff x="7611618" y="5561293"/>
            <a:chExt cx="1095384" cy="100240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1AD771B-7FFA-8EC8-55F7-B2F739F97D2D}"/>
                </a:ext>
              </a:extLst>
            </p:cNvPr>
            <p:cNvSpPr/>
            <p:nvPr/>
          </p:nvSpPr>
          <p:spPr>
            <a:xfrm>
              <a:off x="7611618" y="5561293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0" name="Picture 10" descr="The Great Fire of London - images - BBC Teach">
              <a:extLst>
                <a:ext uri="{FF2B5EF4-FFF2-40B4-BE49-F238E27FC236}">
                  <a16:creationId xmlns:a16="http://schemas.microsoft.com/office/drawing/2014/main" id="{D101DEDA-8EB1-F1E0-E852-664955FC97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" t="5586" r="3879" b="7831"/>
            <a:stretch/>
          </p:blipFill>
          <p:spPr bwMode="auto">
            <a:xfrm>
              <a:off x="7737260" y="5845215"/>
              <a:ext cx="852397" cy="467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itle 9">
            <a:extLst>
              <a:ext uri="{FF2B5EF4-FFF2-40B4-BE49-F238E27FC236}">
                <a16:creationId xmlns:a16="http://schemas.microsoft.com/office/drawing/2014/main" id="{B36DFAA6-50B0-1707-72AA-26E0BD805C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0096" y="1744801"/>
            <a:ext cx="1637008" cy="48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Nova"/>
                <a:cs typeface="Lucida Sans Unicode"/>
              </a:rPr>
              <a:t>1666</a:t>
            </a:r>
          </a:p>
        </p:txBody>
      </p:sp>
      <p:sp>
        <p:nvSpPr>
          <p:cNvPr id="22" name="Title 9">
            <a:extLst>
              <a:ext uri="{FF2B5EF4-FFF2-40B4-BE49-F238E27FC236}">
                <a16:creationId xmlns:a16="http://schemas.microsoft.com/office/drawing/2014/main" id="{DE0833A3-FA1E-61B8-6B91-3F3547AADE62}"/>
              </a:ext>
            </a:extLst>
          </p:cNvPr>
          <p:cNvSpPr txBox="1">
            <a:spLocks/>
          </p:cNvSpPr>
          <p:nvPr/>
        </p:nvSpPr>
        <p:spPr>
          <a:xfrm>
            <a:off x="8121459" y="1742414"/>
            <a:ext cx="2440889" cy="48205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Gill Sans Nova"/>
                <a:ea typeface="+mj-ea"/>
                <a:cs typeface="Lucida Sans Unicode"/>
              </a:rPr>
              <a:t>Today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8BCA08-0955-7B05-5FA7-B01BA49EC494}"/>
              </a:ext>
            </a:extLst>
          </p:cNvPr>
          <p:cNvGrpSpPr/>
          <p:nvPr/>
        </p:nvGrpSpPr>
        <p:grpSpPr>
          <a:xfrm>
            <a:off x="6934184" y="5577942"/>
            <a:ext cx="1095384" cy="1002409"/>
            <a:chOff x="6208486" y="5561293"/>
            <a:chExt cx="1095384" cy="100240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3A6DB0-D4FF-0F61-90DF-0598BDD438EB}"/>
                </a:ext>
              </a:extLst>
            </p:cNvPr>
            <p:cNvSpPr/>
            <p:nvPr/>
          </p:nvSpPr>
          <p:spPr>
            <a:xfrm>
              <a:off x="6208486" y="5561293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3" name="Picture 2" descr="Getting through | Kent Fire and Rescue Service">
              <a:extLst>
                <a:ext uri="{FF2B5EF4-FFF2-40B4-BE49-F238E27FC236}">
                  <a16:creationId xmlns:a16="http://schemas.microsoft.com/office/drawing/2014/main" id="{85965268-D501-9033-B625-1A60EE33A2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7" r="10672" b="18940"/>
            <a:stretch/>
          </p:blipFill>
          <p:spPr bwMode="auto">
            <a:xfrm>
              <a:off x="6430471" y="5703856"/>
              <a:ext cx="704964" cy="677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CD631A-47A2-6F23-7111-825B3D8618F8}"/>
              </a:ext>
            </a:extLst>
          </p:cNvPr>
          <p:cNvGrpSpPr/>
          <p:nvPr/>
        </p:nvGrpSpPr>
        <p:grpSpPr>
          <a:xfrm>
            <a:off x="4145262" y="5577942"/>
            <a:ext cx="1095384" cy="1002409"/>
            <a:chOff x="4805354" y="5561293"/>
            <a:chExt cx="1095384" cy="100240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4442895-6982-22B2-CF7B-70F9F243A4A2}"/>
                </a:ext>
              </a:extLst>
            </p:cNvPr>
            <p:cNvSpPr/>
            <p:nvPr/>
          </p:nvSpPr>
          <p:spPr>
            <a:xfrm>
              <a:off x="4805354" y="5561293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4" name="Picture 6" descr="Heavy Duty Brigadier Fire Hose">
              <a:extLst>
                <a:ext uri="{FF2B5EF4-FFF2-40B4-BE49-F238E27FC236}">
                  <a16:creationId xmlns:a16="http://schemas.microsoft.com/office/drawing/2014/main" id="{3DC2CA0D-2049-C5D6-A5FA-B578E1DAA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898" y="5735537"/>
              <a:ext cx="645427" cy="645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C2FB585-478F-3A1E-71BC-23EADA315A97}"/>
              </a:ext>
            </a:extLst>
          </p:cNvPr>
          <p:cNvGrpSpPr/>
          <p:nvPr/>
        </p:nvGrpSpPr>
        <p:grpSpPr>
          <a:xfrm>
            <a:off x="2742130" y="5577942"/>
            <a:ext cx="1095384" cy="1002409"/>
            <a:chOff x="3402222" y="5561293"/>
            <a:chExt cx="1095384" cy="100240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6CA077-6746-7F8D-D2DB-019EC881CBB3}"/>
                </a:ext>
              </a:extLst>
            </p:cNvPr>
            <p:cNvSpPr/>
            <p:nvPr/>
          </p:nvSpPr>
          <p:spPr>
            <a:xfrm>
              <a:off x="3402222" y="5561293"/>
              <a:ext cx="1095384" cy="100240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" name="Picture 4" descr="Ceiling Hook &amp; Handle 2400mm – Fire &amp; Safety WA">
              <a:extLst>
                <a:ext uri="{FF2B5EF4-FFF2-40B4-BE49-F238E27FC236}">
                  <a16:creationId xmlns:a16="http://schemas.microsoft.com/office/drawing/2014/main" id="{FF377F64-E888-2F0C-A871-EC74F1329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420" y="5740916"/>
              <a:ext cx="602987" cy="602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5D73EB3-1BB6-439D-C24C-1C20135D914F}"/>
              </a:ext>
            </a:extLst>
          </p:cNvPr>
          <p:cNvSpPr txBox="1"/>
          <p:nvPr/>
        </p:nvSpPr>
        <p:spPr>
          <a:xfrm>
            <a:off x="3475928" y="967779"/>
            <a:ext cx="546511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Can you sort the firefighting tools into the correct box?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C75A61-081C-F29A-B96D-F65066C19C00}"/>
              </a:ext>
            </a:extLst>
          </p:cNvPr>
          <p:cNvGrpSpPr/>
          <p:nvPr/>
        </p:nvGrpSpPr>
        <p:grpSpPr>
          <a:xfrm>
            <a:off x="9803121" y="5618499"/>
            <a:ext cx="1095384" cy="1002409"/>
            <a:chOff x="10463213" y="5601850"/>
            <a:chExt cx="1095384" cy="100240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C36BE0-8654-89D3-A314-AC0CD6982C8C}"/>
                </a:ext>
              </a:extLst>
            </p:cNvPr>
            <p:cNvGrpSpPr/>
            <p:nvPr/>
          </p:nvGrpSpPr>
          <p:grpSpPr>
            <a:xfrm>
              <a:off x="10463213" y="5601850"/>
              <a:ext cx="1095384" cy="1002409"/>
              <a:chOff x="3402222" y="5561293"/>
              <a:chExt cx="1095384" cy="100240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2E63AFE-65E1-C18A-14AB-6A2B32BFB0C2}"/>
                  </a:ext>
                </a:extLst>
              </p:cNvPr>
              <p:cNvSpPr/>
              <p:nvPr/>
            </p:nvSpPr>
            <p:spPr>
              <a:xfrm>
                <a:off x="3402222" y="5561293"/>
                <a:ext cx="1095384" cy="10024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27" name="Picture 4" descr="Ceiling Hook &amp; Handle 2400mm – Fire &amp; Safety WA">
                <a:extLst>
                  <a:ext uri="{FF2B5EF4-FFF2-40B4-BE49-F238E27FC236}">
                    <a16:creationId xmlns:a16="http://schemas.microsoft.com/office/drawing/2014/main" id="{897A37EF-764A-7FEF-9DB9-598F44C0CB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420" y="5740916"/>
                <a:ext cx="602987" cy="6029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BREATHING APPARATUS SET at Rs 55000/set | derabassi | ID: 21114219262">
              <a:extLst>
                <a:ext uri="{FF2B5EF4-FFF2-40B4-BE49-F238E27FC236}">
                  <a16:creationId xmlns:a16="http://schemas.microsoft.com/office/drawing/2014/main" id="{FC50A480-9781-63FD-341C-8D1890D1C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485" y="5781473"/>
              <a:ext cx="652913" cy="652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09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2734 -0.2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35078 -0.468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22356 -0.2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2526 -0.459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3" y="-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7656 -0.471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-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-0.37513 -0.246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5873 -0.25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1602" y="64325"/>
            <a:ext cx="12446000" cy="7086600"/>
            <a:chOff x="0" y="0"/>
            <a:chExt cx="4741333" cy="1209524"/>
          </a:xfrm>
        </p:grpSpPr>
        <p:sp>
          <p:nvSpPr>
            <p:cNvPr id="3" name="Freeform 3"/>
            <p:cNvSpPr/>
            <p:nvPr/>
          </p:nvSpPr>
          <p:spPr>
            <a:xfrm>
              <a:off x="38705" y="0"/>
              <a:ext cx="4702628" cy="1170507"/>
            </a:xfrm>
            <a:custGeom>
              <a:avLst/>
              <a:gdLst/>
              <a:ahLst/>
              <a:cxnLst/>
              <a:rect l="l" t="t" r="r" b="b"/>
              <a:pathLst>
                <a:path w="4741333" h="1209524">
                  <a:moveTo>
                    <a:pt x="0" y="0"/>
                  </a:moveTo>
                  <a:lnTo>
                    <a:pt x="4741333" y="0"/>
                  </a:lnTo>
                  <a:lnTo>
                    <a:pt x="4741333" y="1209524"/>
                  </a:lnTo>
                  <a:lnTo>
                    <a:pt x="0" y="1209524"/>
                  </a:lnTo>
                  <a:close/>
                </a:path>
              </a:pathLst>
            </a:custGeom>
            <a:solidFill>
              <a:srgbClr val="202A4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8100"/>
              <a:ext cx="4741333" cy="11714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9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807AA1-E99B-7071-EDFF-C45A42FB9FDE}"/>
              </a:ext>
            </a:extLst>
          </p:cNvPr>
          <p:cNvSpPr/>
          <p:nvPr/>
        </p:nvSpPr>
        <p:spPr>
          <a:xfrm>
            <a:off x="502963" y="1584916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 dirty="0">
                <a:ln w="0"/>
                <a:solidFill>
                  <a:srgbClr val="EEECE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Today, you will learn…</a:t>
            </a:r>
            <a:endParaRPr kumimoji="0" lang="en-GB" sz="4000" b="1" i="0" u="none" strike="noStrike" kern="1200" cap="none" spc="33" normalizeH="0" baseline="0" noProof="0" dirty="0">
              <a:ln w="0"/>
              <a:solidFill>
                <a:srgbClr val="EEECE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pic>
        <p:nvPicPr>
          <p:cNvPr id="6" name="Graphic 5" descr="Fire with solid fill">
            <a:extLst>
              <a:ext uri="{FF2B5EF4-FFF2-40B4-BE49-F238E27FC236}">
                <a16:creationId xmlns:a16="http://schemas.microsoft.com/office/drawing/2014/main" id="{5C1BD72C-95EA-CC58-F3C6-AE3DC65C3A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425982" y="2746853"/>
            <a:ext cx="827619" cy="827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4F03DB-8C83-9DA0-5444-6B8113118FD7}"/>
              </a:ext>
            </a:extLst>
          </p:cNvPr>
          <p:cNvSpPr txBox="1"/>
          <p:nvPr/>
        </p:nvSpPr>
        <p:spPr>
          <a:xfrm>
            <a:off x="2253599" y="2972103"/>
            <a:ext cx="8704487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How the fires were tackled during the Great Fire of London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8B871-B048-97F5-B076-E4697AFCFF92}"/>
              </a:ext>
            </a:extLst>
          </p:cNvPr>
          <p:cNvSpPr txBox="1"/>
          <p:nvPr/>
        </p:nvSpPr>
        <p:spPr>
          <a:xfrm>
            <a:off x="2099139" y="4057609"/>
            <a:ext cx="9557152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The differences between firefighting now and during the Great Fire of London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9CF1C0-1BBF-7447-16B2-CFB9C087F0F7}"/>
              </a:ext>
            </a:extLst>
          </p:cNvPr>
          <p:cNvSpPr txBox="1"/>
          <p:nvPr/>
        </p:nvSpPr>
        <p:spPr>
          <a:xfrm>
            <a:off x="2253598" y="5125095"/>
            <a:ext cx="9042745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How the Fire and Rescue Service help people now</a:t>
            </a: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16BEC0-AE00-63CF-DEC5-B29BE416614C}"/>
              </a:ext>
            </a:extLst>
          </p:cNvPr>
          <p:cNvSpPr/>
          <p:nvPr/>
        </p:nvSpPr>
        <p:spPr>
          <a:xfrm>
            <a:off x="-4692" y="6688338"/>
            <a:ext cx="12344399" cy="259372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59CF18-F963-11A6-F4EC-56451F68D753}"/>
              </a:ext>
            </a:extLst>
          </p:cNvPr>
          <p:cNvSpPr/>
          <p:nvPr/>
        </p:nvSpPr>
        <p:spPr>
          <a:xfrm>
            <a:off x="1" y="2795"/>
            <a:ext cx="12344399" cy="259372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raphic 4" descr="Fire with solid fill">
            <a:extLst>
              <a:ext uri="{FF2B5EF4-FFF2-40B4-BE49-F238E27FC236}">
                <a16:creationId xmlns:a16="http://schemas.microsoft.com/office/drawing/2014/main" id="{21B2A39A-FCA1-38D8-E2BC-7A435D1004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425980" y="3797247"/>
            <a:ext cx="827619" cy="827619"/>
          </a:xfrm>
          <a:prstGeom prst="rect">
            <a:avLst/>
          </a:prstGeom>
        </p:spPr>
      </p:pic>
      <p:pic>
        <p:nvPicPr>
          <p:cNvPr id="14" name="Graphic 13" descr="Fire with solid fill">
            <a:extLst>
              <a:ext uri="{FF2B5EF4-FFF2-40B4-BE49-F238E27FC236}">
                <a16:creationId xmlns:a16="http://schemas.microsoft.com/office/drawing/2014/main" id="{E738F3E2-F719-5F8C-44FC-EA3B9BFF5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430671" y="4875779"/>
            <a:ext cx="827619" cy="827619"/>
          </a:xfrm>
          <a:prstGeom prst="rect">
            <a:avLst/>
          </a:prstGeom>
        </p:spPr>
      </p:pic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6507ED22-8A87-EE08-5214-40A6232B8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10" y="509997"/>
            <a:ext cx="2654593" cy="8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988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rtoon of a firefighter&#10;&#10;Description automatically generated">
            <a:extLst>
              <a:ext uri="{FF2B5EF4-FFF2-40B4-BE49-F238E27FC236}">
                <a16:creationId xmlns:a16="http://schemas.microsoft.com/office/drawing/2014/main" id="{9E229140-2E86-6B18-B883-C1ED244CB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46"/>
          <a:stretch/>
        </p:blipFill>
        <p:spPr>
          <a:xfrm>
            <a:off x="-195971" y="0"/>
            <a:ext cx="3247130" cy="16282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114DCA-83FD-1632-6631-B82129B5B986}"/>
              </a:ext>
            </a:extLst>
          </p:cNvPr>
          <p:cNvSpPr/>
          <p:nvPr/>
        </p:nvSpPr>
        <p:spPr>
          <a:xfrm>
            <a:off x="431455" y="1613260"/>
            <a:ext cx="4775140" cy="485698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96282B-9537-90BE-5538-FA6B2511E012}"/>
              </a:ext>
            </a:extLst>
          </p:cNvPr>
          <p:cNvSpPr/>
          <p:nvPr/>
        </p:nvSpPr>
        <p:spPr>
          <a:xfrm>
            <a:off x="380858" y="538571"/>
            <a:ext cx="11329089" cy="67710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Let’s set the scene…</a:t>
            </a:r>
            <a:endParaRPr kumimoji="0" lang="en-GB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CA27C7-23A0-7D2E-4275-50CC43E79B81}"/>
              </a:ext>
            </a:extLst>
          </p:cNvPr>
          <p:cNvSpPr/>
          <p:nvPr/>
        </p:nvSpPr>
        <p:spPr>
          <a:xfrm>
            <a:off x="584112" y="1918254"/>
            <a:ext cx="4360347" cy="3970318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It’s the year </a:t>
            </a:r>
            <a:r>
              <a:rPr kumimoji="0" lang="en-US" sz="54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skerville Old Face" panose="02020602080505020303" pitchFamily="18" charset="0"/>
                <a:ea typeface="Tahoma"/>
                <a:cs typeface="Times New Roman" panose="02020603050405020304" pitchFamily="18" charset="0"/>
                <a:sym typeface="Agrandir Narrow Ultra-Bold"/>
              </a:rPr>
              <a:t>1666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  <a:sym typeface="Agrandir Narrow Ultra-Bold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  <a:sym typeface="Agrandir Narrow Ultra-Bold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  <a:sym typeface="Agrandir Narrow Ultra-Bold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3" normalizeH="0" baseline="0" noProof="0" dirty="0">
                <a:ln w="0"/>
                <a:solidFill>
                  <a:prstClr val="white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ahoma"/>
                <a:ea typeface="Tahoma"/>
                <a:cs typeface="Tahoma"/>
                <a:sym typeface="Agrandir Narrow Ultra-Bold"/>
              </a:rPr>
              <a:t> </a:t>
            </a:r>
            <a:endParaRPr kumimoji="0" lang="en-GB" sz="4000" b="1" i="0" u="none" strike="noStrike" kern="1200" cap="none" spc="33" normalizeH="0" baseline="0" noProof="0" dirty="0">
              <a:ln w="0"/>
              <a:solidFill>
                <a:prstClr val="white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BFB77D-DE3F-3EBA-B54E-40FE5EA03EC1}"/>
              </a:ext>
            </a:extLst>
          </p:cNvPr>
          <p:cNvSpPr txBox="1"/>
          <p:nvPr/>
        </p:nvSpPr>
        <p:spPr>
          <a:xfrm>
            <a:off x="947061" y="3407438"/>
            <a:ext cx="363445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A huge fire has started on Pudding Lane inside a bakery. It has spread to the streets of London and lots of buildings are on fire.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Close your eyes…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DAC66A-43AE-E7F2-C24F-1061161E256F}"/>
              </a:ext>
            </a:extLst>
          </p:cNvPr>
          <p:cNvSpPr/>
          <p:nvPr/>
        </p:nvSpPr>
        <p:spPr>
          <a:xfrm>
            <a:off x="5949387" y="1817175"/>
            <a:ext cx="1036020" cy="101862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A3A85DF-6A6B-6565-3048-0BF4FA043952}"/>
              </a:ext>
            </a:extLst>
          </p:cNvPr>
          <p:cNvSpPr/>
          <p:nvPr/>
        </p:nvSpPr>
        <p:spPr>
          <a:xfrm>
            <a:off x="5949387" y="2919689"/>
            <a:ext cx="1036020" cy="101862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982469-51FC-7F9D-6585-902D3B09FCCC}"/>
              </a:ext>
            </a:extLst>
          </p:cNvPr>
          <p:cNvSpPr/>
          <p:nvPr/>
        </p:nvSpPr>
        <p:spPr>
          <a:xfrm>
            <a:off x="5949387" y="4041753"/>
            <a:ext cx="1036020" cy="101862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47E5FB-B441-858A-A964-113258306D9E}"/>
              </a:ext>
            </a:extLst>
          </p:cNvPr>
          <p:cNvSpPr/>
          <p:nvPr/>
        </p:nvSpPr>
        <p:spPr>
          <a:xfrm>
            <a:off x="5949387" y="5163817"/>
            <a:ext cx="1036020" cy="101862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42" name="Picture 18" descr="Aroma, contour, odor, silhouette, smell icon - Download on Iconfinder">
            <a:extLst>
              <a:ext uri="{FF2B5EF4-FFF2-40B4-BE49-F238E27FC236}">
                <a16:creationId xmlns:a16="http://schemas.microsoft.com/office/drawing/2014/main" id="{15B57815-D577-4AE8-A21F-9396EFDC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21" y="2816247"/>
            <a:ext cx="1225506" cy="122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ye, preview, view icon - Download on Iconfinder">
            <a:extLst>
              <a:ext uri="{FF2B5EF4-FFF2-40B4-BE49-F238E27FC236}">
                <a16:creationId xmlns:a16="http://schemas.microsoft.com/office/drawing/2014/main" id="{6A42B61F-18FE-2EC3-EF2F-2112B066A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797" y="1887326"/>
            <a:ext cx="877200" cy="8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eel, senses, tactile, touch icon - Download on Iconfinder">
            <a:extLst>
              <a:ext uri="{FF2B5EF4-FFF2-40B4-BE49-F238E27FC236}">
                <a16:creationId xmlns:a16="http://schemas.microsoft.com/office/drawing/2014/main" id="{500ED903-CAAE-3380-D329-D806F5434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42" y="4097971"/>
            <a:ext cx="1014125" cy="101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Fire Extinguisher Training, Inspection, Sales and Service | Newark, CA">
            <a:extLst>
              <a:ext uri="{FF2B5EF4-FFF2-40B4-BE49-F238E27FC236}">
                <a16:creationId xmlns:a16="http://schemas.microsoft.com/office/drawing/2014/main" id="{00C6F602-9E58-1B19-5B68-F06965B30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60882"/>
            <a:ext cx="762877" cy="7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8611A75-A1C4-DDDA-52AA-0024C1CB6665}"/>
              </a:ext>
            </a:extLst>
          </p:cNvPr>
          <p:cNvSpPr txBox="1"/>
          <p:nvPr/>
        </p:nvSpPr>
        <p:spPr>
          <a:xfrm>
            <a:off x="7096674" y="2080838"/>
            <a:ext cx="363445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Imagine what you will see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92FA4F-68DB-FCEC-CFA4-8D5634C529B3}"/>
              </a:ext>
            </a:extLst>
          </p:cNvPr>
          <p:cNvSpPr txBox="1"/>
          <p:nvPr/>
        </p:nvSpPr>
        <p:spPr>
          <a:xfrm>
            <a:off x="7176084" y="3182630"/>
            <a:ext cx="363445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Imagine what you will smell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CA0EDE-BC5C-6806-2A69-0F76B6E85F93}"/>
              </a:ext>
            </a:extLst>
          </p:cNvPr>
          <p:cNvSpPr txBox="1"/>
          <p:nvPr/>
        </p:nvSpPr>
        <p:spPr>
          <a:xfrm>
            <a:off x="7255494" y="4330768"/>
            <a:ext cx="3634450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Imagine </a:t>
            </a:r>
            <a:r>
              <a:rPr lang="en-GB" sz="2100" dirty="0">
                <a:solidFill>
                  <a:prstClr val="white"/>
                </a:solidFill>
                <a:latin typeface="Tahoma"/>
                <a:ea typeface="Tahoma"/>
                <a:cs typeface="Tahoma"/>
              </a:rPr>
              <a:t>what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 you would feel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1027E1-ABF1-FBD7-F956-A2DF2F0E31CE}"/>
              </a:ext>
            </a:extLst>
          </p:cNvPr>
          <p:cNvSpPr txBox="1"/>
          <p:nvPr/>
        </p:nvSpPr>
        <p:spPr>
          <a:xfrm>
            <a:off x="6918964" y="5463756"/>
            <a:ext cx="439339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Imagine what you would hear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37932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  <a:alpha val="0"/>
              </a:schemeClr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9" name="Rectangle 308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82" name="Picture 10" descr="london 1666 fireman - Google Search">
            <a:extLst>
              <a:ext uri="{FF2B5EF4-FFF2-40B4-BE49-F238E27FC236}">
                <a16:creationId xmlns:a16="http://schemas.microsoft.com/office/drawing/2014/main" id="{5CECDE8E-A278-1518-78E6-74D42CF2E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1" r="6237"/>
          <a:stretch/>
        </p:blipFill>
        <p:spPr bwMode="auto">
          <a:xfrm>
            <a:off x="4925568" y="6821"/>
            <a:ext cx="8441437" cy="68579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4000">
                <a:schemeClr val="bg1"/>
              </a:gs>
              <a:gs pos="83000">
                <a:schemeClr val="tx2">
                  <a:lumMod val="75000"/>
                  <a:lumOff val="2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51C76E-4C34-D561-C9A7-0E07760CB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"/>
          <a:stretch/>
        </p:blipFill>
        <p:spPr>
          <a:xfrm>
            <a:off x="-93116" y="-176270"/>
            <a:ext cx="5018683" cy="7011183"/>
          </a:xfrm>
          <a:prstGeom prst="rect">
            <a:avLst/>
          </a:prstGeom>
          <a:gradFill flip="none" rotWithShape="1">
            <a:gsLst>
              <a:gs pos="6000">
                <a:schemeClr val="bg1">
                  <a:alpha val="20000"/>
                  <a:lumMod val="0"/>
                  <a:lumOff val="10000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10800000" scaled="1"/>
            <a:tileRect/>
          </a:gradFill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A13490-0B9C-F9BE-77A9-C967105264A8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1301C1-9FF3-687E-2A1B-9B0B289A3D3E}"/>
              </a:ext>
            </a:extLst>
          </p:cNvPr>
          <p:cNvSpPr txBox="1"/>
          <p:nvPr/>
        </p:nvSpPr>
        <p:spPr>
          <a:xfrm>
            <a:off x="383850" y="189632"/>
            <a:ext cx="40505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Firefighting in 1666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3AF00E-CBA4-3415-65B9-4C57DF0C277A}"/>
              </a:ext>
            </a:extLst>
          </p:cNvPr>
          <p:cNvSpPr/>
          <p:nvPr/>
        </p:nvSpPr>
        <p:spPr>
          <a:xfrm>
            <a:off x="9646991" y="3089107"/>
            <a:ext cx="1727712" cy="1762947"/>
          </a:xfrm>
          <a:prstGeom prst="ellipse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10" descr="london 1666 fireman - Google Search">
            <a:extLst>
              <a:ext uri="{FF2B5EF4-FFF2-40B4-BE49-F238E27FC236}">
                <a16:creationId xmlns:a16="http://schemas.microsoft.com/office/drawing/2014/main" id="{7AF49F88-824E-74B6-5130-2B41724DE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376" r="84387">
                        <a14:backgroundMark x1="46714" y1="42060" x2="49286" y2="64592"/>
                        <a14:backgroundMark x1="54429" y1="43991" x2="50571" y2="53648"/>
                        <a14:backgroundMark x1="47571" y1="68884" x2="49571" y2="85193"/>
                        <a14:backgroundMark x1="55429" y1="44850" x2="52429" y2="29185"/>
                        <a14:backgroundMark x1="48429" y1="28112" x2="33143" y2="29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88" r="6237" b="44966"/>
          <a:stretch/>
        </p:blipFill>
        <p:spPr bwMode="auto">
          <a:xfrm>
            <a:off x="7449967" y="-6811"/>
            <a:ext cx="5917038" cy="377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3B3BEB6-67FD-563D-1147-7015A5F330BB}"/>
              </a:ext>
            </a:extLst>
          </p:cNvPr>
          <p:cNvSpPr txBox="1"/>
          <p:nvPr/>
        </p:nvSpPr>
        <p:spPr>
          <a:xfrm>
            <a:off x="9736132" y="3605016"/>
            <a:ext cx="1566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They’re using a water squirter!</a:t>
            </a:r>
          </a:p>
        </p:txBody>
      </p:sp>
      <p:pic>
        <p:nvPicPr>
          <p:cNvPr id="3" name="Picture 2" descr="A cartoon of a firefighter&#10;&#10;Description automatically generated">
            <a:extLst>
              <a:ext uri="{FF2B5EF4-FFF2-40B4-BE49-F238E27FC236}">
                <a16:creationId xmlns:a16="http://schemas.microsoft.com/office/drawing/2014/main" id="{DB2B1AF3-23DB-C6B0-977B-530F49D1E19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74">
            <a:off x="-1465132" y="2460060"/>
            <a:ext cx="2948621" cy="383940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AAA8FF4-F10F-AB90-2C47-FF9DD2F679E0}"/>
              </a:ext>
            </a:extLst>
          </p:cNvPr>
          <p:cNvSpPr/>
          <p:nvPr/>
        </p:nvSpPr>
        <p:spPr>
          <a:xfrm>
            <a:off x="871489" y="1895416"/>
            <a:ext cx="2745883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1666, a huge fire made its way through the city of London. </a:t>
            </a:r>
          </a:p>
        </p:txBody>
      </p:sp>
      <p:pic>
        <p:nvPicPr>
          <p:cNvPr id="7" name="Picture 6" descr="A cartoon of a firefighter&#10;&#10;Description automatically generated">
            <a:extLst>
              <a:ext uri="{FF2B5EF4-FFF2-40B4-BE49-F238E27FC236}">
                <a16:creationId xmlns:a16="http://schemas.microsoft.com/office/drawing/2014/main" id="{C6E11C89-3ED5-A0F8-05CC-E9AF42D7CC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062">
            <a:off x="-1194890" y="4403264"/>
            <a:ext cx="2942132" cy="3835848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E184DF8-61B7-2EBF-981B-81EF5E8A7D09}"/>
              </a:ext>
            </a:extLst>
          </p:cNvPr>
          <p:cNvSpPr/>
          <p:nvPr/>
        </p:nvSpPr>
        <p:spPr>
          <a:xfrm>
            <a:off x="1028674" y="3901717"/>
            <a:ext cx="2745883" cy="1430255"/>
          </a:xfrm>
          <a:prstGeom prst="wedgeRoundRectCallout">
            <a:avLst>
              <a:gd name="adj1" fmla="val -43563"/>
              <a:gd name="adj2" fmla="val 7142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 was no fire service to call like there is today</a:t>
            </a:r>
          </a:p>
        </p:txBody>
      </p:sp>
    </p:spTree>
    <p:extLst>
      <p:ext uri="{BB962C8B-B14F-4D97-AF65-F5344CB8AC3E}">
        <p14:creationId xmlns:p14="http://schemas.microsoft.com/office/powerpoint/2010/main" val="228615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0" name="Picture 24" descr="Great Fire Of London Map">
            <a:extLst>
              <a:ext uri="{FF2B5EF4-FFF2-40B4-BE49-F238E27FC236}">
                <a16:creationId xmlns:a16="http://schemas.microsoft.com/office/drawing/2014/main" id="{4CB064F1-9162-CB62-80D6-54459305A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CE86B04-2E28-7482-FB9D-8368129ABEC6}"/>
              </a:ext>
            </a:extLst>
          </p:cNvPr>
          <p:cNvSpPr/>
          <p:nvPr/>
        </p:nvSpPr>
        <p:spPr>
          <a:xfrm>
            <a:off x="8504404" y="5255115"/>
            <a:ext cx="1592203" cy="637009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Squirter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62904F0-F836-436F-FFFF-1EBDBDA1E9BF}"/>
              </a:ext>
            </a:extLst>
          </p:cNvPr>
          <p:cNvSpPr/>
          <p:nvPr/>
        </p:nvSpPr>
        <p:spPr>
          <a:xfrm>
            <a:off x="8504404" y="3403705"/>
            <a:ext cx="1697215" cy="538941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Bucket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E67553A-7D2D-BF8C-A1F5-D192FE77CD52}"/>
              </a:ext>
            </a:extLst>
          </p:cNvPr>
          <p:cNvSpPr/>
          <p:nvPr/>
        </p:nvSpPr>
        <p:spPr>
          <a:xfrm>
            <a:off x="8504404" y="1454227"/>
            <a:ext cx="1697215" cy="538941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Fire Hook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AE5F29-1F35-429C-35C2-83E772E1AE03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Picture 7" descr="A cartoon of a firefighter&#10;&#10;Description automatically generated">
            <a:extLst>
              <a:ext uri="{FF2B5EF4-FFF2-40B4-BE49-F238E27FC236}">
                <a16:creationId xmlns:a16="http://schemas.microsoft.com/office/drawing/2014/main" id="{BB5EE8EA-3176-9C0F-8A72-ED785F8ED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12" y="3561823"/>
            <a:ext cx="5262726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6B7C1E4-A65D-B888-0BF1-26F466180702}"/>
              </a:ext>
            </a:extLst>
          </p:cNvPr>
          <p:cNvGrpSpPr/>
          <p:nvPr/>
        </p:nvGrpSpPr>
        <p:grpSpPr>
          <a:xfrm>
            <a:off x="10026181" y="904704"/>
            <a:ext cx="1565280" cy="1458845"/>
            <a:chOff x="2953044" y="3964406"/>
            <a:chExt cx="1945591" cy="18764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1F21338-81C1-9E60-C04A-A938356057EB}"/>
                </a:ext>
              </a:extLst>
            </p:cNvPr>
            <p:cNvSpPr/>
            <p:nvPr/>
          </p:nvSpPr>
          <p:spPr>
            <a:xfrm>
              <a:off x="2953044" y="3964406"/>
              <a:ext cx="1945591" cy="1876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102" name="Picture 6" descr="Here's what it would have been like to be caught in the Great Fire of ...">
              <a:extLst>
                <a:ext uri="{FF2B5EF4-FFF2-40B4-BE49-F238E27FC236}">
                  <a16:creationId xmlns:a16="http://schemas.microsoft.com/office/drawing/2014/main" id="{7BAFBDA9-21C0-F1FA-FE14-ACF0F86DF7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465255">
              <a:off x="3017085" y="4740557"/>
              <a:ext cx="1817508" cy="324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A86BDB-F18A-D6CF-2F9F-26FB0B312505}"/>
              </a:ext>
            </a:extLst>
          </p:cNvPr>
          <p:cNvGrpSpPr/>
          <p:nvPr/>
        </p:nvGrpSpPr>
        <p:grpSpPr>
          <a:xfrm>
            <a:off x="9960211" y="4671773"/>
            <a:ext cx="1697215" cy="1697215"/>
            <a:chOff x="6109365" y="1739534"/>
            <a:chExt cx="1945591" cy="187642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2CE5D9-3E09-9CCB-F844-899A670AAE07}"/>
                </a:ext>
              </a:extLst>
            </p:cNvPr>
            <p:cNvSpPr/>
            <p:nvPr/>
          </p:nvSpPr>
          <p:spPr>
            <a:xfrm>
              <a:off x="6109365" y="1739534"/>
              <a:ext cx="1945591" cy="187642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4106" name="Picture 10" descr="The Great Fire of London - images - BBC Teach">
              <a:extLst>
                <a:ext uri="{FF2B5EF4-FFF2-40B4-BE49-F238E27FC236}">
                  <a16:creationId xmlns:a16="http://schemas.microsoft.com/office/drawing/2014/main" id="{788D9B3E-B130-52DC-5AC3-788A826B86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1" t="5586" r="3879" b="7831"/>
            <a:stretch/>
          </p:blipFill>
          <p:spPr bwMode="auto">
            <a:xfrm>
              <a:off x="6265723" y="2143445"/>
              <a:ext cx="1619250" cy="855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3001B8-BAD2-F14D-6674-EF485604E1CC}"/>
              </a:ext>
            </a:extLst>
          </p:cNvPr>
          <p:cNvCxnSpPr>
            <a:cxnSpLocks/>
            <a:endCxn id="4100" idx="3"/>
          </p:cNvCxnSpPr>
          <p:nvPr/>
        </p:nvCxnSpPr>
        <p:spPr>
          <a:xfrm>
            <a:off x="1039846" y="2213101"/>
            <a:ext cx="1183032" cy="5475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C1B4ED-F4B4-6AF3-6DF0-E97D3488FFC0}"/>
              </a:ext>
            </a:extLst>
          </p:cNvPr>
          <p:cNvCxnSpPr>
            <a:cxnSpLocks/>
            <a:endCxn id="4100" idx="0"/>
          </p:cNvCxnSpPr>
          <p:nvPr/>
        </p:nvCxnSpPr>
        <p:spPr>
          <a:xfrm flipV="1">
            <a:off x="1039846" y="1361900"/>
            <a:ext cx="1783089" cy="3896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628E5403-E0F1-6E2F-3337-CB9AF7329001}"/>
              </a:ext>
            </a:extLst>
          </p:cNvPr>
          <p:cNvSpPr/>
          <p:nvPr/>
        </p:nvSpPr>
        <p:spPr>
          <a:xfrm>
            <a:off x="525269" y="1751539"/>
            <a:ext cx="514577" cy="46156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104" name="Picture 8" descr="Museum of London Archives - The Great Fire of London">
            <a:extLst>
              <a:ext uri="{FF2B5EF4-FFF2-40B4-BE49-F238E27FC236}">
                <a16:creationId xmlns:a16="http://schemas.microsoft.com/office/drawing/2014/main" id="{308229F5-1777-6E78-7686-293D2DE1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212" y="2713216"/>
            <a:ext cx="1697215" cy="1697215"/>
          </a:xfrm>
          <a:prstGeom prst="ellipse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firefighter&#10;&#10;Description automatically generated">
            <a:extLst>
              <a:ext uri="{FF2B5EF4-FFF2-40B4-BE49-F238E27FC236}">
                <a16:creationId xmlns:a16="http://schemas.microsoft.com/office/drawing/2014/main" id="{4C01DC67-101B-0EE3-9DF1-7266CC8C17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580" y="3561824"/>
            <a:ext cx="5038219" cy="656543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47DE608-B7D8-D3E8-0932-95F148BFC027}"/>
              </a:ext>
            </a:extLst>
          </p:cNvPr>
          <p:cNvSpPr/>
          <p:nvPr/>
        </p:nvSpPr>
        <p:spPr>
          <a:xfrm>
            <a:off x="1954489" y="3320457"/>
            <a:ext cx="2826659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Houses were built very close together and caught fire quickly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A27FF03-BCD1-2E95-9282-96C4203CAC5C}"/>
              </a:ext>
            </a:extLst>
          </p:cNvPr>
          <p:cNvSpPr/>
          <p:nvPr/>
        </p:nvSpPr>
        <p:spPr>
          <a:xfrm>
            <a:off x="5278296" y="2798916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tools do you think they used to put the fires out?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8604D31-A682-E33D-9F61-C316A3976538}"/>
              </a:ext>
            </a:extLst>
          </p:cNvPr>
          <p:cNvSpPr/>
          <p:nvPr/>
        </p:nvSpPr>
        <p:spPr>
          <a:xfrm>
            <a:off x="5278295" y="2791531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Fire hooks were used to pull burning buildings down!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55F5B243-73DD-40D9-E136-0A31CDC23602}"/>
              </a:ext>
            </a:extLst>
          </p:cNvPr>
          <p:cNvSpPr/>
          <p:nvPr/>
        </p:nvSpPr>
        <p:spPr>
          <a:xfrm>
            <a:off x="5278294" y="2791530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Leather buckets were filled up in the River Thames and passed along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3394EDB7-4E11-B525-51B4-8C37427F52E6}"/>
              </a:ext>
            </a:extLst>
          </p:cNvPr>
          <p:cNvSpPr/>
          <p:nvPr/>
        </p:nvSpPr>
        <p:spPr>
          <a:xfrm>
            <a:off x="5278294" y="2784144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 squirters worked by pumping water from a bucket!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3BDD9-262F-98AF-53F3-EF2D84B3C5AC}"/>
              </a:ext>
            </a:extLst>
          </p:cNvPr>
          <p:cNvSpPr txBox="1"/>
          <p:nvPr/>
        </p:nvSpPr>
        <p:spPr>
          <a:xfrm>
            <a:off x="422470" y="257798"/>
            <a:ext cx="7734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Firefighting Tools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 1666</a:t>
            </a:r>
          </a:p>
        </p:txBody>
      </p:sp>
      <p:pic>
        <p:nvPicPr>
          <p:cNvPr id="4100" name="Picture 4" descr="Lost in the Great Fire: which London buildings disappeared in the 1666 ...">
            <a:extLst>
              <a:ext uri="{FF2B5EF4-FFF2-40B4-BE49-F238E27FC236}">
                <a16:creationId xmlns:a16="http://schemas.microsoft.com/office/drawing/2014/main" id="{DC58E1BE-3C9B-EBC5-7EA8-1F2F8012FC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217" r="29212" b="-217"/>
          <a:stretch/>
        </p:blipFill>
        <p:spPr bwMode="auto">
          <a:xfrm>
            <a:off x="1974327" y="1361900"/>
            <a:ext cx="1697215" cy="1638716"/>
          </a:xfrm>
          <a:prstGeom prst="ellipse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2" grpId="0" animBg="1"/>
      <p:bldP spid="4" grpId="0" animBg="1"/>
      <p:bldP spid="15" grpId="0" animBg="1"/>
      <p:bldP spid="21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56942-36B1-00F5-3D3B-C5F61168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0" name="Picture 24" descr="Great Fire Of London Map">
            <a:extLst>
              <a:ext uri="{FF2B5EF4-FFF2-40B4-BE49-F238E27FC236}">
                <a16:creationId xmlns:a16="http://schemas.microsoft.com/office/drawing/2014/main" id="{144E1EB3-2AE8-116A-4C63-532500EB5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6CA95C-2AEA-4EAF-F1E2-E7ED4502307A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cartoon of a firefighter&#10;&#10;Description automatically generated">
            <a:extLst>
              <a:ext uri="{FF2B5EF4-FFF2-40B4-BE49-F238E27FC236}">
                <a16:creationId xmlns:a16="http://schemas.microsoft.com/office/drawing/2014/main" id="{E81AF367-8F73-98E2-0C22-CD16F71DE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52" y="3466041"/>
            <a:ext cx="5260150" cy="685800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1ABA61A-ADFC-665B-2562-344E1CF52145}"/>
              </a:ext>
            </a:extLst>
          </p:cNvPr>
          <p:cNvSpPr/>
          <p:nvPr/>
        </p:nvSpPr>
        <p:spPr>
          <a:xfrm>
            <a:off x="8504404" y="5255115"/>
            <a:ext cx="1697215" cy="637009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WATER     HOSE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12C267-6D91-3458-80D7-67D5BCB96828}"/>
              </a:ext>
            </a:extLst>
          </p:cNvPr>
          <p:cNvSpPr/>
          <p:nvPr/>
        </p:nvSpPr>
        <p:spPr>
          <a:xfrm>
            <a:off x="8504404" y="3403705"/>
            <a:ext cx="1697215" cy="538941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FIRE ENGINE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E54141C-F9FE-EA21-B37C-AC9531076B08}"/>
              </a:ext>
            </a:extLst>
          </p:cNvPr>
          <p:cNvSpPr/>
          <p:nvPr/>
        </p:nvSpPr>
        <p:spPr>
          <a:xfrm>
            <a:off x="8504404" y="1454227"/>
            <a:ext cx="1697215" cy="538941"/>
          </a:xfrm>
          <a:prstGeom prst="roundRect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FIRE HOOK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125B5-62AF-D161-2352-6D189ECDF406}"/>
              </a:ext>
            </a:extLst>
          </p:cNvPr>
          <p:cNvSpPr/>
          <p:nvPr/>
        </p:nvSpPr>
        <p:spPr>
          <a:xfrm>
            <a:off x="10026181" y="904704"/>
            <a:ext cx="1565280" cy="14588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F6D307A-F8FE-8234-D630-301DBFD6E782}"/>
              </a:ext>
            </a:extLst>
          </p:cNvPr>
          <p:cNvSpPr/>
          <p:nvPr/>
        </p:nvSpPr>
        <p:spPr>
          <a:xfrm>
            <a:off x="9960211" y="4671773"/>
            <a:ext cx="1697215" cy="16972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artoon of a firefighter&#10;&#10;Description automatically generated">
            <a:extLst>
              <a:ext uri="{FF2B5EF4-FFF2-40B4-BE49-F238E27FC236}">
                <a16:creationId xmlns:a16="http://schemas.microsoft.com/office/drawing/2014/main" id="{FB6353AC-C6F8-36C7-3D4B-2773DA8068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580" y="3561824"/>
            <a:ext cx="5038219" cy="656543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2BDFA7F4-E313-4230-B7E9-F5C098268761}"/>
              </a:ext>
            </a:extLst>
          </p:cNvPr>
          <p:cNvSpPr/>
          <p:nvPr/>
        </p:nvSpPr>
        <p:spPr>
          <a:xfrm>
            <a:off x="1954489" y="3320457"/>
            <a:ext cx="2826659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Today, we use different tools to fight fires.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27B0D5A-4544-75B6-8402-A12C7F9EA631}"/>
              </a:ext>
            </a:extLst>
          </p:cNvPr>
          <p:cNvSpPr/>
          <p:nvPr/>
        </p:nvSpPr>
        <p:spPr>
          <a:xfrm>
            <a:off x="5341457" y="2855238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still use fire hooks but not to pull down buildings! 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D37AEAB7-BF25-F5C8-F5E0-F90B12A41AE4}"/>
              </a:ext>
            </a:extLst>
          </p:cNvPr>
          <p:cNvSpPr/>
          <p:nvPr/>
        </p:nvSpPr>
        <p:spPr>
          <a:xfrm>
            <a:off x="5341457" y="2855238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don’t need to use buckets when we have fire engines to carry water!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49C7A2-92F7-B38F-A23D-A79A6936ABDE}"/>
              </a:ext>
            </a:extLst>
          </p:cNvPr>
          <p:cNvSpPr/>
          <p:nvPr/>
        </p:nvSpPr>
        <p:spPr>
          <a:xfrm>
            <a:off x="5341457" y="2855238"/>
            <a:ext cx="2826659" cy="1430255"/>
          </a:xfrm>
          <a:prstGeom prst="wedgeRoundRectCallout">
            <a:avLst>
              <a:gd name="adj1" fmla="val 21947"/>
              <a:gd name="adj2" fmla="val 66217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Hoses are more powerful than water squirters and can reach a lot further!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CA73ADE-C0F4-2AEC-A07C-16B91B7366D9}"/>
              </a:ext>
            </a:extLst>
          </p:cNvPr>
          <p:cNvSpPr/>
          <p:nvPr/>
        </p:nvSpPr>
        <p:spPr>
          <a:xfrm>
            <a:off x="10025586" y="2857698"/>
            <a:ext cx="1565280" cy="14588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50" name="Picture 2" descr="Getting through | Kent Fire and Rescue Service">
            <a:extLst>
              <a:ext uri="{FF2B5EF4-FFF2-40B4-BE49-F238E27FC236}">
                <a16:creationId xmlns:a16="http://schemas.microsoft.com/office/drawing/2014/main" id="{FD11FA82-238D-56D1-B885-17A602298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r="10672" b="18940"/>
          <a:stretch/>
        </p:blipFill>
        <p:spPr bwMode="auto">
          <a:xfrm>
            <a:off x="10328521" y="3061439"/>
            <a:ext cx="1041941" cy="100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iling Hook &amp; Handle 2400mm – Fire &amp; Safety WA">
            <a:extLst>
              <a:ext uri="{FF2B5EF4-FFF2-40B4-BE49-F238E27FC236}">
                <a16:creationId xmlns:a16="http://schemas.microsoft.com/office/drawing/2014/main" id="{0465AC8B-0B01-B6D3-26D3-13DB1C923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225" y="1107887"/>
            <a:ext cx="974273" cy="9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eavy Duty Brigadier Fire Hose">
            <a:extLst>
              <a:ext uri="{FF2B5EF4-FFF2-40B4-BE49-F238E27FC236}">
                <a16:creationId xmlns:a16="http://schemas.microsoft.com/office/drawing/2014/main" id="{66DBFD0B-07F9-4881-65A8-30B38CDA9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99" y="4966318"/>
            <a:ext cx="1108124" cy="110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98EB3201-3153-6099-92C6-0EFED37BF3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8743" y="431462"/>
            <a:ext cx="6456043" cy="84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Nova"/>
                <a:cs typeface="Lucida Sans Unicode"/>
              </a:rPr>
              <a:t>Firefighting Tools</a:t>
            </a: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C7786B2B-DEAC-3AA1-7933-E0E28DF27D26}"/>
              </a:ext>
            </a:extLst>
          </p:cNvPr>
          <p:cNvSpPr txBox="1">
            <a:spLocks/>
          </p:cNvSpPr>
          <p:nvPr/>
        </p:nvSpPr>
        <p:spPr>
          <a:xfrm>
            <a:off x="365546" y="1174288"/>
            <a:ext cx="6456043" cy="53777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/>
                <a:cs typeface="Lucida Sans Unicode"/>
              </a:rPr>
              <a:t>What we use today</a:t>
            </a:r>
          </a:p>
        </p:txBody>
      </p:sp>
    </p:spTree>
    <p:extLst>
      <p:ext uri="{BB962C8B-B14F-4D97-AF65-F5344CB8AC3E}">
        <p14:creationId xmlns:p14="http://schemas.microsoft.com/office/powerpoint/2010/main" val="88136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2" grpId="0" animBg="1"/>
      <p:bldP spid="4" grpId="0" animBg="1"/>
      <p:bldP spid="21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977ED-8B76-623C-64B8-6FAA59AF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77" r="9837" b="2084"/>
          <a:stretch/>
        </p:blipFill>
        <p:spPr>
          <a:xfrm>
            <a:off x="4925567" y="10"/>
            <a:ext cx="7180707" cy="685799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D23C81-F90D-C9F2-C102-1518A838D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"/>
          <a:stretch/>
        </p:blipFill>
        <p:spPr>
          <a:xfrm>
            <a:off x="-93116" y="-176270"/>
            <a:ext cx="5018684" cy="701118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  <a:alpha val="0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22D3635-5FF7-8B17-3715-683A0A9029CD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715183-C79E-017F-5EBB-BA86DC3C42DA}"/>
              </a:ext>
            </a:extLst>
          </p:cNvPr>
          <p:cNvSpPr/>
          <p:nvPr/>
        </p:nvSpPr>
        <p:spPr>
          <a:xfrm>
            <a:off x="9604844" y="4336391"/>
            <a:ext cx="1963713" cy="1762947"/>
          </a:xfrm>
          <a:prstGeom prst="ellipse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480EEA-C7A7-7EC5-2182-91D6F2949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0" b="91400" l="22979" r="89362">
                        <a14:foregroundMark x1="74787" y1="85200" x2="76383" y2="85000"/>
                        <a14:foregroundMark x1="78617" y1="83600" x2="85745" y2="80000"/>
                        <a14:foregroundMark x1="86170" y1="79600" x2="87660" y2="79000"/>
                        <a14:foregroundMark x1="82234" y1="86600" x2="80745" y2="89000"/>
                        <a14:foregroundMark x1="85851" y1="88000" x2="82128" y2="91800"/>
                        <a14:foregroundMark x1="87234" y1="78800" x2="88191" y2="78600"/>
                        <a14:foregroundMark x1="88617" y1="78600" x2="89362" y2="80200"/>
                        <a14:foregroundMark x1="70745" y1="86800" x2="71915" y2="88000"/>
                        <a14:foregroundMark x1="68617" y1="84600" x2="70745" y2="86600"/>
                        <a14:foregroundMark x1="66915" y1="83200" x2="68404" y2="84400"/>
                        <a14:backgroundMark x1="67234" y1="24400" x2="67660" y2="52800"/>
                      </a14:backgroundRemoval>
                    </a14:imgEffect>
                  </a14:imgLayer>
                </a14:imgProps>
              </a:ext>
            </a:extLst>
          </a:blip>
          <a:srcRect l="66256" t="75011" r="9837" b="2084"/>
          <a:stretch/>
        </p:blipFill>
        <p:spPr>
          <a:xfrm>
            <a:off x="9068696" y="5260511"/>
            <a:ext cx="3078917" cy="1604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E3D021-510D-1B37-01C7-8DC25A2B5ECF}"/>
              </a:ext>
            </a:extLst>
          </p:cNvPr>
          <p:cNvSpPr txBox="1"/>
          <p:nvPr/>
        </p:nvSpPr>
        <p:spPr>
          <a:xfrm>
            <a:off x="9734389" y="4738395"/>
            <a:ext cx="1704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IT TOOK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3 YEARS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TO REBUILD EVERYTHING THAT BURNT DOWN</a:t>
            </a:r>
          </a:p>
        </p:txBody>
      </p:sp>
      <p:pic>
        <p:nvPicPr>
          <p:cNvPr id="8" name="Picture 7" descr="A cartoon of a firefighter&#10;&#10;Description automatically generated">
            <a:extLst>
              <a:ext uri="{FF2B5EF4-FFF2-40B4-BE49-F238E27FC236}">
                <a16:creationId xmlns:a16="http://schemas.microsoft.com/office/drawing/2014/main" id="{02DDA7BE-33AE-5DB0-8C92-1133CCCD6C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588">
            <a:off x="-1408115" y="2571316"/>
            <a:ext cx="2942132" cy="383584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E0B7FA84-7C95-F29E-AAC9-69DECAA321CF}"/>
              </a:ext>
            </a:extLst>
          </p:cNvPr>
          <p:cNvSpPr/>
          <p:nvPr/>
        </p:nvSpPr>
        <p:spPr>
          <a:xfrm>
            <a:off x="1145771" y="1924379"/>
            <a:ext cx="2745883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fire destroyed lots of buildings. London had to be rebuilt safely.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A4E386EE-9E3F-5C73-E56D-25BF5995A5B6}"/>
              </a:ext>
            </a:extLst>
          </p:cNvPr>
          <p:cNvSpPr/>
          <p:nvPr/>
        </p:nvSpPr>
        <p:spPr>
          <a:xfrm>
            <a:off x="1122426" y="1928215"/>
            <a:ext cx="3087965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elix Titling" panose="04060505060202020A04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 can watch how London was rebuilt here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8"/>
              </a:rPr>
              <a:t>How did they rebuild London? (youtube.com)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Nova" panose="020B06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elix Titling" panose="04060505060202020A04" pitchFamily="82" charset="0"/>
                <a:ea typeface="+mn-ea"/>
                <a:cs typeface="+mn-cs"/>
              </a:rPr>
              <a:t>  </a:t>
            </a:r>
          </a:p>
        </p:txBody>
      </p:sp>
      <p:pic>
        <p:nvPicPr>
          <p:cNvPr id="21" name="Picture 20" descr="A cartoon of a firefighter&#10;&#10;Description automatically generated">
            <a:extLst>
              <a:ext uri="{FF2B5EF4-FFF2-40B4-BE49-F238E27FC236}">
                <a16:creationId xmlns:a16="http://schemas.microsoft.com/office/drawing/2014/main" id="{9D245230-1D22-036A-0DB8-F3D66658956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74">
            <a:off x="-1134691" y="4306996"/>
            <a:ext cx="2948621" cy="3839409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1C598CD-52C1-93BB-DCBC-F352BFFFB265}"/>
              </a:ext>
            </a:extLst>
          </p:cNvPr>
          <p:cNvSpPr/>
          <p:nvPr/>
        </p:nvSpPr>
        <p:spPr>
          <a:xfrm>
            <a:off x="1133638" y="3839508"/>
            <a:ext cx="3087965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Today we have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Fire Services in England! In Kent we have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55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fire stations!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you see a fire, what number should you call?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6EB88B6-F988-C118-BD68-B37E3A277083}"/>
              </a:ext>
            </a:extLst>
          </p:cNvPr>
          <p:cNvSpPr/>
          <p:nvPr/>
        </p:nvSpPr>
        <p:spPr>
          <a:xfrm>
            <a:off x="1133638" y="3839507"/>
            <a:ext cx="3087965" cy="1430255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That’s right, call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999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ask for the Fire Service!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ED5DC76-94DC-DE21-1550-B1A97C8B59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193" y="299322"/>
            <a:ext cx="4505037" cy="120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 did the fire do to London?</a:t>
            </a:r>
          </a:p>
        </p:txBody>
      </p:sp>
    </p:spTree>
    <p:extLst>
      <p:ext uri="{BB962C8B-B14F-4D97-AF65-F5344CB8AC3E}">
        <p14:creationId xmlns:p14="http://schemas.microsoft.com/office/powerpoint/2010/main" val="30487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 animBg="1"/>
      <p:bldP spid="22" grpId="0" animBg="1"/>
      <p:bldP spid="22" grpId="1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A couple of firefighters in uniform&#10;&#10;Description automatically generated">
            <a:extLst>
              <a:ext uri="{FF2B5EF4-FFF2-40B4-BE49-F238E27FC236}">
                <a16:creationId xmlns:a16="http://schemas.microsoft.com/office/drawing/2014/main" id="{E643C0B6-AE0B-FB21-B8CB-36A9804AA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Picture 20" descr="A cartoon of a firefighter&#10;&#10;Description automatically generated">
            <a:extLst>
              <a:ext uri="{FF2B5EF4-FFF2-40B4-BE49-F238E27FC236}">
                <a16:creationId xmlns:a16="http://schemas.microsoft.com/office/drawing/2014/main" id="{9E50E0A4-259E-2134-EF4A-4BDF111A7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9533">
            <a:off x="-1734719" y="1735430"/>
            <a:ext cx="3378297" cy="4402350"/>
          </a:xfrm>
          <a:prstGeom prst="rect">
            <a:avLst/>
          </a:prstGeom>
        </p:spPr>
      </p:pic>
      <p:sp>
        <p:nvSpPr>
          <p:cNvPr id="4" name="Title 9">
            <a:extLst>
              <a:ext uri="{FF2B5EF4-FFF2-40B4-BE49-F238E27FC236}">
                <a16:creationId xmlns:a16="http://schemas.microsoft.com/office/drawing/2014/main" id="{4DA98FCE-BFF1-DB48-51FB-B28288C22C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0630" y="62839"/>
            <a:ext cx="3758493" cy="160196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Firefighting Today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C9FB7-A2FF-06AA-8A1D-FA4F827A2718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3902AC-035E-15E6-CD70-0F8375E71C04}"/>
              </a:ext>
            </a:extLst>
          </p:cNvPr>
          <p:cNvSpPr/>
          <p:nvPr/>
        </p:nvSpPr>
        <p:spPr>
          <a:xfrm>
            <a:off x="6514633" y="2898512"/>
            <a:ext cx="2129270" cy="1922391"/>
          </a:xfrm>
          <a:prstGeom prst="ellipse">
            <a:avLst/>
          </a:prstGeom>
          <a:solidFill>
            <a:srgbClr val="202A44"/>
          </a:solidFill>
          <a:ln>
            <a:solidFill>
              <a:srgbClr val="202A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8" name="Picture 17" descr="A couple of firefighters in uniform&#10;&#10;Description automatically generated">
            <a:extLst>
              <a:ext uri="{FF2B5EF4-FFF2-40B4-BE49-F238E27FC236}">
                <a16:creationId xmlns:a16="http://schemas.microsoft.com/office/drawing/2014/main" id="{A7B67A6E-7162-DD94-28AE-74F3DE623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412" r="84706">
                        <a14:foregroundMark x1="63596" y1="53317" x2="61184" y2="66338"/>
                        <a14:foregroundMark x1="51023" y1="37007" x2="55629" y2="42489"/>
                        <a14:foregroundMark x1="54386" y1="44216" x2="55428" y2="45614"/>
                        <a14:foregroundMark x1="55227" y1="45943" x2="55738" y2="46409"/>
                        <a14:foregroundMark x1="50822" y1="39967" x2="50822" y2="39967"/>
                        <a14:foregroundMark x1="49781" y1="39200" x2="51553" y2="41859"/>
                        <a14:foregroundMark x1="53015" y1="43421" x2="52394" y2="42489"/>
                        <a14:foregroundMark x1="59211" y1="56579" x2="60051" y2="57813"/>
                        <a14:backgroundMark x1="24031" y1="13596" x2="30738" y2="14857"/>
                        <a14:backgroundMark x1="52924" y1="49507" x2="54916" y2="52029"/>
                        <a14:backgroundMark x1="55647" y1="51069" x2="55647" y2="53591"/>
                        <a14:backgroundMark x1="58589" y1="53125" x2="57438" y2="52166"/>
                        <a14:backgroundMark x1="57749" y1="61266" x2="57548" y2="60033"/>
                        <a14:backgroundMark x1="57749" y1="51700" x2="59119" y2="52495"/>
                        <a14:backgroundMark x1="59430" y1="53755" x2="57950" y2="49836"/>
                        <a14:backgroundMark x1="57328" y1="57675" x2="58059" y2="60170"/>
                        <a14:backgroundMark x1="58480" y1="58443" x2="58169" y2="60636"/>
                        <a14:backgroundMark x1="19426" y1="67407" x2="29276" y2="81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51" t="-2" r="5882" b="31138"/>
          <a:stretch/>
        </p:blipFill>
        <p:spPr>
          <a:xfrm>
            <a:off x="7167138" y="-6811"/>
            <a:ext cx="5051415" cy="47226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F2566D-EAF9-ABF5-4339-C07FBDE2F9DA}"/>
              </a:ext>
            </a:extLst>
          </p:cNvPr>
          <p:cNvSpPr txBox="1"/>
          <p:nvPr/>
        </p:nvSpPr>
        <p:spPr>
          <a:xfrm>
            <a:off x="6703277" y="3341347"/>
            <a:ext cx="1751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The Firefighters are getting their breathing apparatus (BA) sets out. The BA sets are like a mask that allow the firefighters to breathe in smoky areas.</a:t>
            </a:r>
          </a:p>
        </p:txBody>
      </p:sp>
      <p:pic>
        <p:nvPicPr>
          <p:cNvPr id="3" name="Picture 2" descr="A red and yellow fire truck&#10;&#10;Description automatically generated">
            <a:extLst>
              <a:ext uri="{FF2B5EF4-FFF2-40B4-BE49-F238E27FC236}">
                <a16:creationId xmlns:a16="http://schemas.microsoft.com/office/drawing/2014/main" id="{5526D4C3-4D51-6AC6-C381-EB31DD8967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31" y="5164218"/>
            <a:ext cx="3653020" cy="175386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932C87D-DEEB-45B3-E67B-831FE3D4D634}"/>
              </a:ext>
            </a:extLst>
          </p:cNvPr>
          <p:cNvSpPr/>
          <p:nvPr/>
        </p:nvSpPr>
        <p:spPr>
          <a:xfrm>
            <a:off x="811939" y="1844354"/>
            <a:ext cx="3187184" cy="1033897"/>
          </a:xfrm>
          <a:prstGeom prst="wedgeRoundRectCallout">
            <a:avLst>
              <a:gd name="adj1" fmla="val -42751"/>
              <a:gd name="adj2" fmla="val 6993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Today, we have lots of special tools to put out fires and rescue people.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Nova" panose="020B0602020104020203" pitchFamily="34" charset="0"/>
              <a:ea typeface="+mn-ea"/>
              <a:cs typeface="+mn-cs"/>
            </a:endParaRPr>
          </a:p>
        </p:txBody>
      </p:sp>
      <p:pic>
        <p:nvPicPr>
          <p:cNvPr id="24" name="Picture 23" descr="Cartoon of a firefighter&#10;&#10;Description automatically generated">
            <a:extLst>
              <a:ext uri="{FF2B5EF4-FFF2-40B4-BE49-F238E27FC236}">
                <a16:creationId xmlns:a16="http://schemas.microsoft.com/office/drawing/2014/main" id="{2832F5DD-E2CA-0FE7-E7C0-1AF51866E7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074" y="3649078"/>
            <a:ext cx="3082114" cy="4017072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B5C8963-0CB5-F8AD-CABB-7CFCB0D0D5BE}"/>
              </a:ext>
            </a:extLst>
          </p:cNvPr>
          <p:cNvSpPr/>
          <p:nvPr/>
        </p:nvSpPr>
        <p:spPr>
          <a:xfrm>
            <a:off x="874363" y="3337781"/>
            <a:ext cx="3030580" cy="1410421"/>
          </a:xfrm>
          <a:prstGeom prst="wedgeRoundRectCallout">
            <a:avLst>
              <a:gd name="adj1" fmla="val -51920"/>
              <a:gd name="adj2" fmla="val 6759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" panose="020B0602020104020203" pitchFamily="34" charset="0"/>
                <a:ea typeface="+mn-ea"/>
                <a:cs typeface="+mn-cs"/>
              </a:rPr>
              <a:t>Fire engines help us get to emergencies quickly and carry lots of tools like hoses, a big water tank, breathing apparatus sets and ladders.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Nova" panose="020B06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3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596ED5F3-2502-D07C-FE3C-7D7A74181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27" b="74723" l="42189" r="88684">
                        <a14:foregroundMark x1="65716" y1="7675" x2="65716" y2="7675"/>
                        <a14:foregroundMark x1="70852" y1="24479" x2="70852" y2="24479"/>
                        <a14:foregroundMark x1="68881" y1="9410" x2="68881" y2="9410"/>
                        <a14:foregroundMark x1="69496" y1="9963" x2="69496" y2="9963"/>
                        <a14:foregroundMark x1="62731" y1="6827" x2="62731" y2="6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59" r="5386" b="32015"/>
          <a:stretch/>
        </p:blipFill>
        <p:spPr>
          <a:xfrm>
            <a:off x="7854893" y="1399043"/>
            <a:ext cx="1965542" cy="1531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E412A5-BA27-E7BB-F924-47FD819DB7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490" y="844596"/>
            <a:ext cx="6326806" cy="5696160"/>
          </a:xfrm>
          <a:prstGeom prst="rect">
            <a:avLst/>
          </a:prstGeom>
        </p:spPr>
      </p:pic>
      <p:pic>
        <p:nvPicPr>
          <p:cNvPr id="19" name="Picture 18" descr="A person wearing a headset and smiling&#10;&#10;Description automatically generated">
            <a:extLst>
              <a:ext uri="{FF2B5EF4-FFF2-40B4-BE49-F238E27FC236}">
                <a16:creationId xmlns:a16="http://schemas.microsoft.com/office/drawing/2014/main" id="{D336BEAB-7541-55FA-2F19-F831FEFFE8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5" b="89995" l="9996" r="89985">
                        <a14:foregroundMark x1="56725" y1="10033" x2="60709" y2="9265"/>
                        <a14:foregroundMark x1="49196" y1="22286" x2="48995" y2="31360"/>
                        <a14:foregroundMark x1="48684" y1="44545" x2="48684" y2="44545"/>
                        <a14:foregroundMark x1="72515" y1="35773" x2="73154" y2="32319"/>
                        <a14:foregroundMark x1="73355" y1="23849" x2="72003" y2="19134"/>
                        <a14:foregroundMark x1="70632" y1="16146" x2="67398" y2="12089"/>
                        <a14:foregroundMark x1="69390" y1="13953" x2="69390" y2="13953"/>
                        <a14:foregroundMark x1="68238" y1="12856" x2="67507" y2="11595"/>
                        <a14:backgroundMark x1="23465" y1="35609" x2="23154" y2="65406"/>
                        <a14:backgroundMark x1="87262" y1="39227" x2="85691" y2="39830"/>
                        <a14:backgroundMark x1="88615" y1="28701" x2="88615" y2="32484"/>
                        <a14:backgroundMark x1="80464" y1="32155" x2="86531" y2="54907"/>
                        <a14:backgroundMark x1="88944" y1="65735" x2="89675" y2="68695"/>
                        <a14:backgroundMark x1="89876" y1="69956" x2="89876" y2="69956"/>
                        <a14:backgroundMark x1="72624" y1="43448" x2="75859" y2="50658"/>
                        <a14:backgroundMark x1="72825" y1="24616" x2="72825" y2="24616"/>
                        <a14:backgroundMark x1="48776" y1="40954" x2="48776" y2="40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16" y="1517188"/>
            <a:ext cx="1821069" cy="1214046"/>
          </a:xfrm>
          <a:prstGeom prst="rect">
            <a:avLst/>
          </a:prstGeom>
        </p:spPr>
      </p:pic>
      <p:pic>
        <p:nvPicPr>
          <p:cNvPr id="17" name="Picture 16" descr="A person in a uniform&#10;&#10;Description automatically generated">
            <a:extLst>
              <a:ext uri="{FF2B5EF4-FFF2-40B4-BE49-F238E27FC236}">
                <a16:creationId xmlns:a16="http://schemas.microsoft.com/office/drawing/2014/main" id="{7DF13420-BFDA-D960-C490-890536E31C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03" b="92793" l="9800" r="89800">
                        <a14:foregroundMark x1="23264" y1="82675" x2="37591" y2="84402"/>
                        <a14:foregroundMark x1="34448" y1="9567" x2="36129" y2="5345"/>
                        <a14:foregroundMark x1="38743" y1="3920" x2="37591" y2="2823"/>
                        <a14:foregroundMark x1="45322" y1="57401" x2="32566" y2="67928"/>
                        <a14:foregroundMark x1="28180" y1="56469" x2="22862" y2="57895"/>
                        <a14:foregroundMark x1="22862" y1="57895" x2="19298" y2="61020"/>
                        <a14:foregroundMark x1="46382" y1="55208" x2="53180" y2="59759"/>
                        <a14:foregroundMark x1="29331" y1="58827" x2="27760" y2="68558"/>
                        <a14:foregroundMark x1="19810" y1="61486" x2="15351" y2="74150"/>
                        <a14:foregroundMark x1="15351" y1="74150" x2="15314" y2="75302"/>
                        <a14:foregroundMark x1="52029" y1="55674" x2="58607" y2="65570"/>
                        <a14:foregroundMark x1="60069" y1="65241" x2="59028" y2="79852"/>
                        <a14:foregroundMark x1="53490" y1="77495" x2="32474" y2="80620"/>
                        <a14:foregroundMark x1="25146" y1="49424" x2="23465" y2="50192"/>
                        <a14:foregroundMark x1="25567" y1="48300" x2="22953" y2="50027"/>
                        <a14:foregroundMark x1="26188" y1="48163" x2="28381" y2="47533"/>
                        <a14:foregroundMark x1="18768" y1="53646" x2="21583" y2="50987"/>
                        <a14:foregroundMark x1="21491" y1="50658" x2="21491" y2="50658"/>
                        <a14:foregroundMark x1="19390" y1="52248" x2="19390" y2="52248"/>
                        <a14:foregroundMark x1="18147" y1="53646" x2="18147" y2="53646"/>
                        <a14:foregroundMark x1="16886" y1="56771" x2="16886" y2="56771"/>
                        <a14:foregroundMark x1="17197" y1="55537" x2="17197" y2="55537"/>
                        <a14:foregroundMark x1="51200" y1="66366" x2="56200" y2="82883"/>
                        <a14:foregroundMark x1="57400" y1="69670" x2="62800" y2="85285"/>
                        <a14:foregroundMark x1="46400" y1="72072" x2="32600" y2="63964"/>
                        <a14:foregroundMark x1="50200" y1="70270" x2="38000" y2="64565"/>
                        <a14:foregroundMark x1="33600" y1="67868" x2="21000" y2="80180"/>
                        <a14:foregroundMark x1="22200" y1="67868" x2="18800" y2="84384"/>
                        <a14:foregroundMark x1="12800" y1="92793" x2="16000" y2="80180"/>
                        <a14:foregroundMark x1="44200" y1="52252" x2="49600" y2="59760"/>
                        <a14:foregroundMark x1="60000" y1="66967" x2="64000" y2="81982"/>
                        <a14:backgroundMark x1="59558" y1="21327" x2="63633" y2="45477"/>
                        <a14:backgroundMark x1="72314" y1="46272" x2="71473" y2="20066"/>
                        <a14:backgroundMark x1="71473" y1="20066" x2="71473" y2="20066"/>
                        <a14:backgroundMark x1="55062" y1="24945" x2="54642" y2="35910"/>
                        <a14:backgroundMark x1="54642" y1="35910" x2="54642" y2="35910"/>
                        <a14:backgroundMark x1="16996" y1="56634" x2="16996" y2="56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35" y="1527276"/>
            <a:ext cx="2078873" cy="1385915"/>
          </a:xfrm>
          <a:prstGeom prst="rect">
            <a:avLst/>
          </a:prstGeom>
        </p:spPr>
      </p:pic>
      <p:pic>
        <p:nvPicPr>
          <p:cNvPr id="15" name="Picture 14" descr="A firefighter standing next to a red truck&#10;&#10;Description automatically generated">
            <a:extLst>
              <a:ext uri="{FF2B5EF4-FFF2-40B4-BE49-F238E27FC236}">
                <a16:creationId xmlns:a16="http://schemas.microsoft.com/office/drawing/2014/main" id="{546C0ECB-EAC1-0A2B-4CE2-C785453FF9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00" b="90000" l="10000" r="90000">
                        <a14:foregroundMark x1="67700" y1="14125" x2="67600" y2="22125"/>
                        <a14:foregroundMark x1="61433" y1="14425" x2="62483" y2="9100"/>
                        <a14:foregroundMark x1="60600" y1="15850" x2="60917" y2="16775"/>
                        <a14:foregroundMark x1="64683" y1="7050" x2="68650" y2="8150"/>
                        <a14:foregroundMark x1="69583" y1="8150" x2="65617" y2="4550"/>
                        <a14:foregroundMark x1="66250" y1="4400" x2="67400" y2="4700"/>
                        <a14:foregroundMark x1="67183" y1="26825" x2="67700" y2="29650"/>
                        <a14:foregroundMark x1="53900" y1="37325" x2="53800" y2="47850"/>
                        <a14:foregroundMark x1="52333" y1="36700" x2="52233" y2="45500"/>
                        <a14:foregroundMark x1="52233" y1="45500" x2="52233" y2="45500"/>
                        <a14:foregroundMark x1="68750" y1="5950" x2="69067" y2="6750"/>
                        <a14:foregroundMark x1="70017" y1="7675" x2="69700" y2="7050"/>
                        <a14:foregroundMark x1="66250" y1="4400" x2="66550" y2="4875"/>
                        <a14:foregroundMark x1="67917" y1="5175" x2="67283" y2="5175"/>
                        <a14:foregroundMark x1="67700" y1="5025" x2="67700" y2="5025"/>
                        <a14:backgroundMark x1="53067" y1="32475" x2="52433" y2="33575"/>
                        <a14:backgroundMark x1="53700" y1="20875" x2="52133" y2="18675"/>
                        <a14:backgroundMark x1="72000" y1="9100" x2="70533" y2="5325"/>
                        <a14:backgroundMark x1="61950" y1="4875" x2="62800" y2="4400"/>
                        <a14:backgroundMark x1="68650" y1="5025" x2="68650" y2="5025"/>
                        <a14:backgroundMark x1="71050" y1="9250" x2="71050" y2="9250"/>
                        <a14:backgroundMark x1="71167" y1="9725" x2="71167" y2="9725"/>
                        <a14:backgroundMark x1="71050" y1="9875" x2="71050" y2="9875"/>
                        <a14:backgroundMark x1="65591" y1="717" x2="65591" y2="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324" y="292677"/>
            <a:ext cx="3479651" cy="231976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3F7F23E-2EB9-E783-49F8-5B0A1B1CEF2E}"/>
              </a:ext>
            </a:extLst>
          </p:cNvPr>
          <p:cNvSpPr/>
          <p:nvPr/>
        </p:nvSpPr>
        <p:spPr>
          <a:xfrm>
            <a:off x="8154297" y="2531364"/>
            <a:ext cx="3542484" cy="30442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9">
            <a:extLst>
              <a:ext uri="{FF2B5EF4-FFF2-40B4-BE49-F238E27FC236}">
                <a16:creationId xmlns:a16="http://schemas.microsoft.com/office/drawing/2014/main" id="{20ADCF78-CB85-3592-FAFC-5FDE9F464A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58643" y="417026"/>
            <a:ext cx="9767829" cy="760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Gill Sans Nova" panose="020B0602020104020203" pitchFamily="34" charset="0"/>
                <a:cs typeface="Lucida Sans Unicode" panose="020B0602030504020204" pitchFamily="34" charset="0"/>
              </a:rPr>
              <a:t>Kent Fire and Rescue Service</a:t>
            </a:r>
            <a:endParaRPr lang="en-GB" sz="4800" b="1" dirty="0">
              <a:solidFill>
                <a:schemeClr val="bg2">
                  <a:lumMod val="2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Gill Sans Nova" panose="020B0602020104020203" pitchFamily="34" charset="0"/>
              <a:cs typeface="Lucida Sans Unicode" panose="020B0602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2CBB8D-39D0-A4AA-8F1C-82D1CEA47A78}"/>
              </a:ext>
            </a:extLst>
          </p:cNvPr>
          <p:cNvSpPr/>
          <p:nvPr/>
        </p:nvSpPr>
        <p:spPr>
          <a:xfrm>
            <a:off x="301214" y="1678193"/>
            <a:ext cx="7308925" cy="46253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43D92C-34CE-39D3-4AE1-EDA0456CDC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57655" y="3049020"/>
            <a:ext cx="3335767" cy="254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GB" sz="1800" dirty="0">
                <a:latin typeface="Gill Sans Nova" panose="020B0602020104020203" pitchFamily="34" charset="0"/>
              </a:rPr>
              <a:t>The Fire Service today, is very different from the past.</a:t>
            </a:r>
          </a:p>
          <a:p>
            <a:pPr marL="0" indent="0" algn="ctr">
              <a:buNone/>
            </a:pPr>
            <a:r>
              <a:rPr lang="en-GB" sz="1800" dirty="0">
                <a:latin typeface="Gill Sans Nova" panose="020B0602020104020203" pitchFamily="34" charset="0"/>
              </a:rPr>
              <a:t>Today, the Fire Service do more than just put out fires. </a:t>
            </a:r>
          </a:p>
          <a:p>
            <a:pPr marL="0" indent="0" algn="ctr">
              <a:buNone/>
            </a:pPr>
            <a:r>
              <a:rPr lang="en-GB" sz="1800" dirty="0">
                <a:latin typeface="Gill Sans Nova" panose="020B0602020104020203" pitchFamily="34" charset="0"/>
              </a:rPr>
              <a:t>Click the link to see how we help people across Kent!</a:t>
            </a:r>
          </a:p>
          <a:p>
            <a:pPr marL="0" indent="0">
              <a:buNone/>
            </a:pPr>
            <a:endParaRPr lang="en-GB" sz="1600" dirty="0">
              <a:latin typeface="Gill Sans Nova" panose="020B0602020104020203" pitchFamily="34" charset="0"/>
            </a:endParaRPr>
          </a:p>
          <a:p>
            <a:pPr marL="0" indent="0">
              <a:buNone/>
            </a:pPr>
            <a:r>
              <a:rPr lang="en-GB" sz="1600" dirty="0">
                <a:latin typeface="Gill Sans Nova" panose="020B0602020104020203" pitchFamily="34" charset="0"/>
              </a:rPr>
              <a:t> </a:t>
            </a:r>
          </a:p>
        </p:txBody>
      </p:sp>
      <p:pic>
        <p:nvPicPr>
          <p:cNvPr id="10" name="Graphic 9" descr="Arrow: Rotate right with solid fill">
            <a:extLst>
              <a:ext uri="{FF2B5EF4-FFF2-40B4-BE49-F238E27FC236}">
                <a16:creationId xmlns:a16="http://schemas.microsoft.com/office/drawing/2014/main" id="{41223D07-0DA6-5386-E476-BADD7BA9C5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10439827" y="4605149"/>
            <a:ext cx="847517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6402CD3-C2D2-0269-FD47-0D90A9905975}"/>
              </a:ext>
            </a:extLst>
          </p:cNvPr>
          <p:cNvSpPr/>
          <p:nvPr/>
        </p:nvSpPr>
        <p:spPr>
          <a:xfrm>
            <a:off x="0" y="6709269"/>
            <a:ext cx="12285117" cy="155542"/>
          </a:xfrm>
          <a:prstGeom prst="rect">
            <a:avLst/>
          </a:prstGeom>
          <a:solidFill>
            <a:srgbClr val="202A44"/>
          </a:solidFill>
          <a:ln>
            <a:solidFill>
              <a:srgbClr val="202A44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red rectangular sign with white text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D2EF8C6C-F871-4991-04CC-253588C57D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5" y="1807487"/>
            <a:ext cx="7072181" cy="43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650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1207</TotalTime>
  <Words>509</Words>
  <Application>Microsoft Office PowerPoint</Application>
  <PresentationFormat>Widescreen</PresentationFormat>
  <Paragraphs>76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Aptos</vt:lpstr>
      <vt:lpstr>Aptos Display</vt:lpstr>
      <vt:lpstr>Arial</vt:lpstr>
      <vt:lpstr>Bahnschrift Condensed</vt:lpstr>
      <vt:lpstr>Baskerville Old Face</vt:lpstr>
      <vt:lpstr>Calibri</vt:lpstr>
      <vt:lpstr>Felix Titling</vt:lpstr>
      <vt:lpstr>Gill Sans Nova</vt:lpstr>
      <vt:lpstr>Tahoma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Firefighting Tools</vt:lpstr>
      <vt:lpstr>What did the fire do to London?</vt:lpstr>
      <vt:lpstr>Firefighting Today</vt:lpstr>
      <vt:lpstr>Kent Fire and Rescue Service</vt:lpstr>
      <vt:lpstr>1666</vt:lpstr>
    </vt:vector>
  </TitlesOfParts>
  <Company>Kent Fire &amp; Rescue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Crawley, Shae</dc:creator>
  <cp:lastModifiedBy>Crawley, Shae</cp:lastModifiedBy>
  <cp:revision>4</cp:revision>
  <dcterms:created xsi:type="dcterms:W3CDTF">2025-01-16T16:17:24Z</dcterms:created>
  <dcterms:modified xsi:type="dcterms:W3CDTF">2026-06-01T09:04:33Z</dcterms:modified>
</cp:coreProperties>
</file>