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34"/>
  </p:notesMasterIdLst>
  <p:sldIdLst>
    <p:sldId id="256" r:id="rId6"/>
    <p:sldId id="311" r:id="rId7"/>
    <p:sldId id="315" r:id="rId8"/>
    <p:sldId id="316" r:id="rId9"/>
    <p:sldId id="313" r:id="rId10"/>
    <p:sldId id="317" r:id="rId11"/>
    <p:sldId id="332" r:id="rId12"/>
    <p:sldId id="333" r:id="rId13"/>
    <p:sldId id="344" r:id="rId14"/>
    <p:sldId id="318" r:id="rId15"/>
    <p:sldId id="319" r:id="rId16"/>
    <p:sldId id="321" r:id="rId17"/>
    <p:sldId id="322" r:id="rId18"/>
    <p:sldId id="324" r:id="rId19"/>
    <p:sldId id="334" r:id="rId20"/>
    <p:sldId id="326" r:id="rId21"/>
    <p:sldId id="325" r:id="rId22"/>
    <p:sldId id="336" r:id="rId23"/>
    <p:sldId id="335" r:id="rId24"/>
    <p:sldId id="345" r:id="rId25"/>
    <p:sldId id="327" r:id="rId26"/>
    <p:sldId id="329" r:id="rId27"/>
    <p:sldId id="330" r:id="rId28"/>
    <p:sldId id="331" r:id="rId29"/>
    <p:sldId id="337" r:id="rId30"/>
    <p:sldId id="342" r:id="rId31"/>
    <p:sldId id="340" r:id="rId32"/>
    <p:sldId id="343" r:id="rId3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739"/>
    <a:srgbClr val="202A44"/>
    <a:srgbClr val="E20612"/>
    <a:srgbClr val="FFF700"/>
    <a:srgbClr val="FFE001"/>
    <a:srgbClr val="CFB3A5"/>
    <a:srgbClr val="000000"/>
    <a:srgbClr val="FFE600"/>
    <a:srgbClr val="F4D2BB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D5F64-75F7-4BC2-A756-60EFA78A3459}" v="117" dt="2025-06-20T12:48:42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D23BF-159E-43F2-93BD-1C4C7F7154D2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9FB66-06BC-4B1A-856C-2DBB1FA2F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302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4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DC589-1760-1243-2200-4E280F7D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B8A84-1D4F-FD70-DD7E-0C7C353EE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91104-CC0C-808C-6308-A99BCA6D2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3FA24-4FDA-6FC4-66C1-9878687A9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06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DC589-1760-1243-2200-4E280F7D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B8A84-1D4F-FD70-DD7E-0C7C353EE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91104-CC0C-808C-6308-A99BCA6D2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3FA24-4FDA-6FC4-66C1-9878687A9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179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770A3-2524-EDCC-6F75-E0B437037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FE78A8-35E4-B0EF-54ED-145092A71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BDFF2C-5101-810C-D18F-66690DD81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8EE87-9C75-E4A5-7626-617D787D9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9FB66-06BC-4B1A-856C-2DBB1FA2FFE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58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66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613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580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2DB0-8ECF-AD93-2503-F2105FEFE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E44CB7-9C05-6F31-8FDD-4A193EEED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4EA266-81FC-72BA-C280-A8929409E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D001B-7AE1-BDEA-C20A-56663BB4D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57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05817-AEBE-A594-55E6-FC63D7462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811623-385E-6B77-9AD9-AE9596510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EF2155-57D5-FF9F-3E81-A71018C96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6D0BB-313F-54EE-CC71-C28F04AA5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985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0BE45-F3CF-67B4-0DB4-42FF22146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56F76-F052-EFD1-1C16-4CB35B6F2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3B1E5C-5972-8F6C-6A9B-774C98721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FC191-A5B6-B8BC-98B0-F8153AE38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87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261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2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53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06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3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5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2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06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71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9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17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83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3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36.png"/><Relationship Id="rId5" Type="http://schemas.microsoft.com/office/2007/relationships/hdphoto" Target="../media/hdphoto3.wdp"/><Relationship Id="rId10" Type="http://schemas.microsoft.com/office/2007/relationships/hdphoto" Target="../media/hdphoto8.wdp"/><Relationship Id="rId4" Type="http://schemas.openxmlformats.org/officeDocument/2006/relationships/image" Target="../media/image2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microsoft.com/office/2007/relationships/hdphoto" Target="../media/hdphoto1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42.png"/><Relationship Id="rId5" Type="http://schemas.openxmlformats.org/officeDocument/2006/relationships/image" Target="../media/image29.png"/><Relationship Id="rId10" Type="http://schemas.microsoft.com/office/2007/relationships/hdphoto" Target="../media/hdphoto10.wdp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microsoft.com/office/2007/relationships/hdphoto" Target="../media/hdphoto9.wdp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microsoft.com/office/2007/relationships/hdphoto" Target="../media/hdphoto13.wdp"/><Relationship Id="rId5" Type="http://schemas.microsoft.com/office/2007/relationships/hdphoto" Target="../media/hdphoto5.wdp"/><Relationship Id="rId10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microsoft.com/office/2007/relationships/hdphoto" Target="../media/hdphoto12.wdp"/><Relationship Id="rId1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6.png"/><Relationship Id="rId7" Type="http://schemas.openxmlformats.org/officeDocument/2006/relationships/image" Target="../media/image29.png"/><Relationship Id="rId12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microsoft.com/office/2007/relationships/hdphoto" Target="../media/hdphoto13.wdp"/><Relationship Id="rId10" Type="http://schemas.microsoft.com/office/2007/relationships/hdphoto" Target="../media/hdphoto9.wdp"/><Relationship Id="rId4" Type="http://schemas.openxmlformats.org/officeDocument/2006/relationships/image" Target="../media/image44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microsoft.com/office/2007/relationships/hdphoto" Target="../media/hdphoto9.wdp"/><Relationship Id="rId4" Type="http://schemas.microsoft.com/office/2007/relationships/hdphoto" Target="../media/hdphoto13.wdp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6.wdp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50.png"/><Relationship Id="rId2" Type="http://schemas.openxmlformats.org/officeDocument/2006/relationships/hyperlink" Target="https://www.youtube.com/watch?v=j4MOoIC54UA" TargetMode="Externa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4.wdp"/><Relationship Id="rId11" Type="http://schemas.microsoft.com/office/2007/relationships/hdphoto" Target="../media/hdphoto15.wdp"/><Relationship Id="rId5" Type="http://schemas.openxmlformats.org/officeDocument/2006/relationships/image" Target="../media/image48.png"/><Relationship Id="rId15" Type="http://schemas.microsoft.com/office/2007/relationships/hdphoto" Target="../media/hdphoto17.wdp"/><Relationship Id="rId10" Type="http://schemas.openxmlformats.org/officeDocument/2006/relationships/image" Target="../media/image49.png"/><Relationship Id="rId4" Type="http://schemas.microsoft.com/office/2007/relationships/hdphoto" Target="../media/hdphoto11.wdp"/><Relationship Id="rId9" Type="http://schemas.microsoft.com/office/2007/relationships/hdphoto" Target="../media/hdphoto5.wdp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image" Target="../media/image53.png"/><Relationship Id="rId21" Type="http://schemas.openxmlformats.org/officeDocument/2006/relationships/image" Target="../media/image29.png"/><Relationship Id="rId7" Type="http://schemas.openxmlformats.org/officeDocument/2006/relationships/image" Target="../media/image57.png"/><Relationship Id="rId12" Type="http://schemas.microsoft.com/office/2007/relationships/hdphoto" Target="../media/hdphoto19.wdp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3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19" Type="http://schemas.microsoft.com/office/2007/relationships/hdphoto" Target="../media/hdphoto21.wdp"/><Relationship Id="rId4" Type="http://schemas.openxmlformats.org/officeDocument/2006/relationships/image" Target="../media/image54.png"/><Relationship Id="rId9" Type="http://schemas.microsoft.com/office/2007/relationships/hdphoto" Target="../media/hdphoto18.wdp"/><Relationship Id="rId14" Type="http://schemas.microsoft.com/office/2007/relationships/hdphoto" Target="../media/hdphoto20.wdp"/><Relationship Id="rId22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hyperlink" Target="https://youtu.be/zwzB7So7jSM?si=hnciusDwxR2RMCRl" TargetMode="External"/><Relationship Id="rId7" Type="http://schemas.openxmlformats.org/officeDocument/2006/relationships/image" Target="../media/image40.png"/><Relationship Id="rId12" Type="http://schemas.microsoft.com/office/2007/relationships/hdphoto" Target="../media/hdphoto2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2.wdp"/><Relationship Id="rId11" Type="http://schemas.openxmlformats.org/officeDocument/2006/relationships/image" Target="../media/image69.png"/><Relationship Id="rId5" Type="http://schemas.openxmlformats.org/officeDocument/2006/relationships/image" Target="../media/image67.png"/><Relationship Id="rId10" Type="http://schemas.microsoft.com/office/2007/relationships/hdphoto" Target="../media/hdphoto23.wdp"/><Relationship Id="rId4" Type="http://schemas.openxmlformats.org/officeDocument/2006/relationships/image" Target="../media/image5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5.wdp"/><Relationship Id="rId7" Type="http://schemas.microsoft.com/office/2007/relationships/hdphoto" Target="../media/hdphoto2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microsoft.com/office/2007/relationships/hdphoto" Target="../media/hdphoto26.wdp"/><Relationship Id="rId5" Type="http://schemas.openxmlformats.org/officeDocument/2006/relationships/image" Target="../media/image71.sv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microsoft.com/office/2007/relationships/hdphoto" Target="../media/hdphoto2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1094971751?h=68210fd78d&amp;amp;app_id=122963" TargetMode="External"/><Relationship Id="rId6" Type="http://schemas.openxmlformats.org/officeDocument/2006/relationships/image" Target="../media/image74.jpeg"/><Relationship Id="rId5" Type="http://schemas.microsoft.com/office/2007/relationships/hdphoto" Target="../media/hdphoto23.wdp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jpeg"/><Relationship Id="rId4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6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7.wdp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1.png"/><Relationship Id="rId4" Type="http://schemas.microsoft.com/office/2007/relationships/hdphoto" Target="../media/hdphoto5.wdp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1.png"/><Relationship Id="rId4" Type="http://schemas.microsoft.com/office/2007/relationships/hdphoto" Target="../media/hdphoto5.wdp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28.wdp"/><Relationship Id="rId7" Type="http://schemas.microsoft.com/office/2007/relationships/hdphoto" Target="../media/hdphoto2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microsoft.com/office/2007/relationships/hdphoto" Target="../media/hdphoto9.wdp"/><Relationship Id="rId10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microsoft.com/office/2007/relationships/hdphoto" Target="../media/hdphoto2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29.wdp"/><Relationship Id="rId7" Type="http://schemas.microsoft.com/office/2007/relationships/hdphoto" Target="../media/hdphoto15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microsoft.com/office/2007/relationships/hdphoto" Target="../media/hdphoto17.wdp"/><Relationship Id="rId4" Type="http://schemas.openxmlformats.org/officeDocument/2006/relationships/image" Target="../media/image51.pn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9.wdp"/><Relationship Id="rId18" Type="http://schemas.microsoft.com/office/2007/relationships/hdphoto" Target="../media/hdphoto21.wdp"/><Relationship Id="rId26" Type="http://schemas.openxmlformats.org/officeDocument/2006/relationships/image" Target="../media/image89.png"/><Relationship Id="rId3" Type="http://schemas.openxmlformats.org/officeDocument/2006/relationships/image" Target="../media/image84.png"/><Relationship Id="rId21" Type="http://schemas.openxmlformats.org/officeDocument/2006/relationships/image" Target="../media/image86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microsoft.com/office/2007/relationships/hdphoto" Target="../media/hdphoto31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3.png"/><Relationship Id="rId20" Type="http://schemas.microsoft.com/office/2007/relationships/hdphoto" Target="../media/hdphoto30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24" Type="http://schemas.openxmlformats.org/officeDocument/2006/relationships/image" Target="../media/image88.png"/><Relationship Id="rId5" Type="http://schemas.openxmlformats.org/officeDocument/2006/relationships/image" Target="../media/image54.png"/><Relationship Id="rId15" Type="http://schemas.microsoft.com/office/2007/relationships/hdphoto" Target="../media/hdphoto20.wdp"/><Relationship Id="rId23" Type="http://schemas.openxmlformats.org/officeDocument/2006/relationships/image" Target="../media/image87.png"/><Relationship Id="rId28" Type="http://schemas.openxmlformats.org/officeDocument/2006/relationships/image" Target="../media/image91.png"/><Relationship Id="rId10" Type="http://schemas.microsoft.com/office/2007/relationships/hdphoto" Target="../media/hdphoto18.wdp"/><Relationship Id="rId19" Type="http://schemas.openxmlformats.org/officeDocument/2006/relationships/image" Target="../media/image85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Relationship Id="rId22" Type="http://schemas.openxmlformats.org/officeDocument/2006/relationships/image" Target="../media/image62.png"/><Relationship Id="rId27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3.png"/><Relationship Id="rId7" Type="http://schemas.openxmlformats.org/officeDocument/2006/relationships/image" Target="../media/image9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12.svg"/><Relationship Id="rId4" Type="http://schemas.microsoft.com/office/2007/relationships/hdphoto" Target="../media/hdphoto5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1094954528?h=cb0fc4697a&amp;amp;app_id=122963" TargetMode="Externa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1094968793?h=5f89e83635&amp;amp;app_id=12296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1094960542?h=c2f9a1b409&amp;amp;app_id=122963" TargetMode="External"/><Relationship Id="rId5" Type="http://schemas.openxmlformats.org/officeDocument/2006/relationships/image" Target="../media/image34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fe ring icon. 22963340 PNG">
            <a:extLst>
              <a:ext uri="{FF2B5EF4-FFF2-40B4-BE49-F238E27FC236}">
                <a16:creationId xmlns:a16="http://schemas.microsoft.com/office/drawing/2014/main" id="{136E9C7E-80A4-F1BE-5689-6017BC7F2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544" y="1409559"/>
            <a:ext cx="3628763" cy="3628763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B3C9FAF6-8199-8A38-CD01-03C066182FA5}"/>
              </a:ext>
            </a:extLst>
          </p:cNvPr>
          <p:cNvSpPr/>
          <p:nvPr/>
        </p:nvSpPr>
        <p:spPr>
          <a:xfrm rot="20332786" flipH="1">
            <a:off x="2043534" y="-2146895"/>
            <a:ext cx="9843069" cy="11121560"/>
          </a:xfrm>
          <a:prstGeom prst="parallelogram">
            <a:avLst>
              <a:gd name="adj" fmla="val 59602"/>
            </a:avLst>
          </a:prstGeom>
          <a:blipFill dpi="0" rotWithShape="0">
            <a:blip r:embed="rId3"/>
            <a:srcRect/>
            <a:stretch>
              <a:fillRect l="-29000" t="1000" r="3000" b="-4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98E6214-9001-597A-3DF1-5A8C0384682A}"/>
              </a:ext>
            </a:extLst>
          </p:cNvPr>
          <p:cNvSpPr/>
          <p:nvPr/>
        </p:nvSpPr>
        <p:spPr>
          <a:xfrm rot="18776659" flipH="1">
            <a:off x="9135383" y="-1922648"/>
            <a:ext cx="669565" cy="10071106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4D5943F-FD61-3C42-0B23-E2A2347F2670}"/>
              </a:ext>
            </a:extLst>
          </p:cNvPr>
          <p:cNvSpPr/>
          <p:nvPr/>
        </p:nvSpPr>
        <p:spPr>
          <a:xfrm rot="18776659" flipH="1">
            <a:off x="3875262" y="-2118788"/>
            <a:ext cx="669565" cy="11270540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438750B-8531-85F6-B89C-02BCC09D0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21" y="69370"/>
            <a:ext cx="2860486" cy="8622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2ED474-436A-8467-5A2D-C28139AD372E}"/>
              </a:ext>
            </a:extLst>
          </p:cNvPr>
          <p:cNvSpPr txBox="1"/>
          <p:nvPr/>
        </p:nvSpPr>
        <p:spPr>
          <a:xfrm>
            <a:off x="277797" y="3301586"/>
            <a:ext cx="3440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Safety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A0EAC0-11DA-EFDF-827D-77583FB67ADA}"/>
              </a:ext>
            </a:extLst>
          </p:cNvPr>
          <p:cNvSpPr txBox="1"/>
          <p:nvPr/>
        </p:nvSpPr>
        <p:spPr>
          <a:xfrm>
            <a:off x="291854" y="6297429"/>
            <a:ext cx="2671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alongside</a:t>
            </a:r>
          </a:p>
        </p:txBody>
      </p:sp>
      <p:pic>
        <p:nvPicPr>
          <p:cNvPr id="1032" name="Picture 8" descr="RNLI - Royal National Lifeboat Institution">
            <a:extLst>
              <a:ext uri="{FF2B5EF4-FFF2-40B4-BE49-F238E27FC236}">
                <a16:creationId xmlns:a16="http://schemas.microsoft.com/office/drawing/2014/main" id="{598319B4-0729-EF65-C707-3DB024AE6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86" y="5912489"/>
            <a:ext cx="1077656" cy="10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 Royal Lifesaving Society (RLSS) Qualifications | BeVenturesome Careers">
            <a:extLst>
              <a:ext uri="{FF2B5EF4-FFF2-40B4-BE49-F238E27FC236}">
                <a16:creationId xmlns:a16="http://schemas.microsoft.com/office/drawing/2014/main" id="{F0D26C53-CDDA-9F69-3E86-4567C9C7E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1"/>
          <a:stretch/>
        </p:blipFill>
        <p:spPr bwMode="auto">
          <a:xfrm>
            <a:off x="2629618" y="5886909"/>
            <a:ext cx="637059" cy="8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6F17C1-C075-25A3-23BA-A9ACCDDC0070}"/>
              </a:ext>
            </a:extLst>
          </p:cNvPr>
          <p:cNvSpPr txBox="1"/>
          <p:nvPr/>
        </p:nvSpPr>
        <p:spPr>
          <a:xfrm>
            <a:off x="311235" y="2839921"/>
            <a:ext cx="344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KS1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ED9C45-0962-FD47-6820-56A06947C35A}"/>
              </a:ext>
            </a:extLst>
          </p:cNvPr>
          <p:cNvCxnSpPr/>
          <p:nvPr/>
        </p:nvCxnSpPr>
        <p:spPr>
          <a:xfrm>
            <a:off x="2388637" y="6205583"/>
            <a:ext cx="0" cy="5123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103E87B-DA7E-3AEE-D37C-C9D13073638C}"/>
              </a:ext>
            </a:extLst>
          </p:cNvPr>
          <p:cNvSpPr txBox="1"/>
          <p:nvPr/>
        </p:nvSpPr>
        <p:spPr>
          <a:xfrm rot="2448580">
            <a:off x="9232411" y="3532231"/>
            <a:ext cx="2549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/>
                </a:solidFill>
              </a:rPr>
              <a:t>June 2025-June 2026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AD2B81F-5D57-81A0-A3B6-915975CF8E16}"/>
              </a:ext>
            </a:extLst>
          </p:cNvPr>
          <p:cNvGrpSpPr/>
          <p:nvPr/>
        </p:nvGrpSpPr>
        <p:grpSpPr>
          <a:xfrm>
            <a:off x="1756828" y="1629406"/>
            <a:ext cx="4525983" cy="6273004"/>
            <a:chOff x="63384" y="-753971"/>
            <a:chExt cx="10217990" cy="13317610"/>
          </a:xfrm>
        </p:grpSpPr>
        <p:pic>
          <p:nvPicPr>
            <p:cNvPr id="7" name="Picture 6" descr="A cartoon of a firefighter&#10;&#10;AI-generated content may be incorrect.">
              <a:extLst>
                <a:ext uri="{FF2B5EF4-FFF2-40B4-BE49-F238E27FC236}">
                  <a16:creationId xmlns:a16="http://schemas.microsoft.com/office/drawing/2014/main" id="{787D55CC-378B-53DD-9245-CD3E900B7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4" y="-753971"/>
              <a:ext cx="10217990" cy="13317610"/>
            </a:xfrm>
            <a:prstGeom prst="rect">
              <a:avLst/>
            </a:prstGeom>
          </p:spPr>
        </p:pic>
        <p:pic>
          <p:nvPicPr>
            <p:cNvPr id="8" name="Picture 12" descr="Raincoat Generic Outline Color icon">
              <a:extLst>
                <a:ext uri="{FF2B5EF4-FFF2-40B4-BE49-F238E27FC236}">
                  <a16:creationId xmlns:a16="http://schemas.microsoft.com/office/drawing/2014/main" id="{7049BB64-8E44-14B3-8652-AC169288C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9219" l="1563" r="93945">
                          <a14:foregroundMark x1="27930" y1="14648" x2="26563" y2="17188"/>
                          <a14:foregroundMark x1="41992" y1="26367" x2="37891" y2="45313"/>
                          <a14:foregroundMark x1="37891" y1="45313" x2="36328" y2="47461"/>
                          <a14:foregroundMark x1="58789" y1="32227" x2="62695" y2="46484"/>
                          <a14:foregroundMark x1="62695" y1="46484" x2="62695" y2="46484"/>
                          <a14:foregroundMark x1="56445" y1="22266" x2="58203" y2="36719"/>
                          <a14:foregroundMark x1="49023" y1="26367" x2="51563" y2="64063"/>
                          <a14:foregroundMark x1="48828" y1="53906" x2="47070" y2="95313"/>
                          <a14:foregroundMark x1="53516" y1="88086" x2="27148" y2="90430"/>
                          <a14:foregroundMark x1="50195" y1="98047" x2="24023" y2="98828"/>
                          <a14:foregroundMark x1="23242" y1="99414" x2="22461" y2="65234"/>
                          <a14:foregroundMark x1="22461" y1="65234" x2="22461" y2="65234"/>
                          <a14:foregroundMark x1="21680" y1="97266" x2="22070" y2="69727"/>
                          <a14:foregroundMark x1="22461" y1="98828" x2="18164" y2="90039"/>
                          <a14:foregroundMark x1="21289" y1="95703" x2="21289" y2="96484"/>
                          <a14:foregroundMark x1="22070" y1="98047" x2="14453" y2="98438"/>
                          <a14:foregroundMark x1="20703" y1="85547" x2="5469" y2="82031"/>
                          <a14:foregroundMark x1="5469" y1="82031" x2="5469" y2="82031"/>
                          <a14:foregroundMark x1="21875" y1="85156" x2="7422" y2="82617"/>
                          <a14:foregroundMark x1="9961" y1="84766" x2="17773" y2="84180"/>
                          <a14:foregroundMark x1="14648" y1="86523" x2="1563" y2="79297"/>
                          <a14:foregroundMark x1="10352" y1="83984" x2="7031" y2="66211"/>
                          <a14:foregroundMark x1="8789" y1="79883" x2="11133" y2="58398"/>
                          <a14:foregroundMark x1="7227" y1="74219" x2="7422" y2="85547"/>
                          <a14:foregroundMark x1="8398" y1="85352" x2="7031" y2="70703"/>
                          <a14:foregroundMark x1="7031" y1="70703" x2="11719" y2="55273"/>
                          <a14:foregroundMark x1="11523" y1="64453" x2="19141" y2="35156"/>
                          <a14:foregroundMark x1="8594" y1="58008" x2="18945" y2="32813"/>
                          <a14:foregroundMark x1="17578" y1="41211" x2="14258" y2="65234"/>
                          <a14:foregroundMark x1="25781" y1="38867" x2="22656" y2="70508"/>
                          <a14:foregroundMark x1="18164" y1="33008" x2="24414" y2="17773"/>
                          <a14:foregroundMark x1="24414" y1="17773" x2="26953" y2="16211"/>
                          <a14:foregroundMark x1="26367" y1="16602" x2="18750" y2="41992"/>
                          <a14:foregroundMark x1="22266" y1="21289" x2="13867" y2="40039"/>
                          <a14:foregroundMark x1="18945" y1="36914" x2="19141" y2="20898"/>
                          <a14:foregroundMark x1="20508" y1="19531" x2="22266" y2="31055"/>
                          <a14:foregroundMark x1="23438" y1="17188" x2="11133" y2="38672"/>
                          <a14:foregroundMark x1="27148" y1="15039" x2="22461" y2="18750"/>
                          <a14:foregroundMark x1="50195" y1="23438" x2="50586" y2="29492"/>
                          <a14:foregroundMark x1="42383" y1="23242" x2="41406" y2="41602"/>
                          <a14:foregroundMark x1="43555" y1="19727" x2="27344" y2="14453"/>
                          <a14:foregroundMark x1="31250" y1="14258" x2="31250" y2="14258"/>
                          <a14:foregroundMark x1="30469" y1="13672" x2="26172" y2="16211"/>
                          <a14:foregroundMark x1="31055" y1="13867" x2="24023" y2="16992"/>
                          <a14:foregroundMark x1="44531" y1="20313" x2="59961" y2="20117"/>
                          <a14:foregroundMark x1="59961" y1="20117" x2="69922" y2="15234"/>
                          <a14:foregroundMark x1="69922" y1="14453" x2="78711" y2="24805"/>
                          <a14:foregroundMark x1="78711" y1="24805" x2="78711" y2="25195"/>
                          <a14:foregroundMark x1="79102" y1="23438" x2="84180" y2="43945"/>
                          <a14:foregroundMark x1="84766" y1="48438" x2="93359" y2="74023"/>
                          <a14:foregroundMark x1="91211" y1="80469" x2="86914" y2="89063"/>
                          <a14:foregroundMark x1="91211" y1="83789" x2="93555" y2="67773"/>
                          <a14:foregroundMark x1="91211" y1="82227" x2="93945" y2="78125"/>
                          <a14:foregroundMark x1="92773" y1="83398" x2="76172" y2="78125"/>
                          <a14:foregroundMark x1="76172" y1="78125" x2="75391" y2="48438"/>
                          <a14:foregroundMark x1="79297" y1="73438" x2="78516" y2="96289"/>
                          <a14:foregroundMark x1="83398" y1="84766" x2="72070" y2="84961"/>
                          <a14:foregroundMark x1="76953" y1="99219" x2="50000" y2="99219"/>
                          <a14:foregroundMark x1="78516" y1="98438" x2="79688" y2="84180"/>
                          <a14:foregroundMark x1="79297" y1="95898" x2="78906" y2="96875"/>
                          <a14:foregroundMark x1="79297" y1="99219" x2="78906" y2="89844"/>
                          <a14:foregroundMark x1="50000" y1="86914" x2="49414" y2="43359"/>
                          <a14:foregroundMark x1="38672" y1="78906" x2="25977" y2="80273"/>
                          <a14:foregroundMark x1="30859" y1="71680" x2="25977" y2="87500"/>
                          <a14:foregroundMark x1="26367" y1="74414" x2="44531" y2="73242"/>
                          <a14:foregroundMark x1="39453" y1="69336" x2="43750" y2="89258"/>
                          <a14:foregroundMark x1="41016" y1="77539" x2="33203" y2="94336"/>
                          <a14:foregroundMark x1="29883" y1="77148" x2="46484" y2="78711"/>
                          <a14:foregroundMark x1="56445" y1="73047" x2="72266" y2="71875"/>
                          <a14:foregroundMark x1="61133" y1="72070" x2="55859" y2="90820"/>
                          <a14:foregroundMark x1="53906" y1="73242" x2="58984" y2="93945"/>
                          <a14:foregroundMark x1="58789" y1="77539" x2="66211" y2="89844"/>
                          <a14:foregroundMark x1="68945" y1="74414" x2="71094" y2="87109"/>
                          <a14:foregroundMark x1="71094" y1="87109" x2="72266" y2="88477"/>
                          <a14:foregroundMark x1="71680" y1="74023" x2="73633" y2="85156"/>
                          <a14:foregroundMark x1="73633" y1="85156" x2="74609" y2="85547"/>
                          <a14:foregroundMark x1="71484" y1="73438" x2="54102" y2="74609"/>
                          <a14:foregroundMark x1="67969" y1="72070" x2="56641" y2="70898"/>
                          <a14:foregroundMark x1="67969" y1="77148" x2="56641" y2="76563"/>
                          <a14:foregroundMark x1="86133" y1="52930" x2="82227" y2="36719"/>
                          <a14:foregroundMark x1="84375" y1="43555" x2="87305" y2="58203"/>
                          <a14:foregroundMark x1="88477" y1="61914" x2="85742" y2="42188"/>
                          <a14:foregroundMark x1="85742" y1="42188" x2="85742" y2="42188"/>
                          <a14:foregroundMark x1="87305" y1="57031" x2="84180" y2="27539"/>
                          <a14:foregroundMark x1="88281" y1="62305" x2="87695" y2="49805"/>
                          <a14:foregroundMark x1="93164" y1="79883" x2="87305" y2="89063"/>
                          <a14:foregroundMark x1="92969" y1="80078" x2="93945" y2="84180"/>
                          <a14:foregroundMark x1="79688" y1="25000" x2="71484" y2="14648"/>
                          <a14:foregroundMark x1="71484" y1="14648" x2="71094" y2="14453"/>
                          <a14:foregroundMark x1="73047" y1="15039" x2="80273" y2="24023"/>
                          <a14:foregroundMark x1="78906" y1="23242" x2="75781" y2="15234"/>
                          <a14:foregroundMark x1="79688" y1="24023" x2="78906" y2="17773"/>
                          <a14:foregroundMark x1="79883" y1="24023" x2="79883" y2="18750"/>
                          <a14:foregroundMark x1="69727" y1="14063" x2="73047" y2="15430"/>
                          <a14:foregroundMark x1="69141" y1="14453" x2="72070" y2="14258"/>
                          <a14:foregroundMark x1="73828" y1="15234" x2="69922" y2="13867"/>
                          <a14:foregroundMark x1="27148" y1="14258" x2="22070" y2="17383"/>
                          <a14:foregroundMark x1="28711" y1="13477" x2="24414" y2="17578"/>
                          <a14:foregroundMark x1="30664" y1="13867" x2="28711" y2="13672"/>
                          <a14:foregroundMark x1="28125" y1="13867" x2="29883" y2="13867"/>
                          <a14:foregroundMark x1="31250" y1="13281" x2="29883" y2="13281"/>
                          <a14:foregroundMark x1="68359" y1="13672" x2="72070" y2="13672"/>
                          <a14:foregroundMark x1="73047" y1="13281" x2="70117" y2="13281"/>
                          <a14:foregroundMark x1="27930" y1="11523" x2="29688" y2="160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7026" y="3046596"/>
              <a:ext cx="4600574" cy="361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Life jacket Vector Stall Lineal Color icon">
              <a:extLst>
                <a:ext uri="{FF2B5EF4-FFF2-40B4-BE49-F238E27FC236}">
                  <a16:creationId xmlns:a16="http://schemas.microsoft.com/office/drawing/2014/main" id="{782E6C7E-8D00-5E67-B7C3-C20D19E41E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0" t="8790" r="49715"/>
            <a:stretch/>
          </p:blipFill>
          <p:spPr bwMode="auto">
            <a:xfrm rot="21368612">
              <a:off x="3649851" y="3302586"/>
              <a:ext cx="1405553" cy="337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Life jacket Vector Stall Lineal Color icon">
              <a:extLst>
                <a:ext uri="{FF2B5EF4-FFF2-40B4-BE49-F238E27FC236}">
                  <a16:creationId xmlns:a16="http://schemas.microsoft.com/office/drawing/2014/main" id="{19EB7802-CF81-B0F9-C420-46F0F689C9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1" t="8790" r="49516"/>
            <a:stretch/>
          </p:blipFill>
          <p:spPr bwMode="auto">
            <a:xfrm rot="231388" flipH="1">
              <a:off x="5257182" y="3341703"/>
              <a:ext cx="1397696" cy="33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BCBC858-9B15-61B6-54B2-B515381E1C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55" b="91398" l="7885" r="89606">
                        <a14:foregroundMark x1="10753" y1="26267" x2="10753" y2="26267"/>
                        <a14:foregroundMark x1="49462" y1="4455" x2="49462" y2="4455"/>
                        <a14:foregroundMark x1="29032" y1="54685" x2="29032" y2="54685"/>
                        <a14:foregroundMark x1="86022" y1="57757" x2="86022" y2="57757"/>
                        <a14:foregroundMark x1="85305" y1="55914" x2="85305" y2="55914"/>
                        <a14:foregroundMark x1="40860" y1="91551" x2="40860" y2="91551"/>
                        <a14:foregroundMark x1="68100" y1="90476" x2="68100" y2="90476"/>
                        <a14:foregroundMark x1="68817" y1="91551" x2="68817" y2="91551"/>
                        <a14:foregroundMark x1="30466" y1="56068" x2="30466" y2="56068"/>
                        <a14:foregroundMark x1="26523" y1="55300" x2="26523" y2="55300"/>
                        <a14:foregroundMark x1="30824" y1="55914" x2="30824" y2="55914"/>
                        <a14:foregroundMark x1="24373" y1="53456" x2="24373" y2="53456"/>
                        <a14:foregroundMark x1="30824" y1="54685" x2="30824" y2="54685"/>
                        <a14:foregroundMark x1="25090" y1="57296" x2="25090" y2="57296"/>
                        <a14:foregroundMark x1="26523" y1="57604" x2="30824" y2="60676"/>
                        <a14:foregroundMark x1="74910" y1="50384" x2="74910" y2="65284"/>
                        <a14:foregroundMark x1="74552" y1="63441" x2="70609" y2="49923"/>
                        <a14:foregroundMark x1="7885" y1="48387" x2="7885" y2="48387"/>
                        <a14:foregroundMark x1="8961" y1="25346" x2="8961" y2="2534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1413" y="2433094"/>
            <a:ext cx="1534261" cy="357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Inflatable boat with motor Royalty Free Vector Image">
            <a:extLst>
              <a:ext uri="{FF2B5EF4-FFF2-40B4-BE49-F238E27FC236}">
                <a16:creationId xmlns:a16="http://schemas.microsoft.com/office/drawing/2014/main" id="{6757E525-7F52-4B37-88B8-8D93CACD6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78" b="6431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99" b="30909"/>
          <a:stretch/>
        </p:blipFill>
        <p:spPr bwMode="auto">
          <a:xfrm>
            <a:off x="-1425553" y="3274389"/>
            <a:ext cx="11320510" cy="4220403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imple Water Waves Png Svg Clip Art For Web Download - vrogue.co">
            <a:extLst>
              <a:ext uri="{FF2B5EF4-FFF2-40B4-BE49-F238E27FC236}">
                <a16:creationId xmlns:a16="http://schemas.microsoft.com/office/drawing/2014/main" id="{978648C5-BDC3-F5F5-09E9-9BA6ABE14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36" y="4580813"/>
            <a:ext cx="12264736" cy="3048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CC0E261-E247-F47D-DCB0-52ECF1B428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5" y="208540"/>
            <a:ext cx="2373419" cy="71543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253A4E9-CD46-CCCD-5236-BBB01CF88C71}"/>
              </a:ext>
            </a:extLst>
          </p:cNvPr>
          <p:cNvGrpSpPr/>
          <p:nvPr/>
        </p:nvGrpSpPr>
        <p:grpSpPr>
          <a:xfrm>
            <a:off x="3894207" y="443924"/>
            <a:ext cx="6000750" cy="2712236"/>
            <a:chOff x="3945738" y="288556"/>
            <a:chExt cx="6000750" cy="271223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EE06FE1-FDD8-F1A5-35CC-337B865569B7}"/>
                </a:ext>
              </a:extLst>
            </p:cNvPr>
            <p:cNvSpPr/>
            <p:nvPr/>
          </p:nvSpPr>
          <p:spPr>
            <a:xfrm>
              <a:off x="4005236" y="288556"/>
              <a:ext cx="191879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800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the</a:t>
              </a:r>
            </a:p>
          </p:txBody>
        </p:sp>
        <p:pic>
          <p:nvPicPr>
            <p:cNvPr id="3082" name="Picture 10" descr="Long shape speech bubble general decoration talk eyfs ks1 black and ...">
              <a:extLst>
                <a:ext uri="{FF2B5EF4-FFF2-40B4-BE49-F238E27FC236}">
                  <a16:creationId xmlns:a16="http://schemas.microsoft.com/office/drawing/2014/main" id="{E7B6DEB3-F3F9-8D45-E93F-F48F99BEF3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14"/>
            <a:stretch/>
          </p:blipFill>
          <p:spPr bwMode="auto">
            <a:xfrm>
              <a:off x="3945738" y="538442"/>
              <a:ext cx="6000750" cy="246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135BC6-A028-FCFE-42E6-6CB50D97A010}"/>
                </a:ext>
              </a:extLst>
            </p:cNvPr>
            <p:cNvSpPr/>
            <p:nvPr/>
          </p:nvSpPr>
          <p:spPr>
            <a:xfrm>
              <a:off x="4225214" y="758076"/>
              <a:ext cx="5407250" cy="18620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11500" b="1" cap="none" spc="50">
                  <a:ln w="0"/>
                  <a:solidFill>
                    <a:srgbClr val="202A44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RESCUE!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8E57B00-57D8-A80F-5D01-5DF7CFE05A23}"/>
              </a:ext>
            </a:extLst>
          </p:cNvPr>
          <p:cNvSpPr/>
          <p:nvPr/>
        </p:nvSpPr>
        <p:spPr>
          <a:xfrm>
            <a:off x="5732153" y="2482889"/>
            <a:ext cx="438278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should you call?</a:t>
            </a:r>
          </a:p>
        </p:txBody>
      </p:sp>
    </p:spTree>
    <p:extLst>
      <p:ext uri="{BB962C8B-B14F-4D97-AF65-F5344CB8AC3E}">
        <p14:creationId xmlns:p14="http://schemas.microsoft.com/office/powerpoint/2010/main" val="87446022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ownload Pond, Nature, Lake. Royalty-Free Vector Graphic - Pixabay">
            <a:extLst>
              <a:ext uri="{FF2B5EF4-FFF2-40B4-BE49-F238E27FC236}">
                <a16:creationId xmlns:a16="http://schemas.microsoft.com/office/drawing/2014/main" id="{F11674C3-7DBC-B684-B0CB-3852DB803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0" y="1640664"/>
            <a:ext cx="7177280" cy="427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EDE16-6086-DE36-0580-B6A319B184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958" t="13695" r="15923" b="877"/>
          <a:stretch/>
        </p:blipFill>
        <p:spPr>
          <a:xfrm>
            <a:off x="9944902" y="655962"/>
            <a:ext cx="1664677" cy="1544987"/>
          </a:xfrm>
          <a:prstGeom prst="ellipse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BB9833-66FE-878E-156C-122570881465}"/>
              </a:ext>
            </a:extLst>
          </p:cNvPr>
          <p:cNvGrpSpPr/>
          <p:nvPr/>
        </p:nvGrpSpPr>
        <p:grpSpPr>
          <a:xfrm>
            <a:off x="9957919" y="2584217"/>
            <a:ext cx="1624978" cy="1459417"/>
            <a:chOff x="6903424" y="1266092"/>
            <a:chExt cx="1624978" cy="145941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CF5E785-F87F-EC54-1AD1-116B0560B6A6}"/>
                </a:ext>
              </a:extLst>
            </p:cNvPr>
            <p:cNvSpPr/>
            <p:nvPr/>
          </p:nvSpPr>
          <p:spPr>
            <a:xfrm>
              <a:off x="6938593" y="1266092"/>
              <a:ext cx="1589809" cy="14594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19BA49-517A-32F6-E14B-5C30D3E6B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55" b="91398" l="7885" r="89606">
                          <a14:foregroundMark x1="10753" y1="26267" x2="10753" y2="26267"/>
                          <a14:foregroundMark x1="49462" y1="4455" x2="49462" y2="4455"/>
                          <a14:foregroundMark x1="29032" y1="54685" x2="29032" y2="54685"/>
                          <a14:foregroundMark x1="86022" y1="57757" x2="86022" y2="57757"/>
                          <a14:foregroundMark x1="85305" y1="55914" x2="85305" y2="55914"/>
                          <a14:foregroundMark x1="40860" y1="91551" x2="40860" y2="91551"/>
                          <a14:foregroundMark x1="68100" y1="90476" x2="68100" y2="90476"/>
                          <a14:foregroundMark x1="68817" y1="91551" x2="68817" y2="91551"/>
                          <a14:foregroundMark x1="30466" y1="56068" x2="30466" y2="56068"/>
                          <a14:foregroundMark x1="26523" y1="55300" x2="26523" y2="55300"/>
                          <a14:foregroundMark x1="30824" y1="55914" x2="30824" y2="55914"/>
                          <a14:foregroundMark x1="24373" y1="53456" x2="24373" y2="53456"/>
                          <a14:foregroundMark x1="30824" y1="54685" x2="30824" y2="54685"/>
                          <a14:foregroundMark x1="25090" y1="57296" x2="25090" y2="57296"/>
                          <a14:foregroundMark x1="26523" y1="57604" x2="30824" y2="60676"/>
                          <a14:foregroundMark x1="74910" y1="50384" x2="74910" y2="65284"/>
                          <a14:foregroundMark x1="74552" y1="63441" x2="70609" y2="49923"/>
                          <a14:foregroundMark x1="7885" y1="48387" x2="7885" y2="48387"/>
                          <a14:foregroundMark x1="8961" y1="25346" x2="8961" y2="2534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-47564" t="-6916" r="-35352" b="30148"/>
            <a:stretch/>
          </p:blipFill>
          <p:spPr>
            <a:xfrm>
              <a:off x="6903424" y="1266092"/>
              <a:ext cx="1589809" cy="1459417"/>
            </a:xfrm>
            <a:prstGeom prst="ellipse">
              <a:avLst/>
            </a:prstGeom>
            <a:ln>
              <a:noFill/>
            </a:ln>
            <a:effectLst/>
          </p:spPr>
        </p:pic>
      </p:grpSp>
      <p:pic>
        <p:nvPicPr>
          <p:cNvPr id="24" name="Picture 12" descr="Calling 999 | Secondary | First Aid Champions">
            <a:extLst>
              <a:ext uri="{FF2B5EF4-FFF2-40B4-BE49-F238E27FC236}">
                <a16:creationId xmlns:a16="http://schemas.microsoft.com/office/drawing/2014/main" id="{057EF8CB-9862-3A97-A2AF-52D77818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57" y="4358040"/>
            <a:ext cx="1767069" cy="176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39B75F2-FC10-7823-A3D1-3003780D4DE4}"/>
              </a:ext>
            </a:extLst>
          </p:cNvPr>
          <p:cNvSpPr txBox="1"/>
          <p:nvPr/>
        </p:nvSpPr>
        <p:spPr>
          <a:xfrm>
            <a:off x="7640085" y="4641411"/>
            <a:ext cx="23530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</a:t>
            </a:r>
            <a:r>
              <a:rPr lang="en-GB" sz="28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999</a:t>
            </a:r>
            <a:r>
              <a:rPr lang="en-GB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ask for the </a:t>
            </a:r>
            <a:r>
              <a:rPr lang="en-GB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fire service!</a:t>
            </a:r>
            <a:endParaRPr lang="en-GB" sz="2800" b="1">
              <a:solidFill>
                <a:srgbClr val="FE57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633BEC-4DF5-3973-53D8-32925F1ECF07}"/>
              </a:ext>
            </a:extLst>
          </p:cNvPr>
          <p:cNvSpPr/>
          <p:nvPr/>
        </p:nvSpPr>
        <p:spPr>
          <a:xfrm>
            <a:off x="10597662" y="1205660"/>
            <a:ext cx="386861" cy="166007"/>
          </a:xfrm>
          <a:prstGeom prst="ellipse">
            <a:avLst/>
          </a:prstGeom>
          <a:solidFill>
            <a:srgbClr val="CFB3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FEA96D-CEB3-DDDE-4463-D5E49DC561FF}"/>
              </a:ext>
            </a:extLst>
          </p:cNvPr>
          <p:cNvSpPr/>
          <p:nvPr/>
        </p:nvSpPr>
        <p:spPr>
          <a:xfrm>
            <a:off x="10787992" y="1288022"/>
            <a:ext cx="90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1437BA29-5D42-3BCD-E5AB-9620B4813850}"/>
              </a:ext>
            </a:extLst>
          </p:cNvPr>
          <p:cNvSpPr/>
          <p:nvPr/>
        </p:nvSpPr>
        <p:spPr>
          <a:xfrm>
            <a:off x="7464138" y="599173"/>
            <a:ext cx="2257302" cy="1544987"/>
          </a:xfrm>
          <a:prstGeom prst="wedgeRoundRectCallout">
            <a:avLst>
              <a:gd name="adj1" fmla="val 60703"/>
              <a:gd name="adj2" fmla="val 222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EA61AB-3A79-EBFA-8966-E0C428DD8CA9}"/>
              </a:ext>
            </a:extLst>
          </p:cNvPr>
          <p:cNvSpPr txBox="1"/>
          <p:nvPr/>
        </p:nvSpPr>
        <p:spPr>
          <a:xfrm>
            <a:off x="7549120" y="844621"/>
            <a:ext cx="209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Quick! Someone is in trouble in the </a:t>
            </a:r>
            <a:r>
              <a:rPr lang="en-GB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lake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6280034-C258-FCA3-24B9-06452C540B38}"/>
              </a:ext>
            </a:extLst>
          </p:cNvPr>
          <p:cNvSpPr/>
          <p:nvPr/>
        </p:nvSpPr>
        <p:spPr>
          <a:xfrm>
            <a:off x="7464138" y="2405774"/>
            <a:ext cx="2257302" cy="1544987"/>
          </a:xfrm>
          <a:prstGeom prst="wedgeRoundRectCallout">
            <a:avLst>
              <a:gd name="adj1" fmla="val 60703"/>
              <a:gd name="adj2" fmla="val 222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DF7B81-7CC3-5A65-F9D3-D1C43BA2349A}"/>
              </a:ext>
            </a:extLst>
          </p:cNvPr>
          <p:cNvSpPr txBox="1"/>
          <p:nvPr/>
        </p:nvSpPr>
        <p:spPr>
          <a:xfrm>
            <a:off x="7640084" y="2741937"/>
            <a:ext cx="217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should you call?</a:t>
            </a:r>
            <a:endParaRPr lang="en-GB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2" descr="Shape&#10;&#10;Description automatically generated">
            <a:extLst>
              <a:ext uri="{FF2B5EF4-FFF2-40B4-BE49-F238E27FC236}">
                <a16:creationId xmlns:a16="http://schemas.microsoft.com/office/drawing/2014/main" id="{8FDE1989-DA6B-C497-E46A-845D0A546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62" b="99258" l="3831" r="96371">
                        <a14:foregroundMark x1="91935" y1="52319" x2="91935" y2="52319"/>
                        <a14:foregroundMark x1="70393" y1="81470" x2="69153" y2="81447"/>
                        <a14:foregroundMark x1="32460" y1="82189" x2="32332" y2="82147"/>
                        <a14:foregroundMark x1="21976" y1="64935" x2="21870" y2="64951"/>
                        <a14:foregroundMark x1="29435" y1="29314" x2="29435" y2="29314"/>
                        <a14:foregroundMark x1="29435" y1="29314" x2="29435" y2="29314"/>
                        <a14:foregroundMark x1="28831" y1="29314" x2="29637" y2="29685"/>
                        <a14:foregroundMark x1="66935" y1="79777" x2="66331" y2="74768"/>
                        <a14:foregroundMark x1="67540" y1="78293" x2="62500" y2="82375"/>
                        <a14:foregroundMark x1="67339" y1="75881" x2="68347" y2="82746"/>
                        <a14:foregroundMark x1="70161" y1="76438" x2="70161" y2="76438"/>
                        <a14:foregroundMark x1="70565" y1="76623" x2="69758" y2="74954"/>
                        <a14:foregroundMark x1="81855" y1="58442" x2="81855" y2="58442"/>
                        <a14:foregroundMark x1="82863" y1="57885" x2="82863" y2="57885"/>
                        <a14:foregroundMark x1="83669" y1="57885" x2="82258" y2="58442"/>
                        <a14:foregroundMark x1="69758" y1="74583" x2="70161" y2="77737"/>
                        <a14:backgroundMark x1="65121" y1="21150" x2="65121" y2="21150"/>
                        <a14:backgroundMark x1="64718" y1="21521" x2="64718" y2="21521"/>
                        <a14:backgroundMark x1="67137" y1="23377" x2="67137" y2="23377"/>
                        <a14:backgroundMark x1="15121" y1="71429" x2="13508" y2="86085"/>
                        <a14:backgroundMark x1="11290" y1="69202" x2="24597" y2="88126"/>
                        <a14:backgroundMark x1="19153" y1="92579" x2="52218" y2="97217"/>
                        <a14:backgroundMark x1="56452" y1="94620" x2="94960" y2="92950"/>
                        <a14:backgroundMark x1="88508" y1="95547" x2="91734" y2="70130"/>
                        <a14:backgroundMark x1="78629" y1="85343" x2="64718" y2="90538"/>
                        <a14:backgroundMark x1="79435" y1="72171" x2="86492" y2="89054"/>
                        <a14:backgroundMark x1="87903" y1="63265" x2="72504" y2="74287"/>
                        <a14:backgroundMark x1="83545" y1="59823" x2="88306" y2="80891"/>
                        <a14:backgroundMark x1="88306" y1="80891" x2="94758" y2="67161"/>
                        <a14:backgroundMark x1="94758" y1="67161" x2="94758" y2="64935"/>
                        <a14:backgroundMark x1="95766" y1="65492" x2="93548" y2="96846"/>
                        <a14:backgroundMark x1="94758" y1="63080" x2="93548" y2="94620"/>
                        <a14:backgroundMark x1="89516" y1="58813" x2="84274" y2="77365"/>
                        <a14:backgroundMark x1="76210" y1="76623" x2="82460" y2="93135"/>
                        <a14:backgroundMark x1="83468" y1="97959" x2="17944" y2="91280"/>
                        <a14:backgroundMark x1="17944" y1="91280" x2="10081" y2="73098"/>
                        <a14:backgroundMark x1="10081" y1="73098" x2="10081" y2="72727"/>
                        <a14:backgroundMark x1="15927" y1="66605" x2="6855" y2="87941"/>
                        <a14:backgroundMark x1="6653" y1="59740" x2="5242" y2="83117"/>
                        <a14:backgroundMark x1="16935" y1="62152" x2="25202" y2="80891"/>
                        <a14:backgroundMark x1="26411" y1="79221" x2="28226" y2="71429"/>
                        <a14:backgroundMark x1="24798" y1="72356" x2="19758" y2="61039"/>
                        <a14:backgroundMark x1="19556" y1="61224" x2="5040" y2="60853"/>
                        <a14:backgroundMark x1="12702" y1="64935" x2="7661" y2="75881"/>
                        <a14:backgroundMark x1="30645" y1="71429" x2="28024" y2="87199"/>
                        <a14:backgroundMark x1="19960" y1="86271" x2="0" y2="89425"/>
                        <a14:backgroundMark x1="8065" y1="87941" x2="1613" y2="88497"/>
                        <a14:backgroundMark x1="8065" y1="94434" x2="35484" y2="97774"/>
                        <a14:backgroundMark x1="29435" y1="97032" x2="7863" y2="95547"/>
                        <a14:backgroundMark x1="9274" y1="88312" x2="7460" y2="97217"/>
                        <a14:backgroundMark x1="3226" y1="88683" x2="2218" y2="96660"/>
                        <a14:backgroundMark x1="12298" y1="88126" x2="12298" y2="96475"/>
                        <a14:backgroundMark x1="32863" y1="88683" x2="39113" y2="90538"/>
                        <a14:backgroundMark x1="48387" y1="89981" x2="57460" y2="89425"/>
                        <a14:backgroundMark x1="57661" y1="92393" x2="40323" y2="92393"/>
                        <a14:backgroundMark x1="43145" y1="90538" x2="36089" y2="89610"/>
                        <a14:backgroundMark x1="73387" y1="79221" x2="74395" y2="83673"/>
                        <a14:backgroundMark x1="86694" y1="81076" x2="89516" y2="84416"/>
                        <a14:backgroundMark x1="91331" y1="67718" x2="88508" y2="73655"/>
                        <a14:backgroundMark x1="97379" y1="60853" x2="87903" y2="72356"/>
                        <a14:backgroundMark x1="86290" y1="88312" x2="83871" y2="95362"/>
                        <a14:backgroundMark x1="95565" y1="94249" x2="95363" y2="95733"/>
                        <a14:backgroundMark x1="96976" y1="97588" x2="87298" y2="98701"/>
                        <a14:backgroundMark x1="16532" y1="91095" x2="12298" y2="92579"/>
                        <a14:backgroundMark x1="16935" y1="91466" x2="10081" y2="91095"/>
                        <a14:backgroundMark x1="18347" y1="91095" x2="11492" y2="89610"/>
                        <a14:backgroundMark x1="22581" y1="67161" x2="21371" y2="63636"/>
                        <a14:backgroundMark x1="65323" y1="87199" x2="60282" y2="87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2988245" y="3889895"/>
            <a:ext cx="848616" cy="9221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69C17C-23AE-496A-E96C-1022B5EF0B2C}"/>
              </a:ext>
            </a:extLst>
          </p:cNvPr>
          <p:cNvGrpSpPr/>
          <p:nvPr/>
        </p:nvGrpSpPr>
        <p:grpSpPr>
          <a:xfrm>
            <a:off x="-288399" y="599173"/>
            <a:ext cx="5756138" cy="606487"/>
            <a:chOff x="-288399" y="599173"/>
            <a:chExt cx="5756138" cy="6064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5B20DC-F516-16E5-F309-BED49E3C62DE}"/>
                </a:ext>
              </a:extLst>
            </p:cNvPr>
            <p:cNvSpPr/>
            <p:nvPr/>
          </p:nvSpPr>
          <p:spPr>
            <a:xfrm>
              <a:off x="0" y="599173"/>
              <a:ext cx="5467739" cy="606487"/>
            </a:xfrm>
            <a:prstGeom prst="rect">
              <a:avLst/>
            </a:prstGeom>
            <a:solidFill>
              <a:srgbClr val="FE57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93FE0F2-64E2-5FEC-280F-F5B10447F66A}"/>
                </a:ext>
              </a:extLst>
            </p:cNvPr>
            <p:cNvSpPr/>
            <p:nvPr/>
          </p:nvSpPr>
          <p:spPr>
            <a:xfrm>
              <a:off x="-288399" y="615814"/>
              <a:ext cx="438278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It’s important to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8714E9-639D-A261-101B-BB11CFFFE6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82" b="89882" l="9942" r="90202">
                        <a14:foregroundMark x1="40490" y1="9882" x2="40490" y2="9882"/>
                        <a14:foregroundMark x1="31556" y1="42824" x2="31556" y2="42824"/>
                        <a14:foregroundMark x1="39625" y1="31529" x2="39625" y2="31529"/>
                        <a14:foregroundMark x1="48415" y1="32000" x2="48415" y2="32000"/>
                        <a14:foregroundMark x1="54611" y1="32706" x2="54611" y2="32706"/>
                        <a14:foregroundMark x1="58069" y1="33176" x2="58069" y2="33176"/>
                        <a14:foregroundMark x1="64697" y1="33176" x2="64697" y2="33176"/>
                        <a14:foregroundMark x1="51585" y1="42353" x2="51585" y2="42353"/>
                        <a14:foregroundMark x1="57205" y1="41882" x2="57205" y2="41882"/>
                        <a14:foregroundMark x1="62968" y1="40941" x2="62968" y2="40941"/>
                        <a14:foregroundMark x1="71758" y1="42353" x2="71758" y2="42353"/>
                        <a14:foregroundMark x1="80980" y1="41176" x2="80980" y2="41176"/>
                        <a14:foregroundMark x1="74496" y1="59059" x2="74496" y2="59059"/>
                        <a14:foregroundMark x1="87032" y1="56235" x2="87032" y2="56235"/>
                        <a14:foregroundMark x1="90202" y1="55765" x2="90202" y2="55765"/>
                        <a14:foregroundMark x1="39193" y1="87765" x2="39193" y2="87765"/>
                        <a14:foregroundMark x1="46110" y1="32941" x2="46110" y2="32941"/>
                        <a14:foregroundMark x1="84006" y1="63765" x2="84006" y2="63765"/>
                        <a14:backgroundMark x1="28818" y1="26588" x2="28818" y2="26588"/>
                        <a14:backgroundMark x1="30692" y1="24471" x2="26081" y2="30824"/>
                        <a14:backgroundMark x1="22046" y1="44471" x2="27089" y2="61176"/>
                        <a14:backgroundMark x1="45101" y1="34588" x2="45101" y2="34588"/>
                        <a14:backgroundMark x1="53314" y1="32235" x2="53314" y2="32235"/>
                        <a14:backgroundMark x1="59222" y1="32941" x2="59222" y2="32941"/>
                        <a14:backgroundMark x1="65562" y1="32000" x2="65562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6281" y="425351"/>
            <a:ext cx="1688593" cy="10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 animBg="1"/>
      <p:bldP spid="26" grpId="0"/>
      <p:bldP spid="34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99556-D5C0-2A92-349A-64662B2B7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935D83E-600A-1CD2-734B-D3D4328564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58" t="13695" r="15923" b="877"/>
          <a:stretch/>
        </p:blipFill>
        <p:spPr>
          <a:xfrm>
            <a:off x="9944902" y="655962"/>
            <a:ext cx="1664677" cy="1544987"/>
          </a:xfrm>
          <a:prstGeom prst="ellipse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654F013-AE54-94B4-D308-938B7A6EA8E0}"/>
              </a:ext>
            </a:extLst>
          </p:cNvPr>
          <p:cNvGrpSpPr/>
          <p:nvPr/>
        </p:nvGrpSpPr>
        <p:grpSpPr>
          <a:xfrm>
            <a:off x="9957919" y="2584217"/>
            <a:ext cx="1624978" cy="1459417"/>
            <a:chOff x="6903424" y="1266092"/>
            <a:chExt cx="1624978" cy="145941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046664-7ACE-A6F6-4D8D-FA5C91411AFB}"/>
                </a:ext>
              </a:extLst>
            </p:cNvPr>
            <p:cNvSpPr/>
            <p:nvPr/>
          </p:nvSpPr>
          <p:spPr>
            <a:xfrm>
              <a:off x="6938593" y="1266092"/>
              <a:ext cx="1589809" cy="14594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E8AD6E-E653-AF7D-CA52-218640F43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55" b="91398" l="7885" r="89606">
                          <a14:foregroundMark x1="10753" y1="26267" x2="10753" y2="26267"/>
                          <a14:foregroundMark x1="49462" y1="4455" x2="49462" y2="4455"/>
                          <a14:foregroundMark x1="29032" y1="54685" x2="29032" y2="54685"/>
                          <a14:foregroundMark x1="86022" y1="57757" x2="86022" y2="57757"/>
                          <a14:foregroundMark x1="85305" y1="55914" x2="85305" y2="55914"/>
                          <a14:foregroundMark x1="40860" y1="91551" x2="40860" y2="91551"/>
                          <a14:foregroundMark x1="68100" y1="90476" x2="68100" y2="90476"/>
                          <a14:foregroundMark x1="68817" y1="91551" x2="68817" y2="91551"/>
                          <a14:foregroundMark x1="30466" y1="56068" x2="30466" y2="56068"/>
                          <a14:foregroundMark x1="26523" y1="55300" x2="26523" y2="55300"/>
                          <a14:foregroundMark x1="30824" y1="55914" x2="30824" y2="55914"/>
                          <a14:foregroundMark x1="24373" y1="53456" x2="24373" y2="53456"/>
                          <a14:foregroundMark x1="30824" y1="54685" x2="30824" y2="54685"/>
                          <a14:foregroundMark x1="25090" y1="57296" x2="25090" y2="57296"/>
                          <a14:foregroundMark x1="26523" y1="57604" x2="30824" y2="60676"/>
                          <a14:foregroundMark x1="74910" y1="50384" x2="74910" y2="65284"/>
                          <a14:foregroundMark x1="74552" y1="63441" x2="70609" y2="49923"/>
                          <a14:foregroundMark x1="7885" y1="48387" x2="7885" y2="48387"/>
                          <a14:foregroundMark x1="8961" y1="25346" x2="8961" y2="2534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-47564" t="-6916" r="-35352" b="30148"/>
            <a:stretch/>
          </p:blipFill>
          <p:spPr>
            <a:xfrm>
              <a:off x="6903424" y="1266092"/>
              <a:ext cx="1589809" cy="1459417"/>
            </a:xfrm>
            <a:prstGeom prst="ellipse">
              <a:avLst/>
            </a:prstGeom>
            <a:ln>
              <a:noFill/>
            </a:ln>
            <a:effectLst/>
          </p:spPr>
        </p:pic>
      </p:grpSp>
      <p:pic>
        <p:nvPicPr>
          <p:cNvPr id="24" name="Picture 12" descr="Calling 999 | Secondary | First Aid Champions">
            <a:extLst>
              <a:ext uri="{FF2B5EF4-FFF2-40B4-BE49-F238E27FC236}">
                <a16:creationId xmlns:a16="http://schemas.microsoft.com/office/drawing/2014/main" id="{1C7EF324-1CA7-09CD-3864-85BE3034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57" y="4358040"/>
            <a:ext cx="1767069" cy="176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6161EE0-BD91-F7EA-C586-E97811348438}"/>
              </a:ext>
            </a:extLst>
          </p:cNvPr>
          <p:cNvSpPr txBox="1"/>
          <p:nvPr/>
        </p:nvSpPr>
        <p:spPr>
          <a:xfrm>
            <a:off x="7640085" y="4641411"/>
            <a:ext cx="23530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</a:t>
            </a:r>
            <a:r>
              <a:rPr lang="en-GB" sz="28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999</a:t>
            </a:r>
            <a:r>
              <a:rPr lang="en-GB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ask for the </a:t>
            </a:r>
            <a:r>
              <a:rPr lang="en-GB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coastguard</a:t>
            </a:r>
            <a:endParaRPr lang="en-GB" sz="2800" b="1">
              <a:solidFill>
                <a:srgbClr val="FE57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B2BA75-5811-DBF3-48F0-F10E9A25013D}"/>
              </a:ext>
            </a:extLst>
          </p:cNvPr>
          <p:cNvSpPr/>
          <p:nvPr/>
        </p:nvSpPr>
        <p:spPr>
          <a:xfrm>
            <a:off x="10597662" y="1205660"/>
            <a:ext cx="386861" cy="166007"/>
          </a:xfrm>
          <a:prstGeom prst="ellipse">
            <a:avLst/>
          </a:prstGeom>
          <a:solidFill>
            <a:srgbClr val="CFB3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0E947D6-F27F-FFB4-065A-E636A323C480}"/>
              </a:ext>
            </a:extLst>
          </p:cNvPr>
          <p:cNvSpPr/>
          <p:nvPr/>
        </p:nvSpPr>
        <p:spPr>
          <a:xfrm>
            <a:off x="10787992" y="1288022"/>
            <a:ext cx="90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F2D661-3A20-F9ED-FEBB-23480E5064B7}"/>
              </a:ext>
            </a:extLst>
          </p:cNvPr>
          <p:cNvSpPr/>
          <p:nvPr/>
        </p:nvSpPr>
        <p:spPr>
          <a:xfrm>
            <a:off x="7464138" y="599173"/>
            <a:ext cx="2257302" cy="1544987"/>
          </a:xfrm>
          <a:prstGeom prst="wedgeRoundRectCallout">
            <a:avLst>
              <a:gd name="adj1" fmla="val 60703"/>
              <a:gd name="adj2" fmla="val 222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038EBF-60B1-7B05-661F-FB1202284B5D}"/>
              </a:ext>
            </a:extLst>
          </p:cNvPr>
          <p:cNvSpPr txBox="1"/>
          <p:nvPr/>
        </p:nvSpPr>
        <p:spPr>
          <a:xfrm>
            <a:off x="7549120" y="844621"/>
            <a:ext cx="209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Quick! Someone is in trouble in the </a:t>
            </a:r>
            <a:r>
              <a:rPr lang="en-GB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7A9BB33E-D4C4-B505-CFA5-93F628E579DE}"/>
              </a:ext>
            </a:extLst>
          </p:cNvPr>
          <p:cNvSpPr/>
          <p:nvPr/>
        </p:nvSpPr>
        <p:spPr>
          <a:xfrm>
            <a:off x="7464138" y="2405774"/>
            <a:ext cx="2257302" cy="1544987"/>
          </a:xfrm>
          <a:prstGeom prst="wedgeRoundRectCallout">
            <a:avLst>
              <a:gd name="adj1" fmla="val 60703"/>
              <a:gd name="adj2" fmla="val 222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00D0D4-AEFD-A705-075A-B6DB32350154}"/>
              </a:ext>
            </a:extLst>
          </p:cNvPr>
          <p:cNvSpPr txBox="1"/>
          <p:nvPr/>
        </p:nvSpPr>
        <p:spPr>
          <a:xfrm>
            <a:off x="7640084" y="2741937"/>
            <a:ext cx="217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should you call?</a:t>
            </a:r>
            <a:endParaRPr lang="en-GB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60" name="Picture 16" descr="Wave - Free vector clipart images on creazilla.com">
            <a:extLst>
              <a:ext uri="{FF2B5EF4-FFF2-40B4-BE49-F238E27FC236}">
                <a16:creationId xmlns:a16="http://schemas.microsoft.com/office/drawing/2014/main" id="{59F72993-797F-CFE1-E89F-0B007B875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452" l="1719" r="97969">
                        <a14:foregroundMark x1="5703" y1="61429" x2="5703" y2="61429"/>
                        <a14:foregroundMark x1="1719" y1="59881" x2="1719" y2="59881"/>
                        <a14:foregroundMark x1="28672" y1="86905" x2="43906" y2="98690"/>
                        <a14:foregroundMark x1="89688" y1="69762" x2="93438" y2="68452"/>
                        <a14:foregroundMark x1="97344" y1="63690" x2="97969" y2="62381"/>
                        <a14:backgroundMark x1="47891" y1="44286" x2="32422" y2="33810"/>
                        <a14:backgroundMark x1="45156" y1="54167" x2="52891" y2="52619"/>
                        <a14:backgroundMark x1="51406" y1="54167" x2="57266" y2="51667"/>
                        <a14:backgroundMark x1="58359" y1="51667" x2="65391" y2="48452"/>
                        <a14:backgroundMark x1="66484" y1="50000" x2="71250" y2="55714"/>
                        <a14:backgroundMark x1="78984" y1="56667" x2="78984" y2="56667"/>
                        <a14:backgroundMark x1="80469" y1="57381" x2="80469" y2="57381"/>
                        <a14:backgroundMark x1="81484" y1="57381" x2="81484" y2="57381"/>
                        <a14:backgroundMark x1="45547" y1="55119" x2="29922" y2="44286"/>
                        <a14:backgroundMark x1="29297" y1="50357" x2="22422" y2="49762"/>
                        <a14:backgroundMark x1="27187" y1="53571" x2="21172" y2="52857"/>
                        <a14:backgroundMark x1="25313" y1="53810" x2="20938" y2="53214"/>
                        <a14:backgroundMark x1="18438" y1="54167" x2="22422" y2="54762"/>
                        <a14:backgroundMark x1="24297" y1="54524" x2="27656" y2="54167"/>
                        <a14:backgroundMark x1="29531" y1="52857" x2="20313" y2="55119"/>
                        <a14:backgroundMark x1="18203" y1="54762" x2="20703" y2="56429"/>
                        <a14:backgroundMark x1="22188" y1="55714" x2="22188" y2="55714"/>
                        <a14:backgroundMark x1="17813" y1="55714" x2="17813" y2="55714"/>
                        <a14:backgroundMark x1="23047" y1="56071" x2="23047" y2="56071"/>
                        <a14:backgroundMark x1="25078" y1="55119" x2="25078" y2="55119"/>
                        <a14:backgroundMark x1="29922" y1="52262" x2="27656" y2="53810"/>
                        <a14:backgroundMark x1="81953" y1="56667" x2="81953" y2="56667"/>
                        <a14:backgroundMark x1="81953" y1="56667" x2="81328" y2="57024"/>
                        <a14:backgroundMark x1="81797" y1="57500" x2="81797" y2="57500"/>
                        <a14:backgroundMark x1="82188" y1="57143" x2="82188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443"/>
          <a:stretch/>
        </p:blipFill>
        <p:spPr bwMode="auto">
          <a:xfrm>
            <a:off x="323226" y="2405774"/>
            <a:ext cx="6751100" cy="277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1E4C839-E353-642F-ACCE-FA240F205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62" b="99258" l="3831" r="96371">
                        <a14:foregroundMark x1="91935" y1="52319" x2="91935" y2="52319"/>
                        <a14:foregroundMark x1="70393" y1="81470" x2="69153" y2="81447"/>
                        <a14:foregroundMark x1="32460" y1="82189" x2="32332" y2="82147"/>
                        <a14:foregroundMark x1="21976" y1="64935" x2="21870" y2="64951"/>
                        <a14:foregroundMark x1="29435" y1="29314" x2="29435" y2="29314"/>
                        <a14:foregroundMark x1="29435" y1="29314" x2="29435" y2="29314"/>
                        <a14:foregroundMark x1="28831" y1="29314" x2="29637" y2="29685"/>
                        <a14:foregroundMark x1="66935" y1="79777" x2="66331" y2="74768"/>
                        <a14:foregroundMark x1="67540" y1="78293" x2="62500" y2="82375"/>
                        <a14:foregroundMark x1="67339" y1="75881" x2="68347" y2="82746"/>
                        <a14:foregroundMark x1="70161" y1="76438" x2="70161" y2="76438"/>
                        <a14:foregroundMark x1="70565" y1="76623" x2="69758" y2="74954"/>
                        <a14:foregroundMark x1="81855" y1="58442" x2="81855" y2="58442"/>
                        <a14:foregroundMark x1="82863" y1="57885" x2="82863" y2="57885"/>
                        <a14:foregroundMark x1="83669" y1="57885" x2="82258" y2="58442"/>
                        <a14:foregroundMark x1="69758" y1="74583" x2="70161" y2="77737"/>
                        <a14:backgroundMark x1="65121" y1="21150" x2="65121" y2="21150"/>
                        <a14:backgroundMark x1="64718" y1="21521" x2="64718" y2="21521"/>
                        <a14:backgroundMark x1="67137" y1="23377" x2="67137" y2="23377"/>
                        <a14:backgroundMark x1="15121" y1="71429" x2="13508" y2="86085"/>
                        <a14:backgroundMark x1="11290" y1="69202" x2="24597" y2="88126"/>
                        <a14:backgroundMark x1="19153" y1="92579" x2="52218" y2="97217"/>
                        <a14:backgroundMark x1="56452" y1="94620" x2="94960" y2="92950"/>
                        <a14:backgroundMark x1="88508" y1="95547" x2="91734" y2="70130"/>
                        <a14:backgroundMark x1="78629" y1="85343" x2="64718" y2="90538"/>
                        <a14:backgroundMark x1="79435" y1="72171" x2="86492" y2="89054"/>
                        <a14:backgroundMark x1="87903" y1="63265" x2="72504" y2="74287"/>
                        <a14:backgroundMark x1="83545" y1="59823" x2="88306" y2="80891"/>
                        <a14:backgroundMark x1="88306" y1="80891" x2="94758" y2="67161"/>
                        <a14:backgroundMark x1="94758" y1="67161" x2="94758" y2="64935"/>
                        <a14:backgroundMark x1="95766" y1="65492" x2="93548" y2="96846"/>
                        <a14:backgroundMark x1="94758" y1="63080" x2="93548" y2="94620"/>
                        <a14:backgroundMark x1="89516" y1="58813" x2="84274" y2="77365"/>
                        <a14:backgroundMark x1="76210" y1="76623" x2="82460" y2="93135"/>
                        <a14:backgroundMark x1="83468" y1="97959" x2="17944" y2="91280"/>
                        <a14:backgroundMark x1="17944" y1="91280" x2="10081" y2="73098"/>
                        <a14:backgroundMark x1="10081" y1="73098" x2="10081" y2="72727"/>
                        <a14:backgroundMark x1="15927" y1="66605" x2="6855" y2="87941"/>
                        <a14:backgroundMark x1="6653" y1="59740" x2="5242" y2="83117"/>
                        <a14:backgroundMark x1="16935" y1="62152" x2="25202" y2="80891"/>
                        <a14:backgroundMark x1="26411" y1="79221" x2="28226" y2="71429"/>
                        <a14:backgroundMark x1="24798" y1="72356" x2="19758" y2="61039"/>
                        <a14:backgroundMark x1="19556" y1="61224" x2="5040" y2="60853"/>
                        <a14:backgroundMark x1="12702" y1="64935" x2="7661" y2="75881"/>
                        <a14:backgroundMark x1="30645" y1="71429" x2="28024" y2="87199"/>
                        <a14:backgroundMark x1="19960" y1="86271" x2="0" y2="89425"/>
                        <a14:backgroundMark x1="8065" y1="87941" x2="1613" y2="88497"/>
                        <a14:backgroundMark x1="8065" y1="94434" x2="35484" y2="97774"/>
                        <a14:backgroundMark x1="29435" y1="97032" x2="7863" y2="95547"/>
                        <a14:backgroundMark x1="9274" y1="88312" x2="7460" y2="97217"/>
                        <a14:backgroundMark x1="3226" y1="88683" x2="2218" y2="96660"/>
                        <a14:backgroundMark x1="12298" y1="88126" x2="12298" y2="96475"/>
                        <a14:backgroundMark x1="32863" y1="88683" x2="39113" y2="90538"/>
                        <a14:backgroundMark x1="48387" y1="89981" x2="57460" y2="89425"/>
                        <a14:backgroundMark x1="57661" y1="92393" x2="40323" y2="92393"/>
                        <a14:backgroundMark x1="43145" y1="90538" x2="36089" y2="89610"/>
                        <a14:backgroundMark x1="73387" y1="79221" x2="74395" y2="83673"/>
                        <a14:backgroundMark x1="86694" y1="81076" x2="89516" y2="84416"/>
                        <a14:backgroundMark x1="91331" y1="67718" x2="88508" y2="73655"/>
                        <a14:backgroundMark x1="97379" y1="60853" x2="87903" y2="72356"/>
                        <a14:backgroundMark x1="86290" y1="88312" x2="83871" y2="95362"/>
                        <a14:backgroundMark x1="95565" y1="94249" x2="95363" y2="95733"/>
                        <a14:backgroundMark x1="96976" y1="97588" x2="87298" y2="98701"/>
                        <a14:backgroundMark x1="16532" y1="91095" x2="12298" y2="92579"/>
                        <a14:backgroundMark x1="16935" y1="91466" x2="10081" y2="91095"/>
                        <a14:backgroundMark x1="18347" y1="91095" x2="11492" y2="89610"/>
                        <a14:backgroundMark x1="22581" y1="67161" x2="21371" y2="63636"/>
                        <a14:backgroundMark x1="65323" y1="87199" x2="60282" y2="87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2585127" y="3009166"/>
            <a:ext cx="1903885" cy="20689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Wave - Free vector clipart images on creazilla.com">
            <a:extLst>
              <a:ext uri="{FF2B5EF4-FFF2-40B4-BE49-F238E27FC236}">
                <a16:creationId xmlns:a16="http://schemas.microsoft.com/office/drawing/2014/main" id="{6E6C03AE-F66C-794D-2402-B25BAF538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452" l="1719" r="97969">
                        <a14:foregroundMark x1="28672" y1="86905" x2="43906" y2="98690"/>
                        <a14:backgroundMark x1="47891" y1="44286" x2="32422" y2="33810"/>
                        <a14:backgroundMark x1="45156" y1="54167" x2="52891" y2="52619"/>
                        <a14:backgroundMark x1="51406" y1="54167" x2="57266" y2="51667"/>
                        <a14:backgroundMark x1="58359" y1="51667" x2="65391" y2="48452"/>
                        <a14:backgroundMark x1="66484" y1="50000" x2="71250" y2="55714"/>
                        <a14:backgroundMark x1="78984" y1="56667" x2="78984" y2="56667"/>
                        <a14:backgroundMark x1="80469" y1="57381" x2="80469" y2="57381"/>
                        <a14:backgroundMark x1="81484" y1="57381" x2="81484" y2="57381"/>
                        <a14:backgroundMark x1="45547" y1="55119" x2="29922" y2="44286"/>
                        <a14:backgroundMark x1="29297" y1="50357" x2="22422" y2="49762"/>
                        <a14:backgroundMark x1="27187" y1="53571" x2="21172" y2="52857"/>
                        <a14:backgroundMark x1="25313" y1="53810" x2="20938" y2="53214"/>
                        <a14:backgroundMark x1="18438" y1="54167" x2="22422" y2="54762"/>
                        <a14:backgroundMark x1="24297" y1="54524" x2="27656" y2="54167"/>
                        <a14:backgroundMark x1="29531" y1="52857" x2="20313" y2="55119"/>
                        <a14:backgroundMark x1="18203" y1="54762" x2="20703" y2="56429"/>
                        <a14:backgroundMark x1="22188" y1="55714" x2="22188" y2="55714"/>
                        <a14:backgroundMark x1="17813" y1="55714" x2="17813" y2="55714"/>
                        <a14:backgroundMark x1="23047" y1="56071" x2="23047" y2="56071"/>
                        <a14:backgroundMark x1="25078" y1="55119" x2="25078" y2="55119"/>
                        <a14:backgroundMark x1="29922" y1="52262" x2="27656" y2="53810"/>
                        <a14:backgroundMark x1="81953" y1="56667" x2="81953" y2="56667"/>
                        <a14:backgroundMark x1="81953" y1="56667" x2="81328" y2="57024"/>
                        <a14:backgroundMark x1="81797" y1="57500" x2="81797" y2="57500"/>
                        <a14:backgroundMark x1="82188" y1="57143" x2="82188" y2="57143"/>
                        <a14:backgroundMark x1="20469" y1="77262" x2="27656" y2="72857"/>
                        <a14:backgroundMark x1="27656" y1="72857" x2="49297" y2="82619"/>
                        <a14:backgroundMark x1="55703" y1="76786" x2="71484" y2="72500"/>
                        <a14:backgroundMark x1="74609" y1="79405" x2="84141" y2="74405"/>
                        <a14:backgroundMark x1="85547" y1="77262" x2="94219" y2="72857"/>
                        <a14:backgroundMark x1="92656" y1="66429" x2="80156" y2="64643"/>
                        <a14:backgroundMark x1="95781" y1="63571" x2="91641" y2="76548"/>
                        <a14:backgroundMark x1="97891" y1="63810" x2="99766" y2="60952"/>
                        <a14:backgroundMark x1="97344" y1="62976" x2="98438" y2="66429"/>
                        <a14:backgroundMark x1="91797" y1="69405" x2="86563" y2="70119"/>
                        <a14:backgroundMark x1="93203" y1="69048" x2="85547" y2="69881"/>
                        <a14:backgroundMark x1="16250" y1="56190" x2="2891" y2="50833"/>
                        <a14:backgroundMark x1="6406" y1="63810" x2="313" y2="58214"/>
                        <a14:backgroundMark x1="7734" y1="62738" x2="1719" y2="56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443"/>
          <a:stretch/>
        </p:blipFill>
        <p:spPr bwMode="auto">
          <a:xfrm>
            <a:off x="288057" y="2405774"/>
            <a:ext cx="6751100" cy="27714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BE58CA-932A-16AB-4D9D-2071262B38DA}"/>
              </a:ext>
            </a:extLst>
          </p:cNvPr>
          <p:cNvGrpSpPr/>
          <p:nvPr/>
        </p:nvGrpSpPr>
        <p:grpSpPr>
          <a:xfrm>
            <a:off x="-288399" y="599173"/>
            <a:ext cx="5756138" cy="606487"/>
            <a:chOff x="-288399" y="599173"/>
            <a:chExt cx="5756138" cy="6064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1FDF45-D1E2-0CC1-070F-1C91E3FEF7F8}"/>
                </a:ext>
              </a:extLst>
            </p:cNvPr>
            <p:cNvSpPr/>
            <p:nvPr/>
          </p:nvSpPr>
          <p:spPr>
            <a:xfrm>
              <a:off x="0" y="599173"/>
              <a:ext cx="5467739" cy="606487"/>
            </a:xfrm>
            <a:prstGeom prst="rect">
              <a:avLst/>
            </a:prstGeom>
            <a:solidFill>
              <a:srgbClr val="FE57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2063D0-8CFD-C4E0-C838-EFC8491F8327}"/>
                </a:ext>
              </a:extLst>
            </p:cNvPr>
            <p:cNvSpPr/>
            <p:nvPr/>
          </p:nvSpPr>
          <p:spPr>
            <a:xfrm>
              <a:off x="-288399" y="615814"/>
              <a:ext cx="438278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It’s important to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44AB249-57BA-C1C2-897B-03102B6899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82" b="89882" l="9942" r="90202">
                        <a14:foregroundMark x1="40490" y1="9882" x2="40490" y2="9882"/>
                        <a14:foregroundMark x1="31556" y1="42824" x2="31556" y2="42824"/>
                        <a14:foregroundMark x1="39625" y1="31529" x2="39625" y2="31529"/>
                        <a14:foregroundMark x1="48415" y1="32000" x2="48415" y2="32000"/>
                        <a14:foregroundMark x1="54611" y1="32706" x2="54611" y2="32706"/>
                        <a14:foregroundMark x1="58069" y1="33176" x2="58069" y2="33176"/>
                        <a14:foregroundMark x1="64697" y1="33176" x2="64697" y2="33176"/>
                        <a14:foregroundMark x1="51585" y1="42353" x2="51585" y2="42353"/>
                        <a14:foregroundMark x1="57205" y1="41882" x2="57205" y2="41882"/>
                        <a14:foregroundMark x1="62968" y1="40941" x2="62968" y2="40941"/>
                        <a14:foregroundMark x1="71758" y1="42353" x2="71758" y2="42353"/>
                        <a14:foregroundMark x1="80980" y1="41176" x2="80980" y2="41176"/>
                        <a14:foregroundMark x1="74496" y1="59059" x2="74496" y2="59059"/>
                        <a14:foregroundMark x1="87032" y1="56235" x2="87032" y2="56235"/>
                        <a14:foregroundMark x1="90202" y1="55765" x2="90202" y2="55765"/>
                        <a14:foregroundMark x1="39193" y1="87765" x2="39193" y2="87765"/>
                        <a14:foregroundMark x1="46110" y1="32941" x2="46110" y2="32941"/>
                        <a14:foregroundMark x1="84006" y1="63765" x2="84006" y2="63765"/>
                        <a14:backgroundMark x1="28818" y1="26588" x2="28818" y2="26588"/>
                        <a14:backgroundMark x1="30692" y1="24471" x2="26081" y2="30824"/>
                        <a14:backgroundMark x1="22046" y1="44471" x2="27089" y2="61176"/>
                        <a14:backgroundMark x1="45101" y1="34588" x2="45101" y2="34588"/>
                        <a14:backgroundMark x1="53314" y1="32235" x2="53314" y2="32235"/>
                        <a14:backgroundMark x1="59222" y1="32941" x2="59222" y2="32941"/>
                        <a14:backgroundMark x1="65562" y1="32000" x2="65562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6281" y="425351"/>
            <a:ext cx="1688593" cy="10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 animBg="1"/>
      <p:bldP spid="26" grpId="0"/>
      <p:bldP spid="34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BF43FA-B0ED-9468-276F-D4869F313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ature Scenery River And Rocks Semi Flat PNG &amp; SVG Design For T-Shirts">
            <a:extLst>
              <a:ext uri="{FF2B5EF4-FFF2-40B4-BE49-F238E27FC236}">
                <a16:creationId xmlns:a16="http://schemas.microsoft.com/office/drawing/2014/main" id="{82764CD2-3A39-EA4A-1C2B-8AAAE7298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61" y="1443222"/>
            <a:ext cx="6455799" cy="64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hape&#10;&#10;Description automatically generated">
            <a:extLst>
              <a:ext uri="{FF2B5EF4-FFF2-40B4-BE49-F238E27FC236}">
                <a16:creationId xmlns:a16="http://schemas.microsoft.com/office/drawing/2014/main" id="{8E0B5274-72DB-060A-8E1A-81B0E9BD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62" b="99258" l="3831" r="96371">
                        <a14:foregroundMark x1="91935" y1="52319" x2="91935" y2="52319"/>
                        <a14:foregroundMark x1="70393" y1="81470" x2="69153" y2="81447"/>
                        <a14:foregroundMark x1="32460" y1="82189" x2="32332" y2="82147"/>
                        <a14:foregroundMark x1="21976" y1="64935" x2="21870" y2="64951"/>
                        <a14:foregroundMark x1="29435" y1="29314" x2="29435" y2="29314"/>
                        <a14:foregroundMark x1="29435" y1="29314" x2="29435" y2="29314"/>
                        <a14:foregroundMark x1="28831" y1="29314" x2="29637" y2="29685"/>
                        <a14:foregroundMark x1="66935" y1="79777" x2="66331" y2="74768"/>
                        <a14:foregroundMark x1="67540" y1="78293" x2="62500" y2="82375"/>
                        <a14:foregroundMark x1="67339" y1="75881" x2="68347" y2="82746"/>
                        <a14:foregroundMark x1="70161" y1="76438" x2="70161" y2="76438"/>
                        <a14:foregroundMark x1="70565" y1="76623" x2="69758" y2="74954"/>
                        <a14:foregroundMark x1="81855" y1="58442" x2="81855" y2="58442"/>
                        <a14:foregroundMark x1="82863" y1="57885" x2="82863" y2="57885"/>
                        <a14:foregroundMark x1="83669" y1="57885" x2="82258" y2="58442"/>
                        <a14:foregroundMark x1="69758" y1="74583" x2="70161" y2="77737"/>
                        <a14:backgroundMark x1="65121" y1="21150" x2="65121" y2="21150"/>
                        <a14:backgroundMark x1="64718" y1="21521" x2="64718" y2="21521"/>
                        <a14:backgroundMark x1="67137" y1="23377" x2="67137" y2="23377"/>
                        <a14:backgroundMark x1="15121" y1="71429" x2="13508" y2="86085"/>
                        <a14:backgroundMark x1="11290" y1="69202" x2="24597" y2="88126"/>
                        <a14:backgroundMark x1="19153" y1="92579" x2="52218" y2="97217"/>
                        <a14:backgroundMark x1="56452" y1="94620" x2="94960" y2="92950"/>
                        <a14:backgroundMark x1="88508" y1="95547" x2="91734" y2="70130"/>
                        <a14:backgroundMark x1="78629" y1="85343" x2="64718" y2="90538"/>
                        <a14:backgroundMark x1="79435" y1="72171" x2="86492" y2="89054"/>
                        <a14:backgroundMark x1="87903" y1="63265" x2="72504" y2="74287"/>
                        <a14:backgroundMark x1="83545" y1="59823" x2="88306" y2="80891"/>
                        <a14:backgroundMark x1="88306" y1="80891" x2="94758" y2="67161"/>
                        <a14:backgroundMark x1="94758" y1="67161" x2="94758" y2="64935"/>
                        <a14:backgroundMark x1="95766" y1="65492" x2="93548" y2="96846"/>
                        <a14:backgroundMark x1="94758" y1="63080" x2="93548" y2="94620"/>
                        <a14:backgroundMark x1="89516" y1="58813" x2="84274" y2="77365"/>
                        <a14:backgroundMark x1="76210" y1="76623" x2="82460" y2="93135"/>
                        <a14:backgroundMark x1="83468" y1="97959" x2="17944" y2="91280"/>
                        <a14:backgroundMark x1="17944" y1="91280" x2="10081" y2="73098"/>
                        <a14:backgroundMark x1="10081" y1="73098" x2="10081" y2="72727"/>
                        <a14:backgroundMark x1="15927" y1="66605" x2="6855" y2="87941"/>
                        <a14:backgroundMark x1="6653" y1="59740" x2="5242" y2="83117"/>
                        <a14:backgroundMark x1="16935" y1="62152" x2="25202" y2="80891"/>
                        <a14:backgroundMark x1="26411" y1="79221" x2="28226" y2="71429"/>
                        <a14:backgroundMark x1="24798" y1="72356" x2="19758" y2="61039"/>
                        <a14:backgroundMark x1="19556" y1="61224" x2="5040" y2="60853"/>
                        <a14:backgroundMark x1="12702" y1="64935" x2="7661" y2="75881"/>
                        <a14:backgroundMark x1="30645" y1="71429" x2="28024" y2="87199"/>
                        <a14:backgroundMark x1="19960" y1="86271" x2="0" y2="89425"/>
                        <a14:backgroundMark x1="8065" y1="87941" x2="1613" y2="88497"/>
                        <a14:backgroundMark x1="8065" y1="94434" x2="35484" y2="97774"/>
                        <a14:backgroundMark x1="29435" y1="97032" x2="7863" y2="95547"/>
                        <a14:backgroundMark x1="9274" y1="88312" x2="7460" y2="97217"/>
                        <a14:backgroundMark x1="3226" y1="88683" x2="2218" y2="96660"/>
                        <a14:backgroundMark x1="12298" y1="88126" x2="12298" y2="96475"/>
                        <a14:backgroundMark x1="32863" y1="88683" x2="39113" y2="90538"/>
                        <a14:backgroundMark x1="48387" y1="89981" x2="57460" y2="89425"/>
                        <a14:backgroundMark x1="57661" y1="92393" x2="40323" y2="92393"/>
                        <a14:backgroundMark x1="43145" y1="90538" x2="36089" y2="89610"/>
                        <a14:backgroundMark x1="73387" y1="79221" x2="74395" y2="83673"/>
                        <a14:backgroundMark x1="86694" y1="81076" x2="89516" y2="84416"/>
                        <a14:backgroundMark x1="91331" y1="67718" x2="88508" y2="73655"/>
                        <a14:backgroundMark x1="97379" y1="60853" x2="87903" y2="72356"/>
                        <a14:backgroundMark x1="86290" y1="88312" x2="83871" y2="95362"/>
                        <a14:backgroundMark x1="95565" y1="94249" x2="95363" y2="95733"/>
                        <a14:backgroundMark x1="96976" y1="97588" x2="87298" y2="98701"/>
                        <a14:backgroundMark x1="16532" y1="91095" x2="12298" y2="92579"/>
                        <a14:backgroundMark x1="16935" y1="91466" x2="10081" y2="91095"/>
                        <a14:backgroundMark x1="18347" y1="91095" x2="11492" y2="89610"/>
                        <a14:backgroundMark x1="22581" y1="67161" x2="21371" y2="63636"/>
                        <a14:backgroundMark x1="65323" y1="87199" x2="60282" y2="87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4543568" y="3652205"/>
            <a:ext cx="1374191" cy="14933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A0F8A6-08CD-7768-77F3-5BC77BC432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958" t="13695" r="15923" b="877"/>
          <a:stretch/>
        </p:blipFill>
        <p:spPr>
          <a:xfrm>
            <a:off x="9944902" y="655962"/>
            <a:ext cx="1664677" cy="1544987"/>
          </a:xfrm>
          <a:prstGeom prst="ellipse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51F8011-679C-0FD0-7C22-5BF7ECDFF85C}"/>
              </a:ext>
            </a:extLst>
          </p:cNvPr>
          <p:cNvGrpSpPr/>
          <p:nvPr/>
        </p:nvGrpSpPr>
        <p:grpSpPr>
          <a:xfrm>
            <a:off x="9957919" y="2584217"/>
            <a:ext cx="1624978" cy="1459417"/>
            <a:chOff x="6903424" y="1266092"/>
            <a:chExt cx="1624978" cy="145941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06F4AF-1FA7-1896-02ED-925E7260E705}"/>
                </a:ext>
              </a:extLst>
            </p:cNvPr>
            <p:cNvSpPr/>
            <p:nvPr/>
          </p:nvSpPr>
          <p:spPr>
            <a:xfrm>
              <a:off x="6938593" y="1266092"/>
              <a:ext cx="1589809" cy="14594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99D9E3-54F1-C47D-ED12-9D71E2336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55" b="91398" l="7885" r="89606">
                          <a14:foregroundMark x1="10753" y1="26267" x2="10753" y2="26267"/>
                          <a14:foregroundMark x1="49462" y1="4455" x2="49462" y2="4455"/>
                          <a14:foregroundMark x1="29032" y1="54685" x2="29032" y2="54685"/>
                          <a14:foregroundMark x1="86022" y1="57757" x2="86022" y2="57757"/>
                          <a14:foregroundMark x1="85305" y1="55914" x2="85305" y2="55914"/>
                          <a14:foregroundMark x1="40860" y1="91551" x2="40860" y2="91551"/>
                          <a14:foregroundMark x1="68100" y1="90476" x2="68100" y2="90476"/>
                          <a14:foregroundMark x1="68817" y1="91551" x2="68817" y2="91551"/>
                          <a14:foregroundMark x1="30466" y1="56068" x2="30466" y2="56068"/>
                          <a14:foregroundMark x1="26523" y1="55300" x2="26523" y2="55300"/>
                          <a14:foregroundMark x1="30824" y1="55914" x2="30824" y2="55914"/>
                          <a14:foregroundMark x1="24373" y1="53456" x2="24373" y2="53456"/>
                          <a14:foregroundMark x1="30824" y1="54685" x2="30824" y2="54685"/>
                          <a14:foregroundMark x1="25090" y1="57296" x2="25090" y2="57296"/>
                          <a14:foregroundMark x1="26523" y1="57604" x2="30824" y2="60676"/>
                          <a14:foregroundMark x1="74910" y1="50384" x2="74910" y2="65284"/>
                          <a14:foregroundMark x1="74552" y1="63441" x2="70609" y2="49923"/>
                          <a14:foregroundMark x1="7885" y1="48387" x2="7885" y2="48387"/>
                          <a14:foregroundMark x1="8961" y1="25346" x2="8961" y2="2534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-47564" t="-6916" r="-35352" b="30148"/>
            <a:stretch/>
          </p:blipFill>
          <p:spPr>
            <a:xfrm>
              <a:off x="6903424" y="1266092"/>
              <a:ext cx="1589809" cy="1459417"/>
            </a:xfrm>
            <a:prstGeom prst="ellipse">
              <a:avLst/>
            </a:prstGeom>
            <a:ln>
              <a:noFill/>
            </a:ln>
            <a:effectLst/>
          </p:spPr>
        </p:pic>
      </p:grpSp>
      <p:pic>
        <p:nvPicPr>
          <p:cNvPr id="24" name="Picture 12" descr="Calling 999 | Secondary | First Aid Champions">
            <a:extLst>
              <a:ext uri="{FF2B5EF4-FFF2-40B4-BE49-F238E27FC236}">
                <a16:creationId xmlns:a16="http://schemas.microsoft.com/office/drawing/2014/main" id="{FA987530-0E03-7A42-A363-0141E831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57" y="4358040"/>
            <a:ext cx="1767069" cy="176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52A82E-3FD0-4CDB-A65F-01184B2EFCB5}"/>
              </a:ext>
            </a:extLst>
          </p:cNvPr>
          <p:cNvSpPr txBox="1"/>
          <p:nvPr/>
        </p:nvSpPr>
        <p:spPr>
          <a:xfrm>
            <a:off x="7461850" y="4628384"/>
            <a:ext cx="23530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</a:t>
            </a:r>
            <a:r>
              <a:rPr lang="en-GB" sz="28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999</a:t>
            </a:r>
            <a:r>
              <a:rPr lang="en-GB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ask for the </a:t>
            </a:r>
            <a:r>
              <a:rPr lang="en-GB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fire service!</a:t>
            </a:r>
            <a:endParaRPr lang="en-GB" sz="2800" b="1">
              <a:solidFill>
                <a:srgbClr val="FE57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8C2DD7E-06A3-9955-C0B4-FB89E4BD2AF3}"/>
              </a:ext>
            </a:extLst>
          </p:cNvPr>
          <p:cNvSpPr/>
          <p:nvPr/>
        </p:nvSpPr>
        <p:spPr>
          <a:xfrm>
            <a:off x="10597662" y="1205660"/>
            <a:ext cx="386861" cy="166007"/>
          </a:xfrm>
          <a:prstGeom prst="ellipse">
            <a:avLst/>
          </a:prstGeom>
          <a:solidFill>
            <a:srgbClr val="CFB3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D9D0035-76D2-61D5-A685-504525DA2C1C}"/>
              </a:ext>
            </a:extLst>
          </p:cNvPr>
          <p:cNvSpPr/>
          <p:nvPr/>
        </p:nvSpPr>
        <p:spPr>
          <a:xfrm>
            <a:off x="10787992" y="1288022"/>
            <a:ext cx="90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F80B7895-EB0B-F7CF-808A-BD934D224543}"/>
              </a:ext>
            </a:extLst>
          </p:cNvPr>
          <p:cNvSpPr/>
          <p:nvPr/>
        </p:nvSpPr>
        <p:spPr>
          <a:xfrm>
            <a:off x="7464138" y="599173"/>
            <a:ext cx="2257302" cy="1544987"/>
          </a:xfrm>
          <a:prstGeom prst="wedgeRoundRectCallout">
            <a:avLst>
              <a:gd name="adj1" fmla="val 60703"/>
              <a:gd name="adj2" fmla="val 222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5030CB-6B2E-7123-8685-661B033807C2}"/>
              </a:ext>
            </a:extLst>
          </p:cNvPr>
          <p:cNvSpPr txBox="1"/>
          <p:nvPr/>
        </p:nvSpPr>
        <p:spPr>
          <a:xfrm>
            <a:off x="7549120" y="844621"/>
            <a:ext cx="209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Quick! Someone is in trouble in the </a:t>
            </a:r>
            <a:r>
              <a:rPr lang="en-GB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river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E695845-1A99-31C4-BA33-A05E613BCB01}"/>
              </a:ext>
            </a:extLst>
          </p:cNvPr>
          <p:cNvSpPr/>
          <p:nvPr/>
        </p:nvSpPr>
        <p:spPr>
          <a:xfrm>
            <a:off x="7464138" y="2405774"/>
            <a:ext cx="2257302" cy="1544987"/>
          </a:xfrm>
          <a:prstGeom prst="wedgeRoundRectCallout">
            <a:avLst>
              <a:gd name="adj1" fmla="val 60703"/>
              <a:gd name="adj2" fmla="val 222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B44567-F566-64E3-F951-B2EAA81F4B82}"/>
              </a:ext>
            </a:extLst>
          </p:cNvPr>
          <p:cNvSpPr txBox="1"/>
          <p:nvPr/>
        </p:nvSpPr>
        <p:spPr>
          <a:xfrm>
            <a:off x="7640084" y="2741937"/>
            <a:ext cx="217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should you call?</a:t>
            </a:r>
            <a:endParaRPr lang="en-GB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93EE3E-3F40-A0C4-53D9-D327C0051E4D}"/>
              </a:ext>
            </a:extLst>
          </p:cNvPr>
          <p:cNvGrpSpPr/>
          <p:nvPr/>
        </p:nvGrpSpPr>
        <p:grpSpPr>
          <a:xfrm>
            <a:off x="-288399" y="599173"/>
            <a:ext cx="5756138" cy="606487"/>
            <a:chOff x="-288399" y="599173"/>
            <a:chExt cx="5756138" cy="6064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F23F0B-0953-88A6-3754-B2C98DCB4DF9}"/>
                </a:ext>
              </a:extLst>
            </p:cNvPr>
            <p:cNvSpPr/>
            <p:nvPr/>
          </p:nvSpPr>
          <p:spPr>
            <a:xfrm>
              <a:off x="0" y="599173"/>
              <a:ext cx="5467739" cy="606487"/>
            </a:xfrm>
            <a:prstGeom prst="rect">
              <a:avLst/>
            </a:prstGeom>
            <a:solidFill>
              <a:srgbClr val="FE57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378823-7619-3B81-BC88-86A69CB91A19}"/>
                </a:ext>
              </a:extLst>
            </p:cNvPr>
            <p:cNvSpPr/>
            <p:nvPr/>
          </p:nvSpPr>
          <p:spPr>
            <a:xfrm>
              <a:off x="-288399" y="615814"/>
              <a:ext cx="438278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It’s important to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171F5F6-0323-FBE4-81D0-0BEC521790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82" b="89882" l="9942" r="90202">
                        <a14:foregroundMark x1="40490" y1="9882" x2="40490" y2="9882"/>
                        <a14:foregroundMark x1="31556" y1="42824" x2="31556" y2="42824"/>
                        <a14:foregroundMark x1="39625" y1="31529" x2="39625" y2="31529"/>
                        <a14:foregroundMark x1="48415" y1="32000" x2="48415" y2="32000"/>
                        <a14:foregroundMark x1="54611" y1="32706" x2="54611" y2="32706"/>
                        <a14:foregroundMark x1="58069" y1="33176" x2="58069" y2="33176"/>
                        <a14:foregroundMark x1="64697" y1="33176" x2="64697" y2="33176"/>
                        <a14:foregroundMark x1="51585" y1="42353" x2="51585" y2="42353"/>
                        <a14:foregroundMark x1="57205" y1="41882" x2="57205" y2="41882"/>
                        <a14:foregroundMark x1="62968" y1="40941" x2="62968" y2="40941"/>
                        <a14:foregroundMark x1="71758" y1="42353" x2="71758" y2="42353"/>
                        <a14:foregroundMark x1="80980" y1="41176" x2="80980" y2="41176"/>
                        <a14:foregroundMark x1="74496" y1="59059" x2="74496" y2="59059"/>
                        <a14:foregroundMark x1="87032" y1="56235" x2="87032" y2="56235"/>
                        <a14:foregroundMark x1="90202" y1="55765" x2="90202" y2="55765"/>
                        <a14:foregroundMark x1="39193" y1="87765" x2="39193" y2="87765"/>
                        <a14:foregroundMark x1="46110" y1="32941" x2="46110" y2="32941"/>
                        <a14:foregroundMark x1="84006" y1="63765" x2="84006" y2="63765"/>
                        <a14:backgroundMark x1="28818" y1="26588" x2="28818" y2="26588"/>
                        <a14:backgroundMark x1="30692" y1="24471" x2="26081" y2="30824"/>
                        <a14:backgroundMark x1="22046" y1="44471" x2="27089" y2="61176"/>
                        <a14:backgroundMark x1="45101" y1="34588" x2="45101" y2="34588"/>
                        <a14:backgroundMark x1="53314" y1="32235" x2="53314" y2="32235"/>
                        <a14:backgroundMark x1="59222" y1="32941" x2="59222" y2="32941"/>
                        <a14:backgroundMark x1="65562" y1="32000" x2="65562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6281" y="425351"/>
            <a:ext cx="1688593" cy="10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 animBg="1"/>
      <p:bldP spid="26" grpId="0"/>
      <p:bldP spid="34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5A31B-C463-5A47-C76B-37E6F589B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hape&#10;&#10;Description automatically generated">
            <a:extLst>
              <a:ext uri="{FF2B5EF4-FFF2-40B4-BE49-F238E27FC236}">
                <a16:creationId xmlns:a16="http://schemas.microsoft.com/office/drawing/2014/main" id="{51B8C3F8-EA44-D561-64C1-46F5F8F34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62" b="99258" l="3831" r="96371">
                        <a14:foregroundMark x1="91935" y1="52319" x2="91935" y2="52319"/>
                        <a14:foregroundMark x1="70393" y1="81470" x2="69153" y2="81447"/>
                        <a14:foregroundMark x1="32460" y1="82189" x2="32332" y2="82147"/>
                        <a14:foregroundMark x1="21976" y1="64935" x2="21870" y2="64951"/>
                        <a14:foregroundMark x1="29435" y1="29314" x2="29435" y2="29314"/>
                        <a14:foregroundMark x1="29435" y1="29314" x2="29435" y2="29314"/>
                        <a14:foregroundMark x1="28831" y1="29314" x2="29637" y2="29685"/>
                        <a14:foregroundMark x1="66935" y1="79777" x2="66331" y2="74768"/>
                        <a14:foregroundMark x1="67540" y1="78293" x2="62500" y2="82375"/>
                        <a14:foregroundMark x1="67339" y1="75881" x2="68347" y2="82746"/>
                        <a14:foregroundMark x1="70161" y1="76438" x2="70161" y2="76438"/>
                        <a14:foregroundMark x1="70565" y1="76623" x2="69758" y2="74954"/>
                        <a14:foregroundMark x1="81855" y1="58442" x2="81855" y2="58442"/>
                        <a14:foregroundMark x1="82863" y1="57885" x2="82863" y2="57885"/>
                        <a14:foregroundMark x1="83669" y1="57885" x2="82258" y2="58442"/>
                        <a14:foregroundMark x1="69758" y1="74583" x2="70161" y2="77737"/>
                        <a14:backgroundMark x1="65121" y1="21150" x2="65121" y2="21150"/>
                        <a14:backgroundMark x1="64718" y1="21521" x2="64718" y2="21521"/>
                        <a14:backgroundMark x1="67137" y1="23377" x2="67137" y2="23377"/>
                        <a14:backgroundMark x1="15121" y1="71429" x2="13508" y2="86085"/>
                        <a14:backgroundMark x1="11290" y1="69202" x2="24597" y2="88126"/>
                        <a14:backgroundMark x1="19153" y1="92579" x2="52218" y2="97217"/>
                        <a14:backgroundMark x1="56452" y1="94620" x2="94960" y2="92950"/>
                        <a14:backgroundMark x1="88508" y1="95547" x2="91734" y2="70130"/>
                        <a14:backgroundMark x1="78629" y1="85343" x2="64718" y2="90538"/>
                        <a14:backgroundMark x1="79435" y1="72171" x2="86492" y2="89054"/>
                        <a14:backgroundMark x1="87903" y1="63265" x2="72504" y2="74287"/>
                        <a14:backgroundMark x1="83545" y1="59823" x2="88306" y2="80891"/>
                        <a14:backgroundMark x1="88306" y1="80891" x2="94758" y2="67161"/>
                        <a14:backgroundMark x1="94758" y1="67161" x2="94758" y2="64935"/>
                        <a14:backgroundMark x1="95766" y1="65492" x2="93548" y2="96846"/>
                        <a14:backgroundMark x1="94758" y1="63080" x2="93548" y2="94620"/>
                        <a14:backgroundMark x1="89516" y1="58813" x2="84274" y2="77365"/>
                        <a14:backgroundMark x1="76210" y1="76623" x2="82460" y2="93135"/>
                        <a14:backgroundMark x1="83468" y1="97959" x2="17944" y2="91280"/>
                        <a14:backgroundMark x1="17944" y1="91280" x2="10081" y2="73098"/>
                        <a14:backgroundMark x1="10081" y1="73098" x2="10081" y2="72727"/>
                        <a14:backgroundMark x1="15927" y1="66605" x2="6855" y2="87941"/>
                        <a14:backgroundMark x1="6653" y1="59740" x2="5242" y2="83117"/>
                        <a14:backgroundMark x1="16935" y1="62152" x2="25202" y2="80891"/>
                        <a14:backgroundMark x1="26411" y1="79221" x2="28226" y2="71429"/>
                        <a14:backgroundMark x1="24798" y1="72356" x2="19758" y2="61039"/>
                        <a14:backgroundMark x1="19556" y1="61224" x2="5040" y2="60853"/>
                        <a14:backgroundMark x1="12702" y1="64935" x2="7661" y2="75881"/>
                        <a14:backgroundMark x1="30645" y1="71429" x2="28024" y2="87199"/>
                        <a14:backgroundMark x1="19960" y1="86271" x2="0" y2="89425"/>
                        <a14:backgroundMark x1="8065" y1="87941" x2="1613" y2="88497"/>
                        <a14:backgroundMark x1="8065" y1="94434" x2="35484" y2="97774"/>
                        <a14:backgroundMark x1="29435" y1="97032" x2="7863" y2="95547"/>
                        <a14:backgroundMark x1="9274" y1="88312" x2="7460" y2="97217"/>
                        <a14:backgroundMark x1="3226" y1="88683" x2="2218" y2="96660"/>
                        <a14:backgroundMark x1="12298" y1="88126" x2="12298" y2="96475"/>
                        <a14:backgroundMark x1="32863" y1="88683" x2="39113" y2="90538"/>
                        <a14:backgroundMark x1="48387" y1="89981" x2="57460" y2="89425"/>
                        <a14:backgroundMark x1="57661" y1="92393" x2="40323" y2="92393"/>
                        <a14:backgroundMark x1="43145" y1="90538" x2="36089" y2="89610"/>
                        <a14:backgroundMark x1="73387" y1="79221" x2="74395" y2="83673"/>
                        <a14:backgroundMark x1="86694" y1="81076" x2="89516" y2="84416"/>
                        <a14:backgroundMark x1="91331" y1="67718" x2="88508" y2="73655"/>
                        <a14:backgroundMark x1="97379" y1="60853" x2="87903" y2="72356"/>
                        <a14:backgroundMark x1="86290" y1="88312" x2="83871" y2="95362"/>
                        <a14:backgroundMark x1="95565" y1="94249" x2="95363" y2="95733"/>
                        <a14:backgroundMark x1="96976" y1="97588" x2="87298" y2="98701"/>
                        <a14:backgroundMark x1="16532" y1="91095" x2="12298" y2="92579"/>
                        <a14:backgroundMark x1="16935" y1="91466" x2="10081" y2="91095"/>
                        <a14:backgroundMark x1="18347" y1="91095" x2="11492" y2="89610"/>
                        <a14:backgroundMark x1="22581" y1="67161" x2="21371" y2="63636"/>
                        <a14:backgroundMark x1="65323" y1="87199" x2="60282" y2="87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2660467" y="3595729"/>
            <a:ext cx="1331628" cy="14470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150+ Free Canal Clipart Images">
            <a:extLst>
              <a:ext uri="{FF2B5EF4-FFF2-40B4-BE49-F238E27FC236}">
                <a16:creationId xmlns:a16="http://schemas.microsoft.com/office/drawing/2014/main" id="{8B3026CE-2A7B-444C-3146-8C4E1DB65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61" y="1860284"/>
            <a:ext cx="5582157" cy="378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3BCB3-E753-FAC8-9E00-2ABF30EEE7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958" t="13695" r="15923" b="877"/>
          <a:stretch/>
        </p:blipFill>
        <p:spPr>
          <a:xfrm>
            <a:off x="9944902" y="655962"/>
            <a:ext cx="1664677" cy="1544987"/>
          </a:xfrm>
          <a:prstGeom prst="ellipse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5DDD951-3361-0AC8-F1D6-B2D0E6D5AA0D}"/>
              </a:ext>
            </a:extLst>
          </p:cNvPr>
          <p:cNvGrpSpPr/>
          <p:nvPr/>
        </p:nvGrpSpPr>
        <p:grpSpPr>
          <a:xfrm>
            <a:off x="9957919" y="2584217"/>
            <a:ext cx="1624978" cy="1459417"/>
            <a:chOff x="6903424" y="1266092"/>
            <a:chExt cx="1624978" cy="145941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E360E5D-E2DC-C0B3-73E4-7C1586A0D047}"/>
                </a:ext>
              </a:extLst>
            </p:cNvPr>
            <p:cNvSpPr/>
            <p:nvPr/>
          </p:nvSpPr>
          <p:spPr>
            <a:xfrm>
              <a:off x="6938593" y="1266092"/>
              <a:ext cx="1589809" cy="14594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982395-9C47-71D2-F04B-C88E95C04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55" b="91398" l="7885" r="89606">
                          <a14:foregroundMark x1="10753" y1="26267" x2="10753" y2="26267"/>
                          <a14:foregroundMark x1="49462" y1="4455" x2="49462" y2="4455"/>
                          <a14:foregroundMark x1="29032" y1="54685" x2="29032" y2="54685"/>
                          <a14:foregroundMark x1="86022" y1="57757" x2="86022" y2="57757"/>
                          <a14:foregroundMark x1="85305" y1="55914" x2="85305" y2="55914"/>
                          <a14:foregroundMark x1="40860" y1="91551" x2="40860" y2="91551"/>
                          <a14:foregroundMark x1="68100" y1="90476" x2="68100" y2="90476"/>
                          <a14:foregroundMark x1="68817" y1="91551" x2="68817" y2="91551"/>
                          <a14:foregroundMark x1="30466" y1="56068" x2="30466" y2="56068"/>
                          <a14:foregroundMark x1="26523" y1="55300" x2="26523" y2="55300"/>
                          <a14:foregroundMark x1="30824" y1="55914" x2="30824" y2="55914"/>
                          <a14:foregroundMark x1="24373" y1="53456" x2="24373" y2="53456"/>
                          <a14:foregroundMark x1="30824" y1="54685" x2="30824" y2="54685"/>
                          <a14:foregroundMark x1="25090" y1="57296" x2="25090" y2="57296"/>
                          <a14:foregroundMark x1="26523" y1="57604" x2="30824" y2="60676"/>
                          <a14:foregroundMark x1="74910" y1="50384" x2="74910" y2="65284"/>
                          <a14:foregroundMark x1="74552" y1="63441" x2="70609" y2="49923"/>
                          <a14:foregroundMark x1="7885" y1="48387" x2="7885" y2="48387"/>
                          <a14:foregroundMark x1="8961" y1="25346" x2="8961" y2="2534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-47564" t="-6916" r="-35352" b="30148"/>
            <a:stretch/>
          </p:blipFill>
          <p:spPr>
            <a:xfrm>
              <a:off x="6903424" y="1266092"/>
              <a:ext cx="1589809" cy="1459417"/>
            </a:xfrm>
            <a:prstGeom prst="ellipse">
              <a:avLst/>
            </a:prstGeom>
            <a:ln>
              <a:noFill/>
            </a:ln>
            <a:effectLst/>
          </p:spPr>
        </p:pic>
      </p:grpSp>
      <p:pic>
        <p:nvPicPr>
          <p:cNvPr id="24" name="Picture 12" descr="Calling 999 | Secondary | First Aid Champions">
            <a:extLst>
              <a:ext uri="{FF2B5EF4-FFF2-40B4-BE49-F238E27FC236}">
                <a16:creationId xmlns:a16="http://schemas.microsoft.com/office/drawing/2014/main" id="{6630B802-92C4-C7C8-C1D6-034BE1DBF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57" y="4358040"/>
            <a:ext cx="1767069" cy="176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B8392C7-3A48-9B90-92BF-7642B442BAF6}"/>
              </a:ext>
            </a:extLst>
          </p:cNvPr>
          <p:cNvSpPr txBox="1"/>
          <p:nvPr/>
        </p:nvSpPr>
        <p:spPr>
          <a:xfrm>
            <a:off x="7461850" y="4628384"/>
            <a:ext cx="23530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</a:t>
            </a:r>
            <a:r>
              <a:rPr lang="en-GB" sz="28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999</a:t>
            </a:r>
            <a:r>
              <a:rPr lang="en-GB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ask for the </a:t>
            </a:r>
            <a:r>
              <a:rPr lang="en-GB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fire service!</a:t>
            </a:r>
            <a:endParaRPr lang="en-GB" sz="2800" b="1">
              <a:solidFill>
                <a:srgbClr val="FE57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A0BE7F9-1EEA-F433-DAA4-3C8E3325F9EC}"/>
              </a:ext>
            </a:extLst>
          </p:cNvPr>
          <p:cNvSpPr/>
          <p:nvPr/>
        </p:nvSpPr>
        <p:spPr>
          <a:xfrm>
            <a:off x="10597662" y="1205660"/>
            <a:ext cx="386861" cy="166007"/>
          </a:xfrm>
          <a:prstGeom prst="ellipse">
            <a:avLst/>
          </a:prstGeom>
          <a:solidFill>
            <a:srgbClr val="CFB3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94E76E5-B339-698D-A1CB-C29581FC84CB}"/>
              </a:ext>
            </a:extLst>
          </p:cNvPr>
          <p:cNvSpPr/>
          <p:nvPr/>
        </p:nvSpPr>
        <p:spPr>
          <a:xfrm>
            <a:off x="10787992" y="1288022"/>
            <a:ext cx="90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A2A0D1E-0F8B-D2C8-8957-DF7E4361FE75}"/>
              </a:ext>
            </a:extLst>
          </p:cNvPr>
          <p:cNvSpPr/>
          <p:nvPr/>
        </p:nvSpPr>
        <p:spPr>
          <a:xfrm>
            <a:off x="7464138" y="599173"/>
            <a:ext cx="2257302" cy="1544987"/>
          </a:xfrm>
          <a:prstGeom prst="wedgeRoundRectCallout">
            <a:avLst>
              <a:gd name="adj1" fmla="val 60703"/>
              <a:gd name="adj2" fmla="val 222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20EC1C-A31C-4C75-13BF-2CAD39FC6885}"/>
              </a:ext>
            </a:extLst>
          </p:cNvPr>
          <p:cNvSpPr txBox="1"/>
          <p:nvPr/>
        </p:nvSpPr>
        <p:spPr>
          <a:xfrm>
            <a:off x="7549120" y="844621"/>
            <a:ext cx="209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Quick! Someone is in trouble in the </a:t>
            </a:r>
            <a:r>
              <a:rPr lang="en-GB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canal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80C4AF00-EE5F-A321-D0E4-4B9000FF5BEB}"/>
              </a:ext>
            </a:extLst>
          </p:cNvPr>
          <p:cNvSpPr/>
          <p:nvPr/>
        </p:nvSpPr>
        <p:spPr>
          <a:xfrm>
            <a:off x="7464138" y="2405774"/>
            <a:ext cx="2257302" cy="1544987"/>
          </a:xfrm>
          <a:prstGeom prst="wedgeRoundRectCallout">
            <a:avLst>
              <a:gd name="adj1" fmla="val 60703"/>
              <a:gd name="adj2" fmla="val 222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B2C2E2-C1D9-30D1-70CD-555D75C171F2}"/>
              </a:ext>
            </a:extLst>
          </p:cNvPr>
          <p:cNvSpPr txBox="1"/>
          <p:nvPr/>
        </p:nvSpPr>
        <p:spPr>
          <a:xfrm>
            <a:off x="7640084" y="2741937"/>
            <a:ext cx="217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should you call?</a:t>
            </a:r>
            <a:endParaRPr lang="en-GB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394884-7B79-208D-267A-1ADB7157E8B6}"/>
              </a:ext>
            </a:extLst>
          </p:cNvPr>
          <p:cNvGrpSpPr/>
          <p:nvPr/>
        </p:nvGrpSpPr>
        <p:grpSpPr>
          <a:xfrm>
            <a:off x="-288399" y="599173"/>
            <a:ext cx="5756138" cy="606487"/>
            <a:chOff x="-288399" y="599173"/>
            <a:chExt cx="5756138" cy="6064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0CDAE1-1B00-08D7-8766-88C4E0F11717}"/>
                </a:ext>
              </a:extLst>
            </p:cNvPr>
            <p:cNvSpPr/>
            <p:nvPr/>
          </p:nvSpPr>
          <p:spPr>
            <a:xfrm>
              <a:off x="0" y="599173"/>
              <a:ext cx="5467739" cy="606487"/>
            </a:xfrm>
            <a:prstGeom prst="rect">
              <a:avLst/>
            </a:prstGeom>
            <a:solidFill>
              <a:srgbClr val="FE57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435EF7-BE98-88B2-53B3-0A7C385B1F33}"/>
                </a:ext>
              </a:extLst>
            </p:cNvPr>
            <p:cNvSpPr/>
            <p:nvPr/>
          </p:nvSpPr>
          <p:spPr>
            <a:xfrm>
              <a:off x="-288399" y="615814"/>
              <a:ext cx="438278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It’s important to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C7C8CF-40FC-2931-3E2D-583895AA47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82" b="89882" l="9942" r="90202">
                        <a14:foregroundMark x1="40490" y1="9882" x2="40490" y2="9882"/>
                        <a14:foregroundMark x1="31556" y1="42824" x2="31556" y2="42824"/>
                        <a14:foregroundMark x1="39625" y1="31529" x2="39625" y2="31529"/>
                        <a14:foregroundMark x1="48415" y1="32000" x2="48415" y2="32000"/>
                        <a14:foregroundMark x1="54611" y1="32706" x2="54611" y2="32706"/>
                        <a14:foregroundMark x1="58069" y1="33176" x2="58069" y2="33176"/>
                        <a14:foregroundMark x1="64697" y1="33176" x2="64697" y2="33176"/>
                        <a14:foregroundMark x1="51585" y1="42353" x2="51585" y2="42353"/>
                        <a14:foregroundMark x1="57205" y1="41882" x2="57205" y2="41882"/>
                        <a14:foregroundMark x1="62968" y1="40941" x2="62968" y2="40941"/>
                        <a14:foregroundMark x1="71758" y1="42353" x2="71758" y2="42353"/>
                        <a14:foregroundMark x1="80980" y1="41176" x2="80980" y2="41176"/>
                        <a14:foregroundMark x1="74496" y1="59059" x2="74496" y2="59059"/>
                        <a14:foregroundMark x1="87032" y1="56235" x2="87032" y2="56235"/>
                        <a14:foregroundMark x1="90202" y1="55765" x2="90202" y2="55765"/>
                        <a14:foregroundMark x1="39193" y1="87765" x2="39193" y2="87765"/>
                        <a14:foregroundMark x1="46110" y1="32941" x2="46110" y2="32941"/>
                        <a14:foregroundMark x1="84006" y1="63765" x2="84006" y2="63765"/>
                        <a14:backgroundMark x1="28818" y1="26588" x2="28818" y2="26588"/>
                        <a14:backgroundMark x1="30692" y1="24471" x2="26081" y2="30824"/>
                        <a14:backgroundMark x1="22046" y1="44471" x2="27089" y2="61176"/>
                        <a14:backgroundMark x1="45101" y1="34588" x2="45101" y2="34588"/>
                        <a14:backgroundMark x1="53314" y1="32235" x2="53314" y2="32235"/>
                        <a14:backgroundMark x1="59222" y1="32941" x2="59222" y2="32941"/>
                        <a14:backgroundMark x1="65562" y1="32000" x2="65562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6281" y="425351"/>
            <a:ext cx="1688593" cy="10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 animBg="1"/>
      <p:bldP spid="26" grpId="0"/>
      <p:bldP spid="34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97A6F7B-8558-23CC-6A47-2C1B8D081E00}"/>
              </a:ext>
            </a:extLst>
          </p:cNvPr>
          <p:cNvGrpSpPr/>
          <p:nvPr/>
        </p:nvGrpSpPr>
        <p:grpSpPr>
          <a:xfrm>
            <a:off x="-40991" y="686170"/>
            <a:ext cx="8138714" cy="737307"/>
            <a:chOff x="0" y="599173"/>
            <a:chExt cx="5467739" cy="6064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005AB-D158-886C-1CB5-C1AB49318072}"/>
                </a:ext>
              </a:extLst>
            </p:cNvPr>
            <p:cNvSpPr/>
            <p:nvPr/>
          </p:nvSpPr>
          <p:spPr>
            <a:xfrm>
              <a:off x="0" y="599173"/>
              <a:ext cx="5467739" cy="606487"/>
            </a:xfrm>
            <a:prstGeom prst="rect">
              <a:avLst/>
            </a:prstGeom>
            <a:solidFill>
              <a:srgbClr val="FE57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389A5B-9204-398A-0282-F566835CF623}"/>
                </a:ext>
              </a:extLst>
            </p:cNvPr>
            <p:cNvSpPr/>
            <p:nvPr/>
          </p:nvSpPr>
          <p:spPr>
            <a:xfrm>
              <a:off x="99544" y="609802"/>
              <a:ext cx="4382782" cy="531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Well done</a:t>
              </a:r>
              <a:r>
                <a:rPr lang="en-GB" sz="3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you know how to</a:t>
              </a:r>
            </a:p>
          </p:txBody>
        </p:sp>
      </p:grpSp>
      <p:sp>
        <p:nvSpPr>
          <p:cNvPr id="21" name="Oval 20">
            <a:hlinkClick r:id="rId2"/>
            <a:extLst>
              <a:ext uri="{FF2B5EF4-FFF2-40B4-BE49-F238E27FC236}">
                <a16:creationId xmlns:a16="http://schemas.microsoft.com/office/drawing/2014/main" id="{1959BD69-ED38-D5FB-A4F5-955D95077915}"/>
              </a:ext>
            </a:extLst>
          </p:cNvPr>
          <p:cNvSpPr/>
          <p:nvPr/>
        </p:nvSpPr>
        <p:spPr>
          <a:xfrm>
            <a:off x="6694702" y="221154"/>
            <a:ext cx="1862417" cy="1638352"/>
          </a:xfrm>
          <a:prstGeom prst="ellipse">
            <a:avLst/>
          </a:prstGeom>
          <a:solidFill>
            <a:srgbClr val="FE5739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47698E-4503-F749-490A-EBC4A9401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2" b="89882" l="9942" r="90202">
                        <a14:foregroundMark x1="40490" y1="9882" x2="40490" y2="9882"/>
                        <a14:foregroundMark x1="31556" y1="42824" x2="31556" y2="42824"/>
                        <a14:foregroundMark x1="39625" y1="31529" x2="39625" y2="31529"/>
                        <a14:foregroundMark x1="48415" y1="32000" x2="48415" y2="32000"/>
                        <a14:foregroundMark x1="54611" y1="32706" x2="54611" y2="32706"/>
                        <a14:foregroundMark x1="58069" y1="33176" x2="58069" y2="33176"/>
                        <a14:foregroundMark x1="64697" y1="33176" x2="64697" y2="33176"/>
                        <a14:foregroundMark x1="51585" y1="42353" x2="51585" y2="42353"/>
                        <a14:foregroundMark x1="57205" y1="41882" x2="57205" y2="41882"/>
                        <a14:foregroundMark x1="62968" y1="40941" x2="62968" y2="40941"/>
                        <a14:foregroundMark x1="71758" y1="42353" x2="71758" y2="42353"/>
                        <a14:foregroundMark x1="80980" y1="41176" x2="80980" y2="41176"/>
                        <a14:foregroundMark x1="74496" y1="59059" x2="74496" y2="59059"/>
                        <a14:foregroundMark x1="87032" y1="56235" x2="87032" y2="56235"/>
                        <a14:foregroundMark x1="90202" y1="55765" x2="90202" y2="55765"/>
                        <a14:foregroundMark x1="39193" y1="87765" x2="39193" y2="87765"/>
                        <a14:foregroundMark x1="46110" y1="32941" x2="46110" y2="32941"/>
                        <a14:foregroundMark x1="84006" y1="63765" x2="84006" y2="63765"/>
                        <a14:backgroundMark x1="28818" y1="26588" x2="28818" y2="26588"/>
                        <a14:backgroundMark x1="30692" y1="24471" x2="26081" y2="30824"/>
                        <a14:backgroundMark x1="22046" y1="44471" x2="27089" y2="61176"/>
                        <a14:backgroundMark x1="45101" y1="34588" x2="45101" y2="34588"/>
                        <a14:backgroundMark x1="53314" y1="32235" x2="53314" y2="32235"/>
                        <a14:backgroundMark x1="59222" y1="32941" x2="59222" y2="32941"/>
                        <a14:backgroundMark x1="65562" y1="32000" x2="65562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7818" y="461854"/>
            <a:ext cx="1939301" cy="11876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6C67EB-B148-0972-FC3B-53A23758D296}"/>
              </a:ext>
            </a:extLst>
          </p:cNvPr>
          <p:cNvSpPr/>
          <p:nvPr/>
        </p:nvSpPr>
        <p:spPr>
          <a:xfrm>
            <a:off x="472445" y="2309660"/>
            <a:ext cx="6145373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important to </a:t>
            </a:r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always </a:t>
            </a:r>
            <a:r>
              <a:rPr lang="en-US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 away </a:t>
            </a:r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the waters’ edge because of hidden </a:t>
            </a:r>
            <a:r>
              <a:rPr lang="en-US" sz="20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hazards</a:t>
            </a:r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water</a:t>
            </a:r>
            <a:endParaRPr lang="en-GB" sz="20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aution falling water, danger risk of falling, danger sign, safety sign ...">
            <a:extLst>
              <a:ext uri="{FF2B5EF4-FFF2-40B4-BE49-F238E27FC236}">
                <a16:creationId xmlns:a16="http://schemas.microsoft.com/office/drawing/2014/main" id="{EA4BADD8-BD91-B241-8F55-0616B686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922" y1="41602" x2="44922" y2="41602"/>
                        <a14:backgroundMark x1="35352" y1="39746" x2="35352" y2="39746"/>
                        <a14:backgroundMark x1="32715" y1="43066" x2="35645" y2="34863"/>
                        <a14:backgroundMark x1="38477" y1="46387" x2="35352" y2="50195"/>
                        <a14:backgroundMark x1="35645" y1="54980" x2="28516" y2="56641"/>
                        <a14:backgroundMark x1="37402" y1="60938" x2="25000" y2="60938"/>
                        <a14:backgroundMark x1="35449" y1="47852" x2="42578" y2="41211"/>
                        <a14:backgroundMark x1="44629" y1="33887" x2="52930" y2="32910"/>
                        <a14:backgroundMark x1="51367" y1="42676" x2="55664" y2="41016"/>
                        <a14:backgroundMark x1="57520" y1="37598" x2="63965" y2="53223"/>
                        <a14:backgroundMark x1="62109" y1="52734" x2="71289" y2="60449"/>
                        <a14:backgroundMark x1="57422" y1="53516" x2="69824" y2="60742"/>
                        <a14:backgroundMark x1="56543" y1="66406" x2="64648" y2="67676"/>
                        <a14:backgroundMark x1="52637" y1="67285" x2="55664" y2="67871"/>
                        <a14:backgroundMark x1="85840" y1="81445" x2="68555" y2="85352"/>
                        <a14:backgroundMark x1="65234" y1="85352" x2="48242" y2="85156"/>
                        <a14:backgroundMark x1="42480" y1="84766" x2="23145" y2="84766"/>
                        <a14:backgroundMark x1="34277" y1="83398" x2="10547" y2="82324"/>
                        <a14:backgroundMark x1="10449" y1="77930" x2="17578" y2="61816"/>
                        <a14:backgroundMark x1="20703" y1="56152" x2="28711" y2="45215"/>
                        <a14:backgroundMark x1="38867" y1="31836" x2="44043" y2="22363"/>
                        <a14:backgroundMark x1="50195" y1="18652" x2="55371" y2="24707"/>
                        <a14:backgroundMark x1="59375" y1="30078" x2="71191" y2="51660"/>
                        <a14:backgroundMark x1="77148" y1="59961" x2="85547" y2="69629"/>
                        <a14:backgroundMark x1="75293" y1="68555" x2="66406" y2="67676"/>
                        <a14:backgroundMark x1="54590" y1="68164" x2="51465" y2="66504"/>
                        <a14:backgroundMark x1="51172" y1="63086" x2="49414" y2="68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6869" y="1647793"/>
            <a:ext cx="1616634" cy="16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2AA856-C4E4-9AF0-8BDF-D2B8DFBC3AE4}"/>
              </a:ext>
            </a:extLst>
          </p:cNvPr>
          <p:cNvSpPr/>
          <p:nvPr/>
        </p:nvSpPr>
        <p:spPr>
          <a:xfrm>
            <a:off x="-40991" y="2531523"/>
            <a:ext cx="229100" cy="264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61DD92-96CD-19CF-D89D-55E7B808DCE9}"/>
              </a:ext>
            </a:extLst>
          </p:cNvPr>
          <p:cNvGrpSpPr/>
          <p:nvPr/>
        </p:nvGrpSpPr>
        <p:grpSpPr>
          <a:xfrm>
            <a:off x="-903844" y="3412235"/>
            <a:ext cx="5511498" cy="7828209"/>
            <a:chOff x="-903844" y="3412235"/>
            <a:chExt cx="5511498" cy="78282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04D4B7-D896-2896-ABB9-80E1DCAA929C}"/>
                </a:ext>
              </a:extLst>
            </p:cNvPr>
            <p:cNvGrpSpPr/>
            <p:nvPr/>
          </p:nvGrpSpPr>
          <p:grpSpPr>
            <a:xfrm>
              <a:off x="-903844" y="3412235"/>
              <a:ext cx="5511498" cy="7828209"/>
              <a:chOff x="-903844" y="3412235"/>
              <a:chExt cx="5511498" cy="7828209"/>
            </a:xfrm>
          </p:grpSpPr>
          <p:pic>
            <p:nvPicPr>
              <p:cNvPr id="9" name="Picture 8" descr="A cartoon of a person wearing a blue uniform&#10;&#10;AI-generated content may be incorrect.">
                <a:extLst>
                  <a:ext uri="{FF2B5EF4-FFF2-40B4-BE49-F238E27FC236}">
                    <a16:creationId xmlns:a16="http://schemas.microsoft.com/office/drawing/2014/main" id="{C6F44AAC-3BCE-7BDE-AF9E-406F1E0FF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03844" y="4053676"/>
                <a:ext cx="5511498" cy="7186768"/>
              </a:xfrm>
              <a:prstGeom prst="rect">
                <a:avLst/>
              </a:prstGeom>
            </p:spPr>
          </p:pic>
          <p:sp>
            <p:nvSpPr>
              <p:cNvPr id="12" name="Speech Bubble: Rectangle with Corners Rounded 11">
                <a:extLst>
                  <a:ext uri="{FF2B5EF4-FFF2-40B4-BE49-F238E27FC236}">
                    <a16:creationId xmlns:a16="http://schemas.microsoft.com/office/drawing/2014/main" id="{79C2CC49-9EB0-4C87-E836-065A6EAE09EE}"/>
                  </a:ext>
                </a:extLst>
              </p:cNvPr>
              <p:cNvSpPr/>
              <p:nvPr/>
            </p:nvSpPr>
            <p:spPr>
              <a:xfrm>
                <a:off x="418691" y="3412235"/>
                <a:ext cx="3062236" cy="1685533"/>
              </a:xfrm>
              <a:prstGeom prst="wedgeRoundRectCallout">
                <a:avLst>
                  <a:gd name="adj1" fmla="val 20645"/>
                  <a:gd name="adj2" fmla="val 63714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D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53B31F-83A1-3F8E-447D-63602C703A69}"/>
                </a:ext>
              </a:extLst>
            </p:cNvPr>
            <p:cNvSpPr/>
            <p:nvPr/>
          </p:nvSpPr>
          <p:spPr>
            <a:xfrm>
              <a:off x="660264" y="3779872"/>
              <a:ext cx="2579089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But what is a </a:t>
              </a:r>
              <a:r>
                <a:rPr lang="en-GB" sz="28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hazard</a:t>
              </a:r>
              <a:r>
                <a:rPr lang="en-GB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6460DB-C6C2-D3C4-F52E-A9AD86FDDC90}"/>
              </a:ext>
            </a:extLst>
          </p:cNvPr>
          <p:cNvGrpSpPr/>
          <p:nvPr/>
        </p:nvGrpSpPr>
        <p:grpSpPr>
          <a:xfrm>
            <a:off x="3672513" y="3405474"/>
            <a:ext cx="3137509" cy="5867343"/>
            <a:chOff x="3672513" y="3405474"/>
            <a:chExt cx="3137509" cy="58673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B0FC038-E6C4-777C-BD4E-043F2C781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55" b="91398" l="7885" r="89606">
                          <a14:foregroundMark x1="10753" y1="26267" x2="10753" y2="26267"/>
                          <a14:foregroundMark x1="49462" y1="4455" x2="49462" y2="4455"/>
                          <a14:foregroundMark x1="29032" y1="54685" x2="29032" y2="54685"/>
                          <a14:foregroundMark x1="86022" y1="57757" x2="86022" y2="57757"/>
                          <a14:foregroundMark x1="85305" y1="55914" x2="85305" y2="55914"/>
                          <a14:foregroundMark x1="40860" y1="91551" x2="40860" y2="91551"/>
                          <a14:foregroundMark x1="68100" y1="90476" x2="68100" y2="90476"/>
                          <a14:foregroundMark x1="68817" y1="91551" x2="68817" y2="91551"/>
                          <a14:foregroundMark x1="30466" y1="56068" x2="30466" y2="56068"/>
                          <a14:foregroundMark x1="26523" y1="55300" x2="26523" y2="55300"/>
                          <a14:foregroundMark x1="30824" y1="55914" x2="30824" y2="55914"/>
                          <a14:foregroundMark x1="24373" y1="53456" x2="24373" y2="53456"/>
                          <a14:foregroundMark x1="30824" y1="54685" x2="30824" y2="54685"/>
                          <a14:foregroundMark x1="25090" y1="57296" x2="25090" y2="57296"/>
                          <a14:foregroundMark x1="26523" y1="57604" x2="30824" y2="60676"/>
                          <a14:foregroundMark x1="74910" y1="50384" x2="74910" y2="65284"/>
                          <a14:foregroundMark x1="74552" y1="63441" x2="70609" y2="49923"/>
                          <a14:foregroundMark x1="7885" y1="48387" x2="7885" y2="48387"/>
                          <a14:foregroundMark x1="8961" y1="25346" x2="8961" y2="2534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02252" y="4593434"/>
              <a:ext cx="2005450" cy="46793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AE1A0E3-AF4B-0CC7-0B72-67AD9A22C61E}"/>
                </a:ext>
              </a:extLst>
            </p:cNvPr>
            <p:cNvGrpSpPr/>
            <p:nvPr/>
          </p:nvGrpSpPr>
          <p:grpSpPr>
            <a:xfrm>
              <a:off x="3672513" y="3405474"/>
              <a:ext cx="3137509" cy="1685533"/>
              <a:chOff x="3854998" y="3396503"/>
              <a:chExt cx="3137509" cy="1685533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88FB91E9-BED5-1983-B9A9-55EF6E1D8198}"/>
                  </a:ext>
                </a:extLst>
              </p:cNvPr>
              <p:cNvSpPr/>
              <p:nvPr/>
            </p:nvSpPr>
            <p:spPr>
              <a:xfrm>
                <a:off x="3854998" y="3396503"/>
                <a:ext cx="3137509" cy="1685533"/>
              </a:xfrm>
              <a:prstGeom prst="wedgeRoundRectCallout">
                <a:avLst>
                  <a:gd name="adj1" fmla="val -21776"/>
                  <a:gd name="adj2" fmla="val 66125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D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F39F7C0-8AF2-1045-081D-87F5E9A19E1B}"/>
                  </a:ext>
                </a:extLst>
              </p:cNvPr>
              <p:cNvSpPr/>
              <p:nvPr/>
            </p:nvSpPr>
            <p:spPr>
              <a:xfrm>
                <a:off x="4134209" y="3633264"/>
                <a:ext cx="2645902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GB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Good Question!</a:t>
                </a:r>
              </a:p>
              <a:p>
                <a:pPr algn="ctr"/>
                <a:r>
                  <a:rPr lang="en-GB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 </a:t>
                </a:r>
                <a:r>
                  <a:rPr lang="en-GB" b="1">
                    <a:solidFill>
                      <a:srgbClr val="FE5739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hazard</a:t>
                </a:r>
                <a:r>
                  <a:rPr lang="en-GB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is something that is </a:t>
                </a:r>
                <a:r>
                  <a:rPr lang="en-GB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dangerous</a:t>
                </a:r>
                <a:r>
                  <a:rPr lang="en-GB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likely to cause </a:t>
                </a:r>
                <a:r>
                  <a:rPr lang="en-GB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damage</a:t>
                </a:r>
                <a:r>
                  <a:rPr lang="en-GB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CD7E7B-BEE9-05E6-AA92-F07DD95CF17A}"/>
              </a:ext>
            </a:extLst>
          </p:cNvPr>
          <p:cNvGrpSpPr/>
          <p:nvPr/>
        </p:nvGrpSpPr>
        <p:grpSpPr>
          <a:xfrm>
            <a:off x="418691" y="3396503"/>
            <a:ext cx="3062236" cy="1685533"/>
            <a:chOff x="418691" y="3410309"/>
            <a:chExt cx="3062236" cy="1685533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1F98542F-CED8-7DF8-DFA5-C932597C8F43}"/>
                </a:ext>
              </a:extLst>
            </p:cNvPr>
            <p:cNvSpPr/>
            <p:nvPr/>
          </p:nvSpPr>
          <p:spPr>
            <a:xfrm>
              <a:off x="418691" y="3410309"/>
              <a:ext cx="3062236" cy="1685533"/>
            </a:xfrm>
            <a:prstGeom prst="wedgeRoundRectCallout">
              <a:avLst>
                <a:gd name="adj1" fmla="val 20645"/>
                <a:gd name="adj2" fmla="val 63714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E2D546-108C-FF6F-6D47-086263C41D8D}"/>
                </a:ext>
              </a:extLst>
            </p:cNvPr>
            <p:cNvSpPr/>
            <p:nvPr/>
          </p:nvSpPr>
          <p:spPr>
            <a:xfrm flipH="1">
              <a:off x="497597" y="3529800"/>
              <a:ext cx="2904423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So, we all need to be aware of the</a:t>
              </a:r>
              <a:r>
                <a:rPr lang="en-GB" sz="22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hazards </a:t>
              </a:r>
              <a:r>
                <a:rPr lang="en-GB" sz="2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around open water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5A4D9C-FB4B-2912-96CA-C22FD719EF70}"/>
              </a:ext>
            </a:extLst>
          </p:cNvPr>
          <p:cNvGrpSpPr/>
          <p:nvPr/>
        </p:nvGrpSpPr>
        <p:grpSpPr>
          <a:xfrm>
            <a:off x="3675055" y="3405473"/>
            <a:ext cx="3137509" cy="1685533"/>
            <a:chOff x="7683017" y="3410309"/>
            <a:chExt cx="3137509" cy="1685533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5855E508-0FF3-4737-2276-3E4EE7D1E1E5}"/>
                </a:ext>
              </a:extLst>
            </p:cNvPr>
            <p:cNvSpPr/>
            <p:nvPr/>
          </p:nvSpPr>
          <p:spPr>
            <a:xfrm>
              <a:off x="7683017" y="3410309"/>
              <a:ext cx="3137509" cy="1685533"/>
            </a:xfrm>
            <a:prstGeom prst="wedgeRoundRectCallout">
              <a:avLst>
                <a:gd name="adj1" fmla="val -21776"/>
                <a:gd name="adj2" fmla="val 6612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6433CB-0EEE-32A0-AD56-852FA218AECD}"/>
                </a:ext>
              </a:extLst>
            </p:cNvPr>
            <p:cNvSpPr/>
            <p:nvPr/>
          </p:nvSpPr>
          <p:spPr>
            <a:xfrm flipH="1">
              <a:off x="7799559" y="3591355"/>
              <a:ext cx="290442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Here are some </a:t>
              </a:r>
              <a:r>
                <a:rPr lang="en-GB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signs</a:t>
              </a:r>
              <a:r>
                <a:rPr lang="en-GB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you may see near open water that will </a:t>
              </a:r>
              <a:r>
                <a:rPr lang="en-GB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warn</a:t>
              </a:r>
              <a:r>
                <a:rPr lang="en-GB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you of the </a:t>
              </a:r>
              <a:r>
                <a:rPr lang="en-GB" sz="20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hazards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9A7C7-515C-0CAF-CDE0-8A144D921A36}"/>
              </a:ext>
            </a:extLst>
          </p:cNvPr>
          <p:cNvGrpSpPr/>
          <p:nvPr/>
        </p:nvGrpSpPr>
        <p:grpSpPr>
          <a:xfrm>
            <a:off x="7229300" y="2236567"/>
            <a:ext cx="4172294" cy="2782420"/>
            <a:chOff x="7229300" y="2236567"/>
            <a:chExt cx="4172294" cy="278242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0283B99-F1C5-BCBC-CAAE-8B381E8ED569}"/>
                </a:ext>
              </a:extLst>
            </p:cNvPr>
            <p:cNvGrpSpPr/>
            <p:nvPr/>
          </p:nvGrpSpPr>
          <p:grpSpPr>
            <a:xfrm>
              <a:off x="7229300" y="2236567"/>
              <a:ext cx="3514435" cy="2782420"/>
              <a:chOff x="7456151" y="2302694"/>
              <a:chExt cx="2965325" cy="2394212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4BC5BCE-DB37-86E3-76FF-3FF9453C3905}"/>
                  </a:ext>
                </a:extLst>
              </p:cNvPr>
              <p:cNvSpPr/>
              <p:nvPr/>
            </p:nvSpPr>
            <p:spPr>
              <a:xfrm>
                <a:off x="8244336" y="2677295"/>
                <a:ext cx="2177140" cy="795276"/>
              </a:xfrm>
              <a:prstGeom prst="rect">
                <a:avLst/>
              </a:prstGeom>
              <a:solidFill>
                <a:srgbClr val="FFE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34" name="Picture 10" descr="Danger Deep Water No Swimming Signs - from Key Signs UK">
                <a:extLst>
                  <a:ext uri="{FF2B5EF4-FFF2-40B4-BE49-F238E27FC236}">
                    <a16:creationId xmlns:a16="http://schemas.microsoft.com/office/drawing/2014/main" id="{9B6E12C6-8D35-C7E3-74E6-B0C57FEDEE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5600">
                            <a14:foregroundMark x1="91800" y1="26100" x2="91800" y2="36000"/>
                            <a14:foregroundMark x1="95600" y1="45000" x2="94400" y2="22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6151" y="2302694"/>
                <a:ext cx="2394212" cy="23942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Danger Deep Water sign | MJN Safety Signs Ltd | Construction signage">
              <a:extLst>
                <a:ext uri="{FF2B5EF4-FFF2-40B4-BE49-F238E27FC236}">
                  <a16:creationId xmlns:a16="http://schemas.microsoft.com/office/drawing/2014/main" id="{1D2613A9-02E0-F742-71D7-B4731AD32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" b="89966" l="4839" r="91935">
                          <a14:foregroundMark x1="10000" y1="53763" x2="10000" y2="53763"/>
                          <a14:foregroundMark x1="6210" y1="55530" x2="6210" y2="55530"/>
                          <a14:foregroundMark x1="4919" y1="56442" x2="4919" y2="56442"/>
                          <a14:foregroundMark x1="51048" y1="6214" x2="51048" y2="6214"/>
                          <a14:foregroundMark x1="49758" y1="3250" x2="49758" y2="3250"/>
                          <a14:foregroundMark x1="90645" y1="55416" x2="91935" y2="554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5717" y="2552015"/>
              <a:ext cx="1355877" cy="19179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04F2FB-00DD-C5C7-DFB9-C00F228581E6}"/>
              </a:ext>
            </a:extLst>
          </p:cNvPr>
          <p:cNvGrpSpPr/>
          <p:nvPr/>
        </p:nvGrpSpPr>
        <p:grpSpPr>
          <a:xfrm>
            <a:off x="7638705" y="3704495"/>
            <a:ext cx="4105431" cy="1269381"/>
            <a:chOff x="7638705" y="3704495"/>
            <a:chExt cx="4105431" cy="126938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72C8C64-D072-E9AA-DA04-C4312BEA25E4}"/>
                </a:ext>
              </a:extLst>
            </p:cNvPr>
            <p:cNvGrpSpPr/>
            <p:nvPr/>
          </p:nvGrpSpPr>
          <p:grpSpPr>
            <a:xfrm>
              <a:off x="7638705" y="3897013"/>
              <a:ext cx="3017960" cy="1066714"/>
              <a:chOff x="7628470" y="3839385"/>
              <a:chExt cx="3017960" cy="1133772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1E3B29A-3BDC-8B0A-C9E9-B98C499795B7}"/>
                  </a:ext>
                </a:extLst>
              </p:cNvPr>
              <p:cNvSpPr/>
              <p:nvPr/>
            </p:nvSpPr>
            <p:spPr>
              <a:xfrm>
                <a:off x="8153204" y="3891209"/>
                <a:ext cx="2493226" cy="1024247"/>
              </a:xfrm>
              <a:prstGeom prst="rect">
                <a:avLst/>
              </a:prstGeom>
              <a:solidFill>
                <a:srgbClr val="FFF7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3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43D9AD5D-08F1-1756-7CC2-0D015EEDB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312"/>
              <a:stretch/>
            </p:blipFill>
            <p:spPr bwMode="auto">
              <a:xfrm>
                <a:off x="7628470" y="3839385"/>
                <a:ext cx="2809484" cy="1133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6" descr="Danger Strong Currents Signs | Water Hazard Safety Signs Ireland">
              <a:extLst>
                <a:ext uri="{FF2B5EF4-FFF2-40B4-BE49-F238E27FC236}">
                  <a16:creationId xmlns:a16="http://schemas.microsoft.com/office/drawing/2014/main" id="{188D8086-E0CF-0554-0DF3-7F4BBDA183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0" b="95077" l="10000" r="90000">
                          <a14:foregroundMark x1="39692" y1="24769" x2="45692" y2="29077"/>
                          <a14:foregroundMark x1="50000" y1="6000" x2="50000" y2="6000"/>
                          <a14:foregroundMark x1="39692" y1="69846" x2="38769" y2="81692"/>
                          <a14:foregroundMark x1="29231" y1="76462" x2="28769" y2="86000"/>
                          <a14:foregroundMark x1="34923" y1="90769" x2="46308" y2="90769"/>
                          <a14:foregroundMark x1="59231" y1="93077" x2="51538" y2="93538"/>
                          <a14:foregroundMark x1="67385" y1="72154" x2="50615" y2="73538"/>
                          <a14:foregroundMark x1="64462" y1="76000" x2="43538" y2="81231"/>
                          <a14:foregroundMark x1="71077" y1="70769" x2="57385" y2="79846"/>
                          <a14:foregroundMark x1="56308" y1="71231" x2="36769" y2="70769"/>
                          <a14:foregroundMark x1="63077" y1="72154" x2="51538" y2="67846"/>
                          <a14:foregroundMark x1="63538" y1="70769" x2="40154" y2="67385"/>
                          <a14:foregroundMark x1="25846" y1="66462" x2="24923" y2="78769"/>
                          <a14:foregroundMark x1="29692" y1="64462" x2="24462" y2="65538"/>
                          <a14:foregroundMark x1="26769" y1="65077" x2="29692" y2="78308"/>
                          <a14:foregroundMark x1="28308" y1="64000" x2="24923" y2="67846"/>
                          <a14:foregroundMark x1="24000" y1="62615" x2="30615" y2="62615"/>
                          <a14:foregroundMark x1="24462" y1="81231" x2="24462" y2="90308"/>
                          <a14:foregroundMark x1="23538" y1="77385" x2="31538" y2="87385"/>
                          <a14:foregroundMark x1="30154" y1="82154" x2="46769" y2="81692"/>
                          <a14:foregroundMark x1="79231" y1="95077" x2="79231" y2="95077"/>
                          <a14:foregroundMark x1="43538" y1="74615" x2="41538" y2="65077"/>
                          <a14:foregroundMark x1="41077" y1="66923" x2="35846" y2="69231"/>
                          <a14:backgroundMark x1="66357" y1="70625" x2="66616" y2="706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72" b="43221"/>
            <a:stretch/>
          </p:blipFill>
          <p:spPr bwMode="auto">
            <a:xfrm>
              <a:off x="9612557" y="3704495"/>
              <a:ext cx="2131579" cy="126938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EF83C3-718A-DB09-6A78-E112179C9151}"/>
              </a:ext>
            </a:extLst>
          </p:cNvPr>
          <p:cNvGrpSpPr/>
          <p:nvPr/>
        </p:nvGrpSpPr>
        <p:grpSpPr>
          <a:xfrm>
            <a:off x="8089317" y="4973876"/>
            <a:ext cx="3282608" cy="2119987"/>
            <a:chOff x="8089317" y="4973876"/>
            <a:chExt cx="3282608" cy="211998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4E4FBF7-F873-AFAE-C71D-1281C825094F}"/>
                </a:ext>
              </a:extLst>
            </p:cNvPr>
            <p:cNvGrpSpPr/>
            <p:nvPr/>
          </p:nvGrpSpPr>
          <p:grpSpPr>
            <a:xfrm>
              <a:off x="8089317" y="5205004"/>
              <a:ext cx="2620491" cy="1478103"/>
              <a:chOff x="8089317" y="5205004"/>
              <a:chExt cx="2620491" cy="1478103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E2E2744-E582-CAA7-FBC2-ED2F8D20F0BF}"/>
                  </a:ext>
                </a:extLst>
              </p:cNvPr>
              <p:cNvSpPr/>
              <p:nvPr/>
            </p:nvSpPr>
            <p:spPr>
              <a:xfrm>
                <a:off x="8163439" y="5211505"/>
                <a:ext cx="2546369" cy="997985"/>
              </a:xfrm>
              <a:prstGeom prst="rect">
                <a:avLst/>
              </a:prstGeom>
              <a:solidFill>
                <a:srgbClr val="E2061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6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09594A25-2BEB-BBE7-B686-73A3EAB371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60" t="50525" r="1285"/>
              <a:stretch/>
            </p:blipFill>
            <p:spPr bwMode="auto">
              <a:xfrm>
                <a:off x="8089317" y="5205004"/>
                <a:ext cx="1976375" cy="1478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6" name="Picture 12" descr="Danger Deep Water No Swimming Signs - from Key Signs UK">
              <a:extLst>
                <a:ext uri="{FF2B5EF4-FFF2-40B4-BE49-F238E27FC236}">
                  <a16:creationId xmlns:a16="http://schemas.microsoft.com/office/drawing/2014/main" id="{E6A821E6-FA2D-25AD-F635-A36013555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3400" b="95000" l="6100" r="94500">
                          <a14:foregroundMark x1="9000" y1="59300" x2="9000" y2="59300"/>
                          <a14:foregroundMark x1="8400" y1="58600" x2="13300" y2="65000"/>
                          <a14:foregroundMark x1="13200" y1="57000" x2="20400" y2="57200"/>
                          <a14:foregroundMark x1="25000" y1="58900" x2="28400" y2="66400"/>
                          <a14:foregroundMark x1="29000" y1="68100" x2="26500" y2="74300"/>
                          <a14:foregroundMark x1="24400" y1="76200" x2="16100" y2="78300"/>
                          <a14:foregroundMark x1="22100" y1="73200" x2="8100" y2="67800"/>
                          <a14:foregroundMark x1="6100" y1="62400" x2="6700" y2="70900"/>
                          <a14:foregroundMark x1="10200" y1="78000" x2="14400" y2="79800"/>
                          <a14:foregroundMark x1="19500" y1="80100" x2="23500" y2="78300"/>
                          <a14:foregroundMark x1="27000" y1="67200" x2="17300" y2="63000"/>
                          <a14:foregroundMark x1="21500" y1="60200" x2="14100" y2="59500"/>
                          <a14:foregroundMark x1="53300" y1="64200" x2="72100" y2="65200"/>
                          <a14:foregroundMark x1="49300" y1="59300" x2="48700" y2="71800"/>
                          <a14:foregroundMark x1="37000" y1="56200" x2="37900" y2="69000"/>
                          <a14:foregroundMark x1="42200" y1="54000" x2="63700" y2="53400"/>
                          <a14:foregroundMark x1="93800" y1="56400" x2="94500" y2="69400"/>
                          <a14:foregroundMark x1="66700" y1="74600" x2="45500" y2="75200"/>
                          <a14:foregroundMark x1="64300" y1="73100" x2="83800" y2="72500"/>
                          <a14:foregroundMark x1="88700" y1="73200" x2="80100" y2="76200"/>
                          <a14:foregroundMark x1="17600" y1="69500" x2="9300" y2="69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25" r="66234"/>
            <a:stretch/>
          </p:blipFill>
          <p:spPr bwMode="auto">
            <a:xfrm>
              <a:off x="9925065" y="4973876"/>
              <a:ext cx="1446860" cy="21199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902329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6" descr="Cattail PNGs for Free Download">
            <a:extLst>
              <a:ext uri="{FF2B5EF4-FFF2-40B4-BE49-F238E27FC236}">
                <a16:creationId xmlns:a16="http://schemas.microsoft.com/office/drawing/2014/main" id="{51559E8E-700F-5185-261D-946429CE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11" y="5076871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nd Png Transparent Image Download">
            <a:extLst>
              <a:ext uri="{FF2B5EF4-FFF2-40B4-BE49-F238E27FC236}">
                <a16:creationId xmlns:a16="http://schemas.microsoft.com/office/drawing/2014/main" id="{AB04793D-06F3-55D5-BF25-2F4FEC797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79" r="-939"/>
          <a:stretch/>
        </p:blipFill>
        <p:spPr bwMode="auto">
          <a:xfrm>
            <a:off x="-117048" y="5104994"/>
            <a:ext cx="12426095" cy="24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Cattail PNGs for Free Download">
            <a:extLst>
              <a:ext uri="{FF2B5EF4-FFF2-40B4-BE49-F238E27FC236}">
                <a16:creationId xmlns:a16="http://schemas.microsoft.com/office/drawing/2014/main" id="{3D26CCDB-5D38-FA81-4FE5-033895B8F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43" y="4817117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wig (item) - The RuneScape Wiki">
            <a:extLst>
              <a:ext uri="{FF2B5EF4-FFF2-40B4-BE49-F238E27FC236}">
                <a16:creationId xmlns:a16="http://schemas.microsoft.com/office/drawing/2014/main" id="{343382C1-1F95-322A-4BDD-C55818D6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562">
            <a:off x="4956012" y="5025121"/>
            <a:ext cx="2150171" cy="25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opping cart Flaticons Flat icon">
            <a:extLst>
              <a:ext uri="{FF2B5EF4-FFF2-40B4-BE49-F238E27FC236}">
                <a16:creationId xmlns:a16="http://schemas.microsoft.com/office/drawing/2014/main" id="{88045DB2-5192-8E6A-7E66-72FA92C1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9998">
            <a:off x="69453" y="5002132"/>
            <a:ext cx="1646165" cy="16461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90B550-826F-6409-702A-F4D5963964DE}"/>
              </a:ext>
            </a:extLst>
          </p:cNvPr>
          <p:cNvSpPr/>
          <p:nvPr/>
        </p:nvSpPr>
        <p:spPr>
          <a:xfrm>
            <a:off x="-13395" y="613258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F09853-7951-DA0C-F614-0C677314B283}"/>
              </a:ext>
            </a:extLst>
          </p:cNvPr>
          <p:cNvSpPr/>
          <p:nvPr/>
        </p:nvSpPr>
        <p:spPr>
          <a:xfrm>
            <a:off x="1111711" y="327445"/>
            <a:ext cx="96520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hazards</a:t>
            </a:r>
            <a:r>
              <a:rPr lang="en-GB" sz="48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6CC5AB-FA03-EE6C-4016-B014F1ACF887}"/>
              </a:ext>
            </a:extLst>
          </p:cNvPr>
          <p:cNvSpPr/>
          <p:nvPr/>
        </p:nvSpPr>
        <p:spPr>
          <a:xfrm>
            <a:off x="1148938" y="4368187"/>
            <a:ext cx="16433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Litter</a:t>
            </a:r>
            <a:r>
              <a:rPr lang="en-GB" sz="40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028" name="Picture 4" descr="Rock stone Graphics to Download">
            <a:extLst>
              <a:ext uri="{FF2B5EF4-FFF2-40B4-BE49-F238E27FC236}">
                <a16:creationId xmlns:a16="http://schemas.microsoft.com/office/drawing/2014/main" id="{EEFC07C5-2840-0169-6B85-4A531FD7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64" y="5475387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B24359B7-A673-0FE2-832B-E8C1B872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120">
            <a:off x="1694054" y="5410729"/>
            <a:ext cx="2532927" cy="15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778FB45-8D1E-63DA-1645-DDE5861A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088754" y="5819273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248EB9FE-C07D-68A7-8F71-7DF358CCC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35737" y="5872632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rushed can clipart 20 free Cliparts | Download images on Clipground 2025">
            <a:extLst>
              <a:ext uri="{FF2B5EF4-FFF2-40B4-BE49-F238E27FC236}">
                <a16:creationId xmlns:a16="http://schemas.microsoft.com/office/drawing/2014/main" id="{A49332BA-BBBC-6280-8D66-00104903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44" b="95082" l="3595" r="97549">
                        <a14:foregroundMark x1="49346" y1="9426" x2="49346" y2="9426"/>
                        <a14:foregroundMark x1="32190" y1="42213" x2="7843" y2="75205"/>
                        <a14:foregroundMark x1="3595" y1="60861" x2="11601" y2="45902"/>
                        <a14:foregroundMark x1="14052" y1="44057" x2="33987" y2="39549"/>
                        <a14:foregroundMark x1="37582" y1="48156" x2="43301" y2="63730"/>
                        <a14:foregroundMark x1="44444" y1="69262" x2="35948" y2="84631"/>
                        <a14:foregroundMark x1="34477" y1="93648" x2="26634" y2="95082"/>
                        <a14:foregroundMark x1="75817" y1="7172" x2="63889" y2="5533"/>
                        <a14:foregroundMark x1="59150" y1="3893" x2="50327" y2="4303"/>
                        <a14:foregroundMark x1="44118" y1="6557" x2="44118" y2="6557"/>
                        <a14:foregroundMark x1="48856" y1="3893" x2="44771" y2="6148"/>
                        <a14:foregroundMark x1="41830" y1="10246" x2="40850" y2="15369"/>
                        <a14:foregroundMark x1="60784" y1="2459" x2="60784" y2="2459"/>
                        <a14:foregroundMark x1="91340" y1="23770" x2="92484" y2="28484"/>
                        <a14:foregroundMark x1="91830" y1="43443" x2="93301" y2="34426"/>
                        <a14:foregroundMark x1="96405" y1="24795" x2="97549" y2="23770"/>
                        <a14:foregroundMark x1="70588" y1="15984" x2="66667" y2="1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36" y="6251986"/>
            <a:ext cx="514263" cy="41006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roken glass bottle flat icon trash sorting Vector Image">
            <a:extLst>
              <a:ext uri="{FF2B5EF4-FFF2-40B4-BE49-F238E27FC236}">
                <a16:creationId xmlns:a16="http://schemas.microsoft.com/office/drawing/2014/main" id="{BF5488B6-925E-FD70-A497-EE54358E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7241" y1="62400" x2="17241" y2="62400"/>
                        <a14:foregroundMark x1="28966" y1="70800" x2="28966" y2="70800"/>
                        <a14:foregroundMark x1="15862" y1="81200" x2="15862" y2="8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7716">
            <a:off x="1561505" y="6136423"/>
            <a:ext cx="876892" cy="7559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attail PNGs for Free Download">
            <a:extLst>
              <a:ext uri="{FF2B5EF4-FFF2-40B4-BE49-F238E27FC236}">
                <a16:creationId xmlns:a16="http://schemas.microsoft.com/office/drawing/2014/main" id="{11863C5A-9E17-A9AE-7184-0D426307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8" y="4809753"/>
            <a:ext cx="1033936" cy="183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Cattail PNGs for Free Download">
            <a:extLst>
              <a:ext uri="{FF2B5EF4-FFF2-40B4-BE49-F238E27FC236}">
                <a16:creationId xmlns:a16="http://schemas.microsoft.com/office/drawing/2014/main" id="{AEB3F086-ACBC-FEEC-6367-708C0489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82" y="5432558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Cattail PNGs for Free Download">
            <a:extLst>
              <a:ext uri="{FF2B5EF4-FFF2-40B4-BE49-F238E27FC236}">
                <a16:creationId xmlns:a16="http://schemas.microsoft.com/office/drawing/2014/main" id="{3B11F606-6F27-6438-A79C-5A8BE4D1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06" y="4664830"/>
            <a:ext cx="1121410" cy="19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Cattail PNGs for Free Download">
            <a:extLst>
              <a:ext uri="{FF2B5EF4-FFF2-40B4-BE49-F238E27FC236}">
                <a16:creationId xmlns:a16="http://schemas.microsoft.com/office/drawing/2014/main" id="{52547BE7-5734-B215-991B-A1D085A67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75" y="5445292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6002F8-58E7-AAEA-DC61-5C9B000B7458}"/>
              </a:ext>
            </a:extLst>
          </p:cNvPr>
          <p:cNvSpPr/>
          <p:nvPr/>
        </p:nvSpPr>
        <p:spPr>
          <a:xfrm>
            <a:off x="4429562" y="4423439"/>
            <a:ext cx="34050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Reeds and branches</a:t>
            </a:r>
            <a:endParaRPr lang="en-GB" sz="2400" b="1" cap="none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52" name="Picture 28" descr="Download Rock, Boulder, Stone. Royalty-Free Vector Graphic - Pixabay">
            <a:extLst>
              <a:ext uri="{FF2B5EF4-FFF2-40B4-BE49-F238E27FC236}">
                <a16:creationId xmlns:a16="http://schemas.microsoft.com/office/drawing/2014/main" id="{2B548098-8B8F-219C-2E7A-53B3CC87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630">
            <a:off x="4421610" y="6288007"/>
            <a:ext cx="810339" cy="5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Cattail PNGs for Free Download">
            <a:extLst>
              <a:ext uri="{FF2B5EF4-FFF2-40B4-BE49-F238E27FC236}">
                <a16:creationId xmlns:a16="http://schemas.microsoft.com/office/drawing/2014/main" id="{0423958F-F69E-AA7B-FBCF-78392817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42" y="5327998"/>
            <a:ext cx="737708" cy="13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Cattail PNGs for Free Download">
            <a:extLst>
              <a:ext uri="{FF2B5EF4-FFF2-40B4-BE49-F238E27FC236}">
                <a16:creationId xmlns:a16="http://schemas.microsoft.com/office/drawing/2014/main" id="{5D600151-44FB-C73C-E988-29C3CA18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27" y="5607944"/>
            <a:ext cx="580238" cy="10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ter Clipart Png">
            <a:extLst>
              <a:ext uri="{FF2B5EF4-FFF2-40B4-BE49-F238E27FC236}">
                <a16:creationId xmlns:a16="http://schemas.microsoft.com/office/drawing/2014/main" id="{2A834DA0-6606-32C4-CC8D-03B44494E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0" r="69851"/>
          <a:stretch/>
        </p:blipFill>
        <p:spPr bwMode="auto">
          <a:xfrm>
            <a:off x="-356437" y="3558920"/>
            <a:ext cx="4329404" cy="3429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8DF0233E-5F4C-9C5A-5B38-2D9DE56F2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45" y="5987892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11E1AF54-1FC8-3450-BD88-2E5200B2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6959915" y="6408789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1A32879-BDC8-9F57-3158-AC0E78AF0C61}"/>
              </a:ext>
            </a:extLst>
          </p:cNvPr>
          <p:cNvSpPr/>
          <p:nvPr/>
        </p:nvSpPr>
        <p:spPr>
          <a:xfrm>
            <a:off x="9387053" y="4458663"/>
            <a:ext cx="20393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Sewage</a:t>
            </a:r>
          </a:p>
        </p:txBody>
      </p:sp>
      <p:pic>
        <p:nvPicPr>
          <p:cNvPr id="1060" name="Picture 36" descr="1,000+ Toxic Waste Barrel Stock Illustrations, Royalty-Free Vector ...">
            <a:extLst>
              <a:ext uri="{FF2B5EF4-FFF2-40B4-BE49-F238E27FC236}">
                <a16:creationId xmlns:a16="http://schemas.microsoft.com/office/drawing/2014/main" id="{1F0B5FDA-2CFA-F31D-E886-68362499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7" b="90850" l="9967" r="89869">
                        <a14:foregroundMark x1="33170" y1="76797" x2="33170" y2="76797"/>
                        <a14:foregroundMark x1="35784" y1="73693" x2="35784" y2="73693"/>
                        <a14:foregroundMark x1="38072" y1="76307" x2="38072" y2="76307"/>
                        <a14:foregroundMark x1="78268" y1="84804" x2="78268" y2="84804"/>
                        <a14:foregroundMark x1="75654" y1="82190" x2="75654" y2="82190"/>
                        <a14:foregroundMark x1="79248" y1="80392" x2="79248" y2="80392"/>
                        <a14:foregroundMark x1="50163" y1="90850" x2="50163" y2="9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787" y="4802017"/>
            <a:ext cx="2137369" cy="21373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8C038DC2-1778-4214-28E5-B5A1F1AF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647" y="5648373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65D8C567-FF53-F072-9714-7B90C5E1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8098" flipH="1">
            <a:off x="8476172" y="5882543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ock stone Graphics to Download">
            <a:extLst>
              <a:ext uri="{FF2B5EF4-FFF2-40B4-BE49-F238E27FC236}">
                <a16:creationId xmlns:a16="http://schemas.microsoft.com/office/drawing/2014/main" id="{D9680D18-9476-F83F-9129-F82DB67F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723" y="5515105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84D00065-A0B8-ED2A-0409-8789750F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10933045" y="5991018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Water Clipart Png">
            <a:extLst>
              <a:ext uri="{FF2B5EF4-FFF2-40B4-BE49-F238E27FC236}">
                <a16:creationId xmlns:a16="http://schemas.microsoft.com/office/drawing/2014/main" id="{EBEA0CD1-93AF-B569-0B9C-988BA6D98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9" r="7323"/>
          <a:stretch/>
        </p:blipFill>
        <p:spPr bwMode="auto">
          <a:xfrm>
            <a:off x="8278554" y="3558920"/>
            <a:ext cx="3926257" cy="3429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0045DA-BD6D-AFE4-761C-FD175FDAE62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55" b="91398" l="7885" r="89606">
                        <a14:foregroundMark x1="10753" y1="26267" x2="10753" y2="26267"/>
                        <a14:foregroundMark x1="49462" y1="4455" x2="49462" y2="4455"/>
                        <a14:foregroundMark x1="29032" y1="54685" x2="29032" y2="54685"/>
                        <a14:foregroundMark x1="86022" y1="57757" x2="86022" y2="57757"/>
                        <a14:foregroundMark x1="85305" y1="55914" x2="85305" y2="55914"/>
                        <a14:foregroundMark x1="40860" y1="91551" x2="40860" y2="91551"/>
                        <a14:foregroundMark x1="68100" y1="90476" x2="68100" y2="90476"/>
                        <a14:foregroundMark x1="68817" y1="91551" x2="68817" y2="91551"/>
                        <a14:foregroundMark x1="30466" y1="56068" x2="30466" y2="56068"/>
                        <a14:foregroundMark x1="26523" y1="55300" x2="26523" y2="55300"/>
                        <a14:foregroundMark x1="30824" y1="55914" x2="30824" y2="55914"/>
                        <a14:foregroundMark x1="24373" y1="53456" x2="24373" y2="53456"/>
                        <a14:foregroundMark x1="30824" y1="54685" x2="30824" y2="54685"/>
                        <a14:foregroundMark x1="25090" y1="57296" x2="25090" y2="57296"/>
                        <a14:foregroundMark x1="26523" y1="57604" x2="30824" y2="60676"/>
                        <a14:foregroundMark x1="74910" y1="50384" x2="74910" y2="65284"/>
                        <a14:foregroundMark x1="74552" y1="63441" x2="70609" y2="49923"/>
                        <a14:foregroundMark x1="7885" y1="48387" x2="7885" y2="48387"/>
                        <a14:foregroundMark x1="8961" y1="25346" x2="8961" y2="2534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26801">
            <a:off x="-282331" y="1177185"/>
            <a:ext cx="1469572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ECCDB16-A676-6508-B9E3-8DFFB90F3CA2}"/>
              </a:ext>
            </a:extLst>
          </p:cNvPr>
          <p:cNvGrpSpPr/>
          <p:nvPr/>
        </p:nvGrpSpPr>
        <p:grpSpPr>
          <a:xfrm>
            <a:off x="1845096" y="1635471"/>
            <a:ext cx="2257302" cy="1544987"/>
            <a:chOff x="1845096" y="1635471"/>
            <a:chExt cx="2257302" cy="1544987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B57CDFB5-AA1D-0B49-9A7C-24E7B0EF4F2E}"/>
                </a:ext>
              </a:extLst>
            </p:cNvPr>
            <p:cNvSpPr/>
            <p:nvPr/>
          </p:nvSpPr>
          <p:spPr>
            <a:xfrm>
              <a:off x="1845096" y="1635471"/>
              <a:ext cx="2257302" cy="1544987"/>
            </a:xfrm>
            <a:prstGeom prst="wedgeRoundRectCallout">
              <a:avLst>
                <a:gd name="adj1" fmla="val -66876"/>
                <a:gd name="adj2" fmla="val 2160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29C1006-6E74-359F-1B1A-05EBFDF0858F}"/>
                </a:ext>
              </a:extLst>
            </p:cNvPr>
            <p:cNvSpPr txBox="1"/>
            <p:nvPr/>
          </p:nvSpPr>
          <p:spPr>
            <a:xfrm>
              <a:off x="1932874" y="1807799"/>
              <a:ext cx="20817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There are lots of hidden </a:t>
              </a:r>
              <a:r>
                <a:rPr lang="en-GB">
                  <a:solidFill>
                    <a:srgbClr val="FE5739"/>
                  </a:solidFill>
                </a:rPr>
                <a:t>hazards</a:t>
              </a:r>
              <a:r>
                <a:rPr lang="en-GB"/>
                <a:t> under the water, that you can’t see.</a:t>
              </a:r>
            </a:p>
          </p:txBody>
        </p:sp>
      </p:grpSp>
      <p:pic>
        <p:nvPicPr>
          <p:cNvPr id="3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78714629-9C90-AD74-C5DC-CB61DB00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89" y="6305046"/>
            <a:ext cx="1042223" cy="6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Water Clipart Png">
            <a:extLst>
              <a:ext uri="{FF2B5EF4-FFF2-40B4-BE49-F238E27FC236}">
                <a16:creationId xmlns:a16="http://schemas.microsoft.com/office/drawing/2014/main" id="{1EFB2ACD-A99D-B66D-B11F-1D61C82EA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r="36951"/>
          <a:stretch/>
        </p:blipFill>
        <p:spPr bwMode="auto">
          <a:xfrm>
            <a:off x="3972967" y="3558920"/>
            <a:ext cx="4329404" cy="3429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D1684F-E1DA-ACB5-A97B-33233F92A572}"/>
              </a:ext>
            </a:extLst>
          </p:cNvPr>
          <p:cNvSpPr/>
          <p:nvPr/>
        </p:nvSpPr>
        <p:spPr>
          <a:xfrm>
            <a:off x="1038614" y="513543"/>
            <a:ext cx="96391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can you be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</a:t>
            </a:r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around water?</a:t>
            </a:r>
            <a:endParaRPr lang="en-GB" sz="40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6BDF9-5CDA-A798-6EFD-F8399DCBAC30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093EF0-518B-F46B-2234-D56B2CD68815}"/>
              </a:ext>
            </a:extLst>
          </p:cNvPr>
          <p:cNvGrpSpPr/>
          <p:nvPr/>
        </p:nvGrpSpPr>
        <p:grpSpPr>
          <a:xfrm>
            <a:off x="0" y="5872480"/>
            <a:ext cx="10571657" cy="721070"/>
            <a:chOff x="0" y="5872480"/>
            <a:chExt cx="10571657" cy="721070"/>
          </a:xfrm>
        </p:grpSpPr>
        <p:sp>
          <p:nvSpPr>
            <p:cNvPr id="15" name="Rectangle 14">
              <a:hlinkClick r:id="rId3"/>
              <a:extLst>
                <a:ext uri="{FF2B5EF4-FFF2-40B4-BE49-F238E27FC236}">
                  <a16:creationId xmlns:a16="http://schemas.microsoft.com/office/drawing/2014/main" id="{463A52E9-3FA7-5B29-F490-2E448A2089B1}"/>
                </a:ext>
              </a:extLst>
            </p:cNvPr>
            <p:cNvSpPr/>
            <p:nvPr/>
          </p:nvSpPr>
          <p:spPr>
            <a:xfrm>
              <a:off x="0" y="6076905"/>
              <a:ext cx="10216055" cy="516645"/>
            </a:xfrm>
            <a:prstGeom prst="rect">
              <a:avLst/>
            </a:prstGeom>
            <a:solidFill>
              <a:srgbClr val="FE57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Learn more about the </a:t>
              </a:r>
              <a:r>
                <a:rPr lang="en-GB" b="1"/>
                <a:t>Water Safety Code </a:t>
              </a:r>
              <a:r>
                <a:rPr lang="en-GB"/>
                <a:t>here - https://youtu.be/zwzB7So7jSM?si=hnciusDwxR2RMCRl</a:t>
              </a:r>
            </a:p>
          </p:txBody>
        </p:sp>
        <p:pic>
          <p:nvPicPr>
            <p:cNvPr id="5" name="Picture 16" descr="The Royal Lifesaving Society (RLSS) Qualifications | BeVenturesome Careers">
              <a:extLst>
                <a:ext uri="{FF2B5EF4-FFF2-40B4-BE49-F238E27FC236}">
                  <a16:creationId xmlns:a16="http://schemas.microsoft.com/office/drawing/2014/main" id="{3C0BECCA-80D4-83D4-38B7-2616009A5F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41"/>
            <a:stretch/>
          </p:blipFill>
          <p:spPr bwMode="auto">
            <a:xfrm>
              <a:off x="10038332" y="5872480"/>
              <a:ext cx="533325" cy="72107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E6AE417-4919-50C8-3A0C-859FBD83D3E1}"/>
              </a:ext>
            </a:extLst>
          </p:cNvPr>
          <p:cNvGrpSpPr/>
          <p:nvPr/>
        </p:nvGrpSpPr>
        <p:grpSpPr>
          <a:xfrm>
            <a:off x="507158" y="2654378"/>
            <a:ext cx="2595636" cy="2843771"/>
            <a:chOff x="210764" y="2433615"/>
            <a:chExt cx="2977661" cy="3334066"/>
          </a:xfrm>
        </p:grpSpPr>
        <p:pic>
          <p:nvPicPr>
            <p:cNvPr id="10242" name="Picture 2" descr="Stop Sign Hand Black And White">
              <a:extLst>
                <a:ext uri="{FF2B5EF4-FFF2-40B4-BE49-F238E27FC236}">
                  <a16:creationId xmlns:a16="http://schemas.microsoft.com/office/drawing/2014/main" id="{3AC80B73-929B-0301-D441-DA6477939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4902" y1="29412" x2="54902" y2="29412"/>
                          <a14:foregroundMark x1="65850" y1="27941" x2="65850" y2="27941"/>
                          <a14:foregroundMark x1="28105" y1="13725" x2="28105" y2="13725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452" y="2433615"/>
              <a:ext cx="2035167" cy="2035167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BF73DB7-75C3-0B8E-C81A-C816DD49E837}"/>
                </a:ext>
              </a:extLst>
            </p:cNvPr>
            <p:cNvSpPr/>
            <p:nvPr/>
          </p:nvSpPr>
          <p:spPr>
            <a:xfrm>
              <a:off x="210764" y="4567352"/>
              <a:ext cx="297766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Stop </a:t>
              </a:r>
              <a:r>
                <a:rPr lang="en-GB" sz="3600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</a:t>
              </a:r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Think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C74A1C-1536-DFB4-1EB6-150D261C57EF}"/>
              </a:ext>
            </a:extLst>
          </p:cNvPr>
          <p:cNvGrpSpPr/>
          <p:nvPr/>
        </p:nvGrpSpPr>
        <p:grpSpPr>
          <a:xfrm>
            <a:off x="6389533" y="2678819"/>
            <a:ext cx="1940798" cy="2670547"/>
            <a:chOff x="6095999" y="2189285"/>
            <a:chExt cx="2276704" cy="3578394"/>
          </a:xfrm>
        </p:grpSpPr>
        <p:pic>
          <p:nvPicPr>
            <p:cNvPr id="8" name="Picture 12" descr="Calling 999 | Secondary | First Aid Champions">
              <a:extLst>
                <a:ext uri="{FF2B5EF4-FFF2-40B4-BE49-F238E27FC236}">
                  <a16:creationId xmlns:a16="http://schemas.microsoft.com/office/drawing/2014/main" id="{FF50F71D-29B5-C35B-32F1-443F4AE4C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2189285"/>
              <a:ext cx="2276704" cy="2276704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E7D2A1-8CAB-374E-83AE-DCB518949D01}"/>
                </a:ext>
              </a:extLst>
            </p:cNvPr>
            <p:cNvSpPr/>
            <p:nvPr/>
          </p:nvSpPr>
          <p:spPr>
            <a:xfrm>
              <a:off x="6263952" y="4567350"/>
              <a:ext cx="194079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Call 999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66B65B-45F2-8F6D-C95D-0B34089D88B1}"/>
              </a:ext>
            </a:extLst>
          </p:cNvPr>
          <p:cNvGrpSpPr/>
          <p:nvPr/>
        </p:nvGrpSpPr>
        <p:grpSpPr>
          <a:xfrm>
            <a:off x="8659269" y="2677695"/>
            <a:ext cx="2648320" cy="2308547"/>
            <a:chOff x="8372703" y="2884618"/>
            <a:chExt cx="2648320" cy="23085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DDA260-A771-0B81-8A31-903F47D4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639" b="89759" l="9353" r="89928">
                          <a14:foregroundMark x1="23381" y1="36747" x2="23381" y2="36747"/>
                          <a14:foregroundMark x1="9353" y1="45181" x2="9353" y2="45181"/>
                          <a14:foregroundMark x1="16906" y1="77108" x2="16906" y2="77108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72703" y="2884618"/>
              <a:ext cx="2648320" cy="1581371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413ED1-0384-8BF7-C335-2E07B88D8312}"/>
                </a:ext>
              </a:extLst>
            </p:cNvPr>
            <p:cNvSpPr/>
            <p:nvPr/>
          </p:nvSpPr>
          <p:spPr>
            <a:xfrm>
              <a:off x="8586775" y="4546834"/>
              <a:ext cx="194079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FC9A02-D440-CEF1-44F4-D84728161547}"/>
              </a:ext>
            </a:extLst>
          </p:cNvPr>
          <p:cNvGrpSpPr/>
          <p:nvPr/>
        </p:nvGrpSpPr>
        <p:grpSpPr>
          <a:xfrm>
            <a:off x="3226107" y="2306071"/>
            <a:ext cx="2977661" cy="3304119"/>
            <a:chOff x="3525763" y="2138456"/>
            <a:chExt cx="2977661" cy="33041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B5C1DE-5258-037F-7786-88F6F0A4BEF9}"/>
                </a:ext>
              </a:extLst>
            </p:cNvPr>
            <p:cNvSpPr/>
            <p:nvPr/>
          </p:nvSpPr>
          <p:spPr>
            <a:xfrm>
              <a:off x="3525763" y="4242246"/>
              <a:ext cx="297766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Stay together</a:t>
              </a:r>
            </a:p>
          </p:txBody>
        </p:sp>
        <p:pic>
          <p:nvPicPr>
            <p:cNvPr id="2050" name="Picture 2" descr="Team Building Icon at Vectorified.com | Collection of Team Building ...">
              <a:extLst>
                <a:ext uri="{FF2B5EF4-FFF2-40B4-BE49-F238E27FC236}">
                  <a16:creationId xmlns:a16="http://schemas.microsoft.com/office/drawing/2014/main" id="{060C9ADD-C357-3306-3982-AC032FD02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16" b="89451" l="5485" r="95359">
                          <a14:foregroundMark x1="21941" y1="68354" x2="21941" y2="68354"/>
                          <a14:foregroundMark x1="9916" y1="52954" x2="9916" y2="52954"/>
                          <a14:foregroundMark x1="5907" y1="70464" x2="5907" y2="70464"/>
                          <a14:foregroundMark x1="19409" y1="38397" x2="19409" y2="38397"/>
                          <a14:foregroundMark x1="56118" y1="35021" x2="56118" y2="35021"/>
                          <a14:foregroundMark x1="81646" y1="38819" x2="81646" y2="38819"/>
                          <a14:foregroundMark x1="84810" y1="70042" x2="84810" y2="70042"/>
                          <a14:foregroundMark x1="92827" y1="72574" x2="92827" y2="72574"/>
                          <a14:foregroundMark x1="95359" y1="71941" x2="95359" y2="71941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221" y="2138456"/>
              <a:ext cx="2150745" cy="2150745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8F1D88-D544-7395-6689-B7FED418E2AE}"/>
              </a:ext>
            </a:extLst>
          </p:cNvPr>
          <p:cNvGrpSpPr/>
          <p:nvPr/>
        </p:nvGrpSpPr>
        <p:grpSpPr>
          <a:xfrm>
            <a:off x="2415524" y="1504218"/>
            <a:ext cx="6880876" cy="707886"/>
            <a:chOff x="2415524" y="1504218"/>
            <a:chExt cx="6880876" cy="707886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DF71001-36F1-1CDB-2CD8-186D7BD2ED0C}"/>
                </a:ext>
              </a:extLst>
            </p:cNvPr>
            <p:cNvSpPr/>
            <p:nvPr/>
          </p:nvSpPr>
          <p:spPr>
            <a:xfrm>
              <a:off x="2415524" y="1504218"/>
              <a:ext cx="6880876" cy="70788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D603B9-2AC0-D880-C050-F4971A51C239}"/>
                </a:ext>
              </a:extLst>
            </p:cNvPr>
            <p:cNvSpPr/>
            <p:nvPr/>
          </p:nvSpPr>
          <p:spPr>
            <a:xfrm>
              <a:off x="2549525" y="1554248"/>
              <a:ext cx="662553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b="1" cap="none" spc="5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Follow the </a:t>
              </a:r>
              <a:r>
                <a:rPr lang="en-GB" sz="3200" b="1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</a:t>
              </a:r>
              <a:r>
                <a:rPr lang="en-GB" sz="3200" b="1" cap="none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ater </a:t>
              </a:r>
              <a:r>
                <a:rPr lang="en-GB" sz="3200" b="1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  <a:r>
                <a:rPr lang="en-GB" sz="3200" b="1" cap="none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afety </a:t>
              </a:r>
              <a:r>
                <a:rPr lang="en-GB" sz="3200" b="1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GB" sz="3200" b="1" cap="none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ode!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A773D5-2425-2703-FE45-0DE99D95A116}"/>
              </a:ext>
            </a:extLst>
          </p:cNvPr>
          <p:cNvSpPr/>
          <p:nvPr/>
        </p:nvSpPr>
        <p:spPr>
          <a:xfrm>
            <a:off x="0" y="64003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1FEC4-5B02-E0E4-DF9F-47778D71E44A}"/>
              </a:ext>
            </a:extLst>
          </p:cNvPr>
          <p:cNvSpPr/>
          <p:nvPr/>
        </p:nvSpPr>
        <p:spPr>
          <a:xfrm>
            <a:off x="1208549" y="354219"/>
            <a:ext cx="40751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Float to Live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6DDE74-C785-3823-095C-610DD8CFC1F5}"/>
              </a:ext>
            </a:extLst>
          </p:cNvPr>
          <p:cNvGrpSpPr/>
          <p:nvPr/>
        </p:nvGrpSpPr>
        <p:grpSpPr>
          <a:xfrm>
            <a:off x="1208549" y="1941690"/>
            <a:ext cx="3400903" cy="6419627"/>
            <a:chOff x="1208549" y="1941690"/>
            <a:chExt cx="3400903" cy="64196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401F72-92D6-B173-5930-D13B7961B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455" b="91398" l="7885" r="89606">
                          <a14:foregroundMark x1="10753" y1="26267" x2="10753" y2="26267"/>
                          <a14:foregroundMark x1="49462" y1="4455" x2="49462" y2="4455"/>
                          <a14:foregroundMark x1="29032" y1="54685" x2="29032" y2="54685"/>
                          <a14:foregroundMark x1="86022" y1="57757" x2="86022" y2="57757"/>
                          <a14:foregroundMark x1="85305" y1="55914" x2="85305" y2="55914"/>
                          <a14:foregroundMark x1="40860" y1="91551" x2="40860" y2="91551"/>
                          <a14:foregroundMark x1="68100" y1="90476" x2="68100" y2="90476"/>
                          <a14:foregroundMark x1="68817" y1="91551" x2="68817" y2="91551"/>
                          <a14:foregroundMark x1="30466" y1="56068" x2="30466" y2="56068"/>
                          <a14:foregroundMark x1="26523" y1="55300" x2="26523" y2="55300"/>
                          <a14:foregroundMark x1="30824" y1="55914" x2="30824" y2="55914"/>
                          <a14:foregroundMark x1="24373" y1="53456" x2="24373" y2="53456"/>
                          <a14:foregroundMark x1="30824" y1="54685" x2="30824" y2="54685"/>
                          <a14:foregroundMark x1="25090" y1="57296" x2="25090" y2="57296"/>
                          <a14:foregroundMark x1="26523" y1="57604" x2="30824" y2="60676"/>
                          <a14:foregroundMark x1="74910" y1="50384" x2="74910" y2="65284"/>
                          <a14:foregroundMark x1="74552" y1="63441" x2="70609" y2="49923"/>
                          <a14:foregroundMark x1="7885" y1="48387" x2="7885" y2="48387"/>
                          <a14:foregroundMark x1="8961" y1="25346" x2="8961" y2="2534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30842" y="3238098"/>
              <a:ext cx="2227242" cy="51232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F730029D-700F-AC3A-DCB3-C3D162E8035A}"/>
                </a:ext>
              </a:extLst>
            </p:cNvPr>
            <p:cNvSpPr/>
            <p:nvPr/>
          </p:nvSpPr>
          <p:spPr>
            <a:xfrm>
              <a:off x="1208549" y="1941690"/>
              <a:ext cx="3400903" cy="1845404"/>
            </a:xfrm>
            <a:prstGeom prst="wedgeRoundRectCallout">
              <a:avLst>
                <a:gd name="adj1" fmla="val 20645"/>
                <a:gd name="adj2" fmla="val 63714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2D68F7-A5FD-328B-FCF8-CA3B6B951094}"/>
                </a:ext>
              </a:extLst>
            </p:cNvPr>
            <p:cNvSpPr/>
            <p:nvPr/>
          </p:nvSpPr>
          <p:spPr>
            <a:xfrm>
              <a:off x="1414487" y="2325783"/>
              <a:ext cx="2989024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But why should you </a:t>
              </a:r>
              <a:r>
                <a:rPr lang="en-GB" sz="320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</a:t>
              </a:r>
              <a:r>
                <a:rPr lang="en-GB"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GB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64C9B5-7F54-78B7-A446-123E677B5849}"/>
              </a:ext>
            </a:extLst>
          </p:cNvPr>
          <p:cNvGrpSpPr/>
          <p:nvPr/>
        </p:nvGrpSpPr>
        <p:grpSpPr>
          <a:xfrm>
            <a:off x="5927545" y="1137915"/>
            <a:ext cx="5527170" cy="1020725"/>
            <a:chOff x="5927545" y="1194976"/>
            <a:chExt cx="5527170" cy="1020725"/>
          </a:xfrm>
        </p:grpSpPr>
        <p:pic>
          <p:nvPicPr>
            <p:cNvPr id="14" name="Graphic 13" descr="Snowflake with solid fill">
              <a:extLst>
                <a:ext uri="{FF2B5EF4-FFF2-40B4-BE49-F238E27FC236}">
                  <a16:creationId xmlns:a16="http://schemas.microsoft.com/office/drawing/2014/main" id="{2C2455B0-7571-CBC0-CDE2-41D35AEEF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27545" y="1194976"/>
              <a:ext cx="1020725" cy="1020725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CC2C01-CDCE-0382-2BC5-0051FE89742A}"/>
                </a:ext>
              </a:extLst>
            </p:cNvPr>
            <p:cNvSpPr txBox="1"/>
            <p:nvPr/>
          </p:nvSpPr>
          <p:spPr>
            <a:xfrm>
              <a:off x="7052050" y="1199207"/>
              <a:ext cx="44026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If the water is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cold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it can make you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panic</a:t>
              </a:r>
              <a:r>
                <a:rPr lang="en-US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which makes you move more and makes you tired</a:t>
              </a:r>
              <a:endParaRPr lang="en-US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60E2D8-C206-286F-AB74-D957954BD990}"/>
              </a:ext>
            </a:extLst>
          </p:cNvPr>
          <p:cNvGrpSpPr/>
          <p:nvPr/>
        </p:nvGrpSpPr>
        <p:grpSpPr>
          <a:xfrm>
            <a:off x="5662223" y="2473887"/>
            <a:ext cx="5792494" cy="923330"/>
            <a:chOff x="5662223" y="2473887"/>
            <a:chExt cx="5792494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414A60-88A1-87B1-E31E-9D873E76C5AF}"/>
                </a:ext>
              </a:extLst>
            </p:cNvPr>
            <p:cNvSpPr txBox="1"/>
            <p:nvPr/>
          </p:nvSpPr>
          <p:spPr>
            <a:xfrm>
              <a:off x="7052052" y="2473887"/>
              <a:ext cx="44026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Lying on your back and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gently swishing 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arms and feet around in circles uses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less energy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D408541-BA96-FAAF-FD8F-0030BC59B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9" b="89759" l="9353" r="89928">
                          <a14:foregroundMark x1="23381" y1="36747" x2="23381" y2="36747"/>
                          <a14:foregroundMark x1="9353" y1="45181" x2="9353" y2="45181"/>
                          <a14:foregroundMark x1="16906" y1="77108" x2="16906" y2="77108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62223" y="2473887"/>
              <a:ext cx="1389829" cy="84981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088CBA-2D61-2D98-5821-D17502FA023E}"/>
              </a:ext>
            </a:extLst>
          </p:cNvPr>
          <p:cNvGrpSpPr/>
          <p:nvPr/>
        </p:nvGrpSpPr>
        <p:grpSpPr>
          <a:xfrm>
            <a:off x="6096000" y="3822871"/>
            <a:ext cx="5358716" cy="745911"/>
            <a:chOff x="6096000" y="3822871"/>
            <a:chExt cx="5358716" cy="74591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9F74C4-21D6-C0EA-500D-EFEF140EDC3C}"/>
                </a:ext>
              </a:extLst>
            </p:cNvPr>
            <p:cNvSpPr txBox="1"/>
            <p:nvPr/>
          </p:nvSpPr>
          <p:spPr>
            <a:xfrm>
              <a:off x="7052051" y="3879148"/>
              <a:ext cx="4402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Keeping you head above the water allows you to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breathe </a:t>
              </a:r>
            </a:p>
          </p:txBody>
        </p:sp>
        <p:pic>
          <p:nvPicPr>
            <p:cNvPr id="3074" name="Picture 2" descr="Breathing - free icon">
              <a:extLst>
                <a:ext uri="{FF2B5EF4-FFF2-40B4-BE49-F238E27FC236}">
                  <a16:creationId xmlns:a16="http://schemas.microsoft.com/office/drawing/2014/main" id="{2A05D94B-B839-2994-DD0A-3AE4998992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822871"/>
              <a:ext cx="745911" cy="745911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552F68-212B-4532-3843-CBC483000A4D}"/>
              </a:ext>
            </a:extLst>
          </p:cNvPr>
          <p:cNvGrpSpPr/>
          <p:nvPr/>
        </p:nvGrpSpPr>
        <p:grpSpPr>
          <a:xfrm>
            <a:off x="5927545" y="4933890"/>
            <a:ext cx="5527171" cy="1123000"/>
            <a:chOff x="5927545" y="4933890"/>
            <a:chExt cx="5527171" cy="112300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A54120-F8F9-6FC3-D76F-94596058CB41}"/>
                </a:ext>
              </a:extLst>
            </p:cNvPr>
            <p:cNvSpPr txBox="1"/>
            <p:nvPr/>
          </p:nvSpPr>
          <p:spPr>
            <a:xfrm>
              <a:off x="7052051" y="5172224"/>
              <a:ext cx="4402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Floating gives you more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think,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call for help 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await rescue</a:t>
              </a:r>
            </a:p>
          </p:txBody>
        </p:sp>
        <p:pic>
          <p:nvPicPr>
            <p:cNvPr id="22" name="Picture 12" descr="Calling 999 | Secondary | First Aid Champions">
              <a:extLst>
                <a:ext uri="{FF2B5EF4-FFF2-40B4-BE49-F238E27FC236}">
                  <a16:creationId xmlns:a16="http://schemas.microsoft.com/office/drawing/2014/main" id="{DEF21241-8E2F-332F-DF35-304490FA0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545" y="4933890"/>
              <a:ext cx="1177547" cy="1123000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048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90E2DB-EAB2-41A1-4F09-27B1C87E4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2256C6-1B88-6260-428C-00AB7D47CC0D}"/>
              </a:ext>
            </a:extLst>
          </p:cNvPr>
          <p:cNvSpPr/>
          <p:nvPr/>
        </p:nvSpPr>
        <p:spPr>
          <a:xfrm>
            <a:off x="1203737" y="354219"/>
            <a:ext cx="40847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</a:t>
            </a:r>
            <a:r>
              <a:rPr lang="en-GB" sz="4800" b="1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float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CDE1E-C6DD-4C16-2A46-D53E18536D04}"/>
              </a:ext>
            </a:extLst>
          </p:cNvPr>
          <p:cNvSpPr/>
          <p:nvPr/>
        </p:nvSpPr>
        <p:spPr>
          <a:xfrm>
            <a:off x="0" y="64003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F57FC-A241-16BF-51CB-C2F04E641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9" b="89759" l="9353" r="89928">
                        <a14:foregroundMark x1="23381" y1="36747" x2="23381" y2="36747"/>
                        <a14:foregroundMark x1="9353" y1="45181" x2="9353" y2="45181"/>
                        <a14:foregroundMark x1="16906" y1="77108" x2="16906" y2="77108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6059" y="321395"/>
            <a:ext cx="1389829" cy="84981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2B1511F-DD8D-2767-DE2E-0164B8929630}"/>
              </a:ext>
            </a:extLst>
          </p:cNvPr>
          <p:cNvGrpSpPr/>
          <p:nvPr/>
        </p:nvGrpSpPr>
        <p:grpSpPr>
          <a:xfrm>
            <a:off x="475212" y="1379408"/>
            <a:ext cx="6027310" cy="983420"/>
            <a:chOff x="475212" y="1379408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FB87DEA-6458-AA09-9055-48DC316B42C7}"/>
                </a:ext>
              </a:extLst>
            </p:cNvPr>
            <p:cNvSpPr/>
            <p:nvPr/>
          </p:nvSpPr>
          <p:spPr>
            <a:xfrm>
              <a:off x="1208541" y="1553336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Tilt your head back,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submerging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your ears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E11CD1-FA56-EB18-442D-38EC503E8957}"/>
                </a:ext>
              </a:extLst>
            </p:cNvPr>
            <p:cNvSpPr/>
            <p:nvPr/>
          </p:nvSpPr>
          <p:spPr>
            <a:xfrm>
              <a:off x="475212" y="1379408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007998-791A-1589-E8E6-8F75643369C1}"/>
              </a:ext>
            </a:extLst>
          </p:cNvPr>
          <p:cNvGrpSpPr/>
          <p:nvPr/>
        </p:nvGrpSpPr>
        <p:grpSpPr>
          <a:xfrm>
            <a:off x="475211" y="2445580"/>
            <a:ext cx="6027311" cy="983420"/>
            <a:chOff x="475211" y="2445580"/>
            <a:chExt cx="6027311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3F90A1-BD21-9AD2-7ED1-ED8E2C1AF86F}"/>
                </a:ext>
              </a:extLst>
            </p:cNvPr>
            <p:cNvSpPr/>
            <p:nvPr/>
          </p:nvSpPr>
          <p:spPr>
            <a:xfrm>
              <a:off x="1208541" y="2643744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Relax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try to control your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breathing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6401F7-D7E7-542B-91D7-FEC0D00B74EB}"/>
                </a:ext>
              </a:extLst>
            </p:cNvPr>
            <p:cNvSpPr/>
            <p:nvPr/>
          </p:nvSpPr>
          <p:spPr>
            <a:xfrm>
              <a:off x="475211" y="2445580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E5CFB2-C45C-BA63-32E2-EA79B9E43F10}"/>
              </a:ext>
            </a:extLst>
          </p:cNvPr>
          <p:cNvGrpSpPr/>
          <p:nvPr/>
        </p:nvGrpSpPr>
        <p:grpSpPr>
          <a:xfrm>
            <a:off x="475211" y="3525858"/>
            <a:ext cx="6027310" cy="983420"/>
            <a:chOff x="475211" y="3525858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AD0085-20E8-45D0-321C-D3282540D397}"/>
                </a:ext>
              </a:extLst>
            </p:cNvPr>
            <p:cNvSpPr/>
            <p:nvPr/>
          </p:nvSpPr>
          <p:spPr>
            <a:xfrm>
              <a:off x="1208540" y="3709916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Move your hands to help you stay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afloat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4BA7FA5-CDAD-40EF-89E5-62FDF2AE2789}"/>
                </a:ext>
              </a:extLst>
            </p:cNvPr>
            <p:cNvSpPr/>
            <p:nvPr/>
          </p:nvSpPr>
          <p:spPr>
            <a:xfrm>
              <a:off x="475211" y="3525858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DAD421-E82E-FAA8-117B-1094E8677002}"/>
              </a:ext>
            </a:extLst>
          </p:cNvPr>
          <p:cNvGrpSpPr/>
          <p:nvPr/>
        </p:nvGrpSpPr>
        <p:grpSpPr>
          <a:xfrm>
            <a:off x="475211" y="4584977"/>
            <a:ext cx="6027310" cy="983420"/>
            <a:chOff x="475211" y="4584977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190820E-0ABC-ADD4-D1A0-DC61006F02A0}"/>
                </a:ext>
              </a:extLst>
            </p:cNvPr>
            <p:cNvSpPr/>
            <p:nvPr/>
          </p:nvSpPr>
          <p:spPr>
            <a:xfrm>
              <a:off x="1208540" y="4776088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legs might </a:t>
              </a:r>
              <a:r>
                <a:rPr lang="en-GB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sink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but that’s </a:t>
              </a:r>
              <a:r>
                <a:rPr lang="en-GB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OK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                         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everyone floats differently 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12A1634-12F8-7DF4-D3C0-96AF2166D218}"/>
                </a:ext>
              </a:extLst>
            </p:cNvPr>
            <p:cNvSpPr/>
            <p:nvPr/>
          </p:nvSpPr>
          <p:spPr>
            <a:xfrm>
              <a:off x="475211" y="4584977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E006CA-7AB1-2A00-60C6-788DB528B0C9}"/>
              </a:ext>
            </a:extLst>
          </p:cNvPr>
          <p:cNvGrpSpPr/>
          <p:nvPr/>
        </p:nvGrpSpPr>
        <p:grpSpPr>
          <a:xfrm>
            <a:off x="475211" y="5649317"/>
            <a:ext cx="6027310" cy="983420"/>
            <a:chOff x="475211" y="5649317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3CEE8DF-6C5C-133E-93CA-1FDEF0B7317C}"/>
                </a:ext>
              </a:extLst>
            </p:cNvPr>
            <p:cNvSpPr/>
            <p:nvPr/>
          </p:nvSpPr>
          <p:spPr>
            <a:xfrm>
              <a:off x="1208540" y="5842260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Spread</a:t>
              </a:r>
              <a:r>
                <a:rPr lang="en-GB" sz="160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arms and legs to improve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stability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F0A787-5B73-2CFE-CE3C-97D27847B265}"/>
                </a:ext>
              </a:extLst>
            </p:cNvPr>
            <p:cNvSpPr/>
            <p:nvPr/>
          </p:nvSpPr>
          <p:spPr>
            <a:xfrm>
              <a:off x="475211" y="5649317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pic>
        <p:nvPicPr>
          <p:cNvPr id="4" name="Online Media 3" title="How to float">
            <a:hlinkClick r:id="" action="ppaction://media"/>
            <a:extLst>
              <a:ext uri="{FF2B5EF4-FFF2-40B4-BE49-F238E27FC236}">
                <a16:creationId xmlns:a16="http://schemas.microsoft.com/office/drawing/2014/main" id="{E4BCA1E2-F492-379D-1718-3CF769113A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837183" y="706994"/>
            <a:ext cx="3281358" cy="56377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511406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602" y="64325"/>
            <a:ext cx="12446000" cy="7086600"/>
            <a:chOff x="0" y="0"/>
            <a:chExt cx="4741333" cy="1209524"/>
          </a:xfrm>
        </p:grpSpPr>
        <p:sp>
          <p:nvSpPr>
            <p:cNvPr id="3" name="Freeform 3"/>
            <p:cNvSpPr/>
            <p:nvPr/>
          </p:nvSpPr>
          <p:spPr>
            <a:xfrm>
              <a:off x="38705" y="0"/>
              <a:ext cx="4702628" cy="1170507"/>
            </a:xfrm>
            <a:custGeom>
              <a:avLst/>
              <a:gdLst/>
              <a:ahLst/>
              <a:cxnLst/>
              <a:rect l="l" t="t" r="r" b="b"/>
              <a:pathLst>
                <a:path w="4741333" h="1209524">
                  <a:moveTo>
                    <a:pt x="0" y="0"/>
                  </a:moveTo>
                  <a:lnTo>
                    <a:pt x="4741333" y="0"/>
                  </a:lnTo>
                  <a:lnTo>
                    <a:pt x="4741333" y="1209524"/>
                  </a:lnTo>
                  <a:lnTo>
                    <a:pt x="0" y="1209524"/>
                  </a:lnTo>
                  <a:close/>
                </a:path>
              </a:pathLst>
            </a:custGeom>
            <a:solidFill>
              <a:srgbClr val="202A4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741333" cy="1171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807AA1-E99B-7071-EDFF-C45A42FB9FDE}"/>
              </a:ext>
            </a:extLst>
          </p:cNvPr>
          <p:cNvSpPr/>
          <p:nvPr/>
        </p:nvSpPr>
        <p:spPr>
          <a:xfrm>
            <a:off x="502963" y="1584916"/>
            <a:ext cx="11329089" cy="67710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Today, you will learn…</a:t>
            </a:r>
            <a:endParaRPr kumimoji="0" lang="en-GB" sz="4000" b="1" i="0" u="none" strike="noStrike" kern="1200" cap="none" spc="33" normalizeH="0" baseline="0" noProof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F03DB-8C83-9DA0-5444-6B8113118FD7}"/>
              </a:ext>
            </a:extLst>
          </p:cNvPr>
          <p:cNvSpPr txBox="1"/>
          <p:nvPr/>
        </p:nvSpPr>
        <p:spPr>
          <a:xfrm>
            <a:off x="2789308" y="3005256"/>
            <a:ext cx="8704487" cy="4205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1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To know the emergency services for water rescue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8B871-B048-97F5-B076-E4697AFCFF92}"/>
              </a:ext>
            </a:extLst>
          </p:cNvPr>
          <p:cNvSpPr txBox="1"/>
          <p:nvPr/>
        </p:nvSpPr>
        <p:spPr>
          <a:xfrm>
            <a:off x="2755690" y="5133646"/>
            <a:ext cx="9042745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To u</a:t>
            </a:r>
            <a:r>
              <a:rPr lang="en-GB" sz="2100" err="1">
                <a:solidFill>
                  <a:prstClr val="white"/>
                </a:solidFill>
                <a:latin typeface="Tahoma"/>
                <a:ea typeface="Tahoma"/>
                <a:cs typeface="Tahoma"/>
              </a:rPr>
              <a:t>nderstand</a:t>
            </a:r>
            <a:r>
              <a:rPr lang="en-GB" sz="21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the water safety code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CF1C0-1BBF-7447-16B2-CFB9C087F0F7}"/>
              </a:ext>
            </a:extLst>
          </p:cNvPr>
          <p:cNvSpPr txBox="1"/>
          <p:nvPr/>
        </p:nvSpPr>
        <p:spPr>
          <a:xfrm>
            <a:off x="2814289" y="4095474"/>
            <a:ext cx="9042745" cy="4205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1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To b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 aware of common </a:t>
            </a:r>
            <a:r>
              <a:rPr kumimoji="0" lang="en-GB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hazards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in the water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16BEC0-AE00-63CF-DEC5-B29BE416614C}"/>
              </a:ext>
            </a:extLst>
          </p:cNvPr>
          <p:cNvSpPr/>
          <p:nvPr/>
        </p:nvSpPr>
        <p:spPr>
          <a:xfrm>
            <a:off x="-4692" y="6688338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59CF18-F963-11A6-F4EC-56451F68D753}"/>
              </a:ext>
            </a:extLst>
          </p:cNvPr>
          <p:cNvSpPr/>
          <p:nvPr/>
        </p:nvSpPr>
        <p:spPr>
          <a:xfrm>
            <a:off x="1" y="2795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507ED22-8A87-EE08-5214-40A6232B8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10" y="509997"/>
            <a:ext cx="2654593" cy="800188"/>
          </a:xfrm>
          <a:prstGeom prst="rect">
            <a:avLst/>
          </a:prstGeom>
        </p:spPr>
      </p:pic>
      <p:pic>
        <p:nvPicPr>
          <p:cNvPr id="20" name="Graphic 19" descr="Life ring outline">
            <a:extLst>
              <a:ext uri="{FF2B5EF4-FFF2-40B4-BE49-F238E27FC236}">
                <a16:creationId xmlns:a16="http://schemas.microsoft.com/office/drawing/2014/main" id="{6A11521B-03A4-3374-5B84-B83819040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1290" y="2795736"/>
            <a:ext cx="914400" cy="914400"/>
          </a:xfrm>
          <a:prstGeom prst="rect">
            <a:avLst/>
          </a:prstGeom>
        </p:spPr>
      </p:pic>
      <p:pic>
        <p:nvPicPr>
          <p:cNvPr id="21" name="Graphic 20" descr="Life ring outline">
            <a:extLst>
              <a:ext uri="{FF2B5EF4-FFF2-40B4-BE49-F238E27FC236}">
                <a16:creationId xmlns:a16="http://schemas.microsoft.com/office/drawing/2014/main" id="{BE2356A7-F134-40FE-2304-33B3B10F2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1290" y="3848556"/>
            <a:ext cx="914400" cy="914400"/>
          </a:xfrm>
          <a:prstGeom prst="rect">
            <a:avLst/>
          </a:prstGeom>
        </p:spPr>
      </p:pic>
      <p:pic>
        <p:nvPicPr>
          <p:cNvPr id="22" name="Graphic 21" descr="Life ring outline">
            <a:extLst>
              <a:ext uri="{FF2B5EF4-FFF2-40B4-BE49-F238E27FC236}">
                <a16:creationId xmlns:a16="http://schemas.microsoft.com/office/drawing/2014/main" id="{BD61A9BF-61A0-A953-C687-A5488217F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1290" y="49013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988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90E2DB-EAB2-41A1-4F09-27B1C87E4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2256C6-1B88-6260-428C-00AB7D47CC0D}"/>
              </a:ext>
            </a:extLst>
          </p:cNvPr>
          <p:cNvSpPr/>
          <p:nvPr/>
        </p:nvSpPr>
        <p:spPr>
          <a:xfrm>
            <a:off x="1203737" y="354219"/>
            <a:ext cx="40847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</a:t>
            </a:r>
            <a:r>
              <a:rPr lang="en-GB" sz="4800" b="1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float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CDE1E-C6DD-4C16-2A46-D53E18536D04}"/>
              </a:ext>
            </a:extLst>
          </p:cNvPr>
          <p:cNvSpPr/>
          <p:nvPr/>
        </p:nvSpPr>
        <p:spPr>
          <a:xfrm>
            <a:off x="0" y="64003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F57FC-A241-16BF-51CB-C2F04E641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9" b="89759" l="9353" r="89928">
                        <a14:foregroundMark x1="23381" y1="36747" x2="23381" y2="36747"/>
                        <a14:foregroundMark x1="9353" y1="45181" x2="9353" y2="45181"/>
                        <a14:foregroundMark x1="16906" y1="77108" x2="16906" y2="77108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6059" y="321395"/>
            <a:ext cx="1389829" cy="84981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2B1511F-DD8D-2767-DE2E-0164B8929630}"/>
              </a:ext>
            </a:extLst>
          </p:cNvPr>
          <p:cNvGrpSpPr/>
          <p:nvPr/>
        </p:nvGrpSpPr>
        <p:grpSpPr>
          <a:xfrm>
            <a:off x="475212" y="1379408"/>
            <a:ext cx="6027310" cy="983420"/>
            <a:chOff x="475212" y="1379408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FB87DEA-6458-AA09-9055-48DC316B42C7}"/>
                </a:ext>
              </a:extLst>
            </p:cNvPr>
            <p:cNvSpPr/>
            <p:nvPr/>
          </p:nvSpPr>
          <p:spPr>
            <a:xfrm>
              <a:off x="1208541" y="1553336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Tilt your head back,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submerging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your ears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E11CD1-FA56-EB18-442D-38EC503E8957}"/>
                </a:ext>
              </a:extLst>
            </p:cNvPr>
            <p:cNvSpPr/>
            <p:nvPr/>
          </p:nvSpPr>
          <p:spPr>
            <a:xfrm>
              <a:off x="475212" y="1379408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007998-791A-1589-E8E6-8F75643369C1}"/>
              </a:ext>
            </a:extLst>
          </p:cNvPr>
          <p:cNvGrpSpPr/>
          <p:nvPr/>
        </p:nvGrpSpPr>
        <p:grpSpPr>
          <a:xfrm>
            <a:off x="475211" y="2445580"/>
            <a:ext cx="6027311" cy="983420"/>
            <a:chOff x="475211" y="2445580"/>
            <a:chExt cx="6027311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3F90A1-BD21-9AD2-7ED1-ED8E2C1AF86F}"/>
                </a:ext>
              </a:extLst>
            </p:cNvPr>
            <p:cNvSpPr/>
            <p:nvPr/>
          </p:nvSpPr>
          <p:spPr>
            <a:xfrm>
              <a:off x="1208541" y="2643744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Relax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try to control your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breathing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6401F7-D7E7-542B-91D7-FEC0D00B74EB}"/>
                </a:ext>
              </a:extLst>
            </p:cNvPr>
            <p:cNvSpPr/>
            <p:nvPr/>
          </p:nvSpPr>
          <p:spPr>
            <a:xfrm>
              <a:off x="475211" y="2445580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E5CFB2-C45C-BA63-32E2-EA79B9E43F10}"/>
              </a:ext>
            </a:extLst>
          </p:cNvPr>
          <p:cNvGrpSpPr/>
          <p:nvPr/>
        </p:nvGrpSpPr>
        <p:grpSpPr>
          <a:xfrm>
            <a:off x="475211" y="3525858"/>
            <a:ext cx="6027310" cy="983420"/>
            <a:chOff x="475211" y="3525858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AD0085-20E8-45D0-321C-D3282540D397}"/>
                </a:ext>
              </a:extLst>
            </p:cNvPr>
            <p:cNvSpPr/>
            <p:nvPr/>
          </p:nvSpPr>
          <p:spPr>
            <a:xfrm>
              <a:off x="1208540" y="3709916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Move your hands to help you stay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afloat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4BA7FA5-CDAD-40EF-89E5-62FDF2AE2789}"/>
                </a:ext>
              </a:extLst>
            </p:cNvPr>
            <p:cNvSpPr/>
            <p:nvPr/>
          </p:nvSpPr>
          <p:spPr>
            <a:xfrm>
              <a:off x="475211" y="3525858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DAD421-E82E-FAA8-117B-1094E8677002}"/>
              </a:ext>
            </a:extLst>
          </p:cNvPr>
          <p:cNvGrpSpPr/>
          <p:nvPr/>
        </p:nvGrpSpPr>
        <p:grpSpPr>
          <a:xfrm>
            <a:off x="475211" y="4584977"/>
            <a:ext cx="6027310" cy="983420"/>
            <a:chOff x="475211" y="4584977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190820E-0ABC-ADD4-D1A0-DC61006F02A0}"/>
                </a:ext>
              </a:extLst>
            </p:cNvPr>
            <p:cNvSpPr/>
            <p:nvPr/>
          </p:nvSpPr>
          <p:spPr>
            <a:xfrm>
              <a:off x="1208540" y="4776088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legs might </a:t>
              </a:r>
              <a:r>
                <a:rPr lang="en-GB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sink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but that’s </a:t>
              </a:r>
              <a:r>
                <a:rPr lang="en-GB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OK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                         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everyone floats differently 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12A1634-12F8-7DF4-D3C0-96AF2166D218}"/>
                </a:ext>
              </a:extLst>
            </p:cNvPr>
            <p:cNvSpPr/>
            <p:nvPr/>
          </p:nvSpPr>
          <p:spPr>
            <a:xfrm>
              <a:off x="475211" y="4584977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E006CA-7AB1-2A00-60C6-788DB528B0C9}"/>
              </a:ext>
            </a:extLst>
          </p:cNvPr>
          <p:cNvGrpSpPr/>
          <p:nvPr/>
        </p:nvGrpSpPr>
        <p:grpSpPr>
          <a:xfrm>
            <a:off x="475211" y="5649317"/>
            <a:ext cx="6027310" cy="983420"/>
            <a:chOff x="475211" y="5649317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3CEE8DF-6C5C-133E-93CA-1FDEF0B7317C}"/>
                </a:ext>
              </a:extLst>
            </p:cNvPr>
            <p:cNvSpPr/>
            <p:nvPr/>
          </p:nvSpPr>
          <p:spPr>
            <a:xfrm>
              <a:off x="1208540" y="5842260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Spread</a:t>
              </a:r>
              <a:r>
                <a:rPr lang="en-GB" sz="160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arms and legs to improve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stability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F0A787-5B73-2CFE-CE3C-97D27847B265}"/>
                </a:ext>
              </a:extLst>
            </p:cNvPr>
            <p:cNvSpPr/>
            <p:nvPr/>
          </p:nvSpPr>
          <p:spPr>
            <a:xfrm>
              <a:off x="475211" y="5649317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pic>
        <p:nvPicPr>
          <p:cNvPr id="25" name="Picture 2" descr="May be an image of 1 person, skydiving, swimming and jet ski">
            <a:extLst>
              <a:ext uri="{FF2B5EF4-FFF2-40B4-BE49-F238E27FC236}">
                <a16:creationId xmlns:a16="http://schemas.microsoft.com/office/drawing/2014/main" id="{1BB47361-EDEC-A800-A30C-79402D3D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943" y="640032"/>
            <a:ext cx="3281358" cy="563772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023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-form: Shape 36">
            <a:extLst>
              <a:ext uri="{FF2B5EF4-FFF2-40B4-BE49-F238E27FC236}">
                <a16:creationId xmlns:a16="http://schemas.microsoft.com/office/drawing/2014/main" id="{DDE943A6-0CA8-CB1D-8287-2ADC69159D4F}"/>
              </a:ext>
            </a:extLst>
          </p:cNvPr>
          <p:cNvSpPr/>
          <p:nvPr/>
        </p:nvSpPr>
        <p:spPr>
          <a:xfrm>
            <a:off x="2864006" y="4890683"/>
            <a:ext cx="6632154" cy="4263528"/>
          </a:xfrm>
          <a:custGeom>
            <a:avLst/>
            <a:gdLst>
              <a:gd name="connsiteX0" fmla="*/ 0 w 6632154"/>
              <a:gd name="connsiteY0" fmla="*/ 0 h 4263528"/>
              <a:gd name="connsiteX1" fmla="*/ 0 w 6632154"/>
              <a:gd name="connsiteY1" fmla="*/ 0 h 4263528"/>
              <a:gd name="connsiteX2" fmla="*/ 8953 w 6632154"/>
              <a:gd name="connsiteY2" fmla="*/ 43296 h 4263528"/>
              <a:gd name="connsiteX3" fmla="*/ 440675 w 6632154"/>
              <a:gd name="connsiteY3" fmla="*/ 214829 h 4263528"/>
              <a:gd name="connsiteX4" fmla="*/ 752279 w 6632154"/>
              <a:gd name="connsiteY4" fmla="*/ 151907 h 4263528"/>
              <a:gd name="connsiteX5" fmla="*/ 802205 w 6632154"/>
              <a:gd name="connsiteY5" fmla="*/ 122409 h 4263528"/>
              <a:gd name="connsiteX6" fmla="*/ 879216 w 6632154"/>
              <a:gd name="connsiteY6" fmla="*/ 165773 h 4263528"/>
              <a:gd name="connsiteX7" fmla="*/ 1159526 w 6632154"/>
              <a:gd name="connsiteY7" fmla="*/ 214829 h 4263528"/>
              <a:gd name="connsiteX8" fmla="*/ 1471131 w 6632154"/>
              <a:gd name="connsiteY8" fmla="*/ 151907 h 4263528"/>
              <a:gd name="connsiteX9" fmla="*/ 1521056 w 6632154"/>
              <a:gd name="connsiteY9" fmla="*/ 122409 h 4263528"/>
              <a:gd name="connsiteX10" fmla="*/ 1598067 w 6632154"/>
              <a:gd name="connsiteY10" fmla="*/ 165773 h 4263528"/>
              <a:gd name="connsiteX11" fmla="*/ 1878377 w 6632154"/>
              <a:gd name="connsiteY11" fmla="*/ 214829 h 4263528"/>
              <a:gd name="connsiteX12" fmla="*/ 2189982 w 6632154"/>
              <a:gd name="connsiteY12" fmla="*/ 151907 h 4263528"/>
              <a:gd name="connsiteX13" fmla="*/ 2239907 w 6632154"/>
              <a:gd name="connsiteY13" fmla="*/ 122409 h 4263528"/>
              <a:gd name="connsiteX14" fmla="*/ 2316918 w 6632154"/>
              <a:gd name="connsiteY14" fmla="*/ 165773 h 4263528"/>
              <a:gd name="connsiteX15" fmla="*/ 2597228 w 6632154"/>
              <a:gd name="connsiteY15" fmla="*/ 214830 h 4263528"/>
              <a:gd name="connsiteX16" fmla="*/ 2908833 w 6632154"/>
              <a:gd name="connsiteY16" fmla="*/ 151907 h 4263528"/>
              <a:gd name="connsiteX17" fmla="*/ 2958758 w 6632154"/>
              <a:gd name="connsiteY17" fmla="*/ 122409 h 4263528"/>
              <a:gd name="connsiteX18" fmla="*/ 3035769 w 6632154"/>
              <a:gd name="connsiteY18" fmla="*/ 165773 h 4263528"/>
              <a:gd name="connsiteX19" fmla="*/ 3316079 w 6632154"/>
              <a:gd name="connsiteY19" fmla="*/ 214830 h 4263528"/>
              <a:gd name="connsiteX20" fmla="*/ 3627684 w 6632154"/>
              <a:gd name="connsiteY20" fmla="*/ 151907 h 4263528"/>
              <a:gd name="connsiteX21" fmla="*/ 3677609 w 6632154"/>
              <a:gd name="connsiteY21" fmla="*/ 122409 h 4263528"/>
              <a:gd name="connsiteX22" fmla="*/ 3754620 w 6632154"/>
              <a:gd name="connsiteY22" fmla="*/ 165773 h 4263528"/>
              <a:gd name="connsiteX23" fmla="*/ 4034930 w 6632154"/>
              <a:gd name="connsiteY23" fmla="*/ 214830 h 4263528"/>
              <a:gd name="connsiteX24" fmla="*/ 4346535 w 6632154"/>
              <a:gd name="connsiteY24" fmla="*/ 151907 h 4263528"/>
              <a:gd name="connsiteX25" fmla="*/ 4396460 w 6632154"/>
              <a:gd name="connsiteY25" fmla="*/ 122409 h 4263528"/>
              <a:gd name="connsiteX26" fmla="*/ 4473471 w 6632154"/>
              <a:gd name="connsiteY26" fmla="*/ 165773 h 4263528"/>
              <a:gd name="connsiteX27" fmla="*/ 4753781 w 6632154"/>
              <a:gd name="connsiteY27" fmla="*/ 214830 h 4263528"/>
              <a:gd name="connsiteX28" fmla="*/ 5065386 w 6632154"/>
              <a:gd name="connsiteY28" fmla="*/ 151907 h 4263528"/>
              <a:gd name="connsiteX29" fmla="*/ 5115311 w 6632154"/>
              <a:gd name="connsiteY29" fmla="*/ 122409 h 4263528"/>
              <a:gd name="connsiteX30" fmla="*/ 5192322 w 6632154"/>
              <a:gd name="connsiteY30" fmla="*/ 165773 h 4263528"/>
              <a:gd name="connsiteX31" fmla="*/ 5472632 w 6632154"/>
              <a:gd name="connsiteY31" fmla="*/ 214830 h 4263528"/>
              <a:gd name="connsiteX32" fmla="*/ 5784236 w 6632154"/>
              <a:gd name="connsiteY32" fmla="*/ 151907 h 4263528"/>
              <a:gd name="connsiteX33" fmla="*/ 5832056 w 6632154"/>
              <a:gd name="connsiteY33" fmla="*/ 123653 h 4263528"/>
              <a:gd name="connsiteX34" fmla="*/ 5879877 w 6632154"/>
              <a:gd name="connsiteY34" fmla="*/ 151908 h 4263528"/>
              <a:gd name="connsiteX35" fmla="*/ 6191481 w 6632154"/>
              <a:gd name="connsiteY35" fmla="*/ 214830 h 4263528"/>
              <a:gd name="connsiteX36" fmla="*/ 6623203 w 6632154"/>
              <a:gd name="connsiteY36" fmla="*/ 43296 h 4263528"/>
              <a:gd name="connsiteX37" fmla="*/ 6632154 w 6632154"/>
              <a:gd name="connsiteY37" fmla="*/ 10 h 4263528"/>
              <a:gd name="connsiteX38" fmla="*/ 6632154 w 6632154"/>
              <a:gd name="connsiteY38" fmla="*/ 4263528 h 4263528"/>
              <a:gd name="connsiteX39" fmla="*/ 0 w 6632154"/>
              <a:gd name="connsiteY39" fmla="*/ 4263528 h 4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2154" h="4263528">
                <a:moveTo>
                  <a:pt x="0" y="0"/>
                </a:moveTo>
                <a:lnTo>
                  <a:pt x="0" y="0"/>
                </a:lnTo>
                <a:lnTo>
                  <a:pt x="8953" y="43296"/>
                </a:lnTo>
                <a:cubicBezTo>
                  <a:pt x="50044" y="141190"/>
                  <a:pt x="227719" y="214829"/>
                  <a:pt x="440675" y="214829"/>
                </a:cubicBezTo>
                <a:cubicBezTo>
                  <a:pt x="562364" y="214829"/>
                  <a:pt x="672533" y="190784"/>
                  <a:pt x="752279" y="151907"/>
                </a:cubicBezTo>
                <a:lnTo>
                  <a:pt x="802205" y="122409"/>
                </a:lnTo>
                <a:lnTo>
                  <a:pt x="879216" y="165773"/>
                </a:lnTo>
                <a:cubicBezTo>
                  <a:pt x="955391" y="196419"/>
                  <a:pt x="1053048" y="214829"/>
                  <a:pt x="1159526" y="214829"/>
                </a:cubicBezTo>
                <a:cubicBezTo>
                  <a:pt x="1281215" y="214829"/>
                  <a:pt x="1391384" y="190784"/>
                  <a:pt x="1471131" y="151907"/>
                </a:cubicBezTo>
                <a:lnTo>
                  <a:pt x="1521056" y="122409"/>
                </a:lnTo>
                <a:lnTo>
                  <a:pt x="1598067" y="165773"/>
                </a:lnTo>
                <a:cubicBezTo>
                  <a:pt x="1674242" y="196420"/>
                  <a:pt x="1771900" y="214829"/>
                  <a:pt x="1878377" y="214829"/>
                </a:cubicBezTo>
                <a:cubicBezTo>
                  <a:pt x="2000066" y="214829"/>
                  <a:pt x="2110235" y="190784"/>
                  <a:pt x="2189982" y="151907"/>
                </a:cubicBezTo>
                <a:lnTo>
                  <a:pt x="2239907" y="122409"/>
                </a:lnTo>
                <a:lnTo>
                  <a:pt x="2316918" y="165773"/>
                </a:lnTo>
                <a:cubicBezTo>
                  <a:pt x="2393093" y="196420"/>
                  <a:pt x="2490751" y="214830"/>
                  <a:pt x="2597228" y="214830"/>
                </a:cubicBezTo>
                <a:cubicBezTo>
                  <a:pt x="2718917" y="214830"/>
                  <a:pt x="2829086" y="190784"/>
                  <a:pt x="2908833" y="151907"/>
                </a:cubicBezTo>
                <a:lnTo>
                  <a:pt x="2958758" y="122409"/>
                </a:lnTo>
                <a:lnTo>
                  <a:pt x="3035769" y="165773"/>
                </a:lnTo>
                <a:cubicBezTo>
                  <a:pt x="3111944" y="196420"/>
                  <a:pt x="3209602" y="214830"/>
                  <a:pt x="3316079" y="214830"/>
                </a:cubicBezTo>
                <a:cubicBezTo>
                  <a:pt x="3437768" y="214830"/>
                  <a:pt x="3547937" y="190784"/>
                  <a:pt x="3627684" y="151907"/>
                </a:cubicBezTo>
                <a:lnTo>
                  <a:pt x="3677609" y="122409"/>
                </a:lnTo>
                <a:lnTo>
                  <a:pt x="3754620" y="165773"/>
                </a:lnTo>
                <a:cubicBezTo>
                  <a:pt x="3830795" y="196420"/>
                  <a:pt x="3928453" y="214830"/>
                  <a:pt x="4034930" y="214830"/>
                </a:cubicBezTo>
                <a:cubicBezTo>
                  <a:pt x="4156619" y="214830"/>
                  <a:pt x="4266788" y="190784"/>
                  <a:pt x="4346535" y="151907"/>
                </a:cubicBezTo>
                <a:lnTo>
                  <a:pt x="4396460" y="122409"/>
                </a:lnTo>
                <a:lnTo>
                  <a:pt x="4473471" y="165773"/>
                </a:lnTo>
                <a:cubicBezTo>
                  <a:pt x="4549646" y="196420"/>
                  <a:pt x="4647303" y="214830"/>
                  <a:pt x="4753781" y="214830"/>
                </a:cubicBezTo>
                <a:cubicBezTo>
                  <a:pt x="4875470" y="214830"/>
                  <a:pt x="4985639" y="190784"/>
                  <a:pt x="5065386" y="151907"/>
                </a:cubicBezTo>
                <a:lnTo>
                  <a:pt x="5115311" y="122409"/>
                </a:lnTo>
                <a:lnTo>
                  <a:pt x="5192322" y="165773"/>
                </a:lnTo>
                <a:cubicBezTo>
                  <a:pt x="5268497" y="196420"/>
                  <a:pt x="5366154" y="214830"/>
                  <a:pt x="5472632" y="214830"/>
                </a:cubicBezTo>
                <a:cubicBezTo>
                  <a:pt x="5594321" y="214830"/>
                  <a:pt x="5704490" y="190784"/>
                  <a:pt x="5784236" y="151907"/>
                </a:cubicBezTo>
                <a:lnTo>
                  <a:pt x="5832056" y="123653"/>
                </a:lnTo>
                <a:lnTo>
                  <a:pt x="5879877" y="151908"/>
                </a:lnTo>
                <a:cubicBezTo>
                  <a:pt x="5959623" y="190784"/>
                  <a:pt x="6069792" y="214830"/>
                  <a:pt x="6191481" y="214830"/>
                </a:cubicBezTo>
                <a:cubicBezTo>
                  <a:pt x="6404437" y="214830"/>
                  <a:pt x="6582112" y="141190"/>
                  <a:pt x="6623203" y="43296"/>
                </a:cubicBezTo>
                <a:lnTo>
                  <a:pt x="6632154" y="10"/>
                </a:lnTo>
                <a:lnTo>
                  <a:pt x="6632154" y="4263528"/>
                </a:lnTo>
                <a:lnTo>
                  <a:pt x="0" y="426352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ree-form: Shape 37">
            <a:extLst>
              <a:ext uri="{FF2B5EF4-FFF2-40B4-BE49-F238E27FC236}">
                <a16:creationId xmlns:a16="http://schemas.microsoft.com/office/drawing/2014/main" id="{B7871DB3-51AB-13D5-B7C3-237804D56DCC}"/>
              </a:ext>
            </a:extLst>
          </p:cNvPr>
          <p:cNvSpPr/>
          <p:nvPr/>
        </p:nvSpPr>
        <p:spPr>
          <a:xfrm>
            <a:off x="2630744" y="5080724"/>
            <a:ext cx="6632154" cy="4263528"/>
          </a:xfrm>
          <a:custGeom>
            <a:avLst/>
            <a:gdLst>
              <a:gd name="connsiteX0" fmla="*/ 0 w 6632154"/>
              <a:gd name="connsiteY0" fmla="*/ 0 h 4263528"/>
              <a:gd name="connsiteX1" fmla="*/ 0 w 6632154"/>
              <a:gd name="connsiteY1" fmla="*/ 0 h 4263528"/>
              <a:gd name="connsiteX2" fmla="*/ 8953 w 6632154"/>
              <a:gd name="connsiteY2" fmla="*/ 43296 h 4263528"/>
              <a:gd name="connsiteX3" fmla="*/ 440675 w 6632154"/>
              <a:gd name="connsiteY3" fmla="*/ 214829 h 4263528"/>
              <a:gd name="connsiteX4" fmla="*/ 752279 w 6632154"/>
              <a:gd name="connsiteY4" fmla="*/ 151907 h 4263528"/>
              <a:gd name="connsiteX5" fmla="*/ 802205 w 6632154"/>
              <a:gd name="connsiteY5" fmla="*/ 122409 h 4263528"/>
              <a:gd name="connsiteX6" fmla="*/ 879216 w 6632154"/>
              <a:gd name="connsiteY6" fmla="*/ 165773 h 4263528"/>
              <a:gd name="connsiteX7" fmla="*/ 1159526 w 6632154"/>
              <a:gd name="connsiteY7" fmla="*/ 214829 h 4263528"/>
              <a:gd name="connsiteX8" fmla="*/ 1471131 w 6632154"/>
              <a:gd name="connsiteY8" fmla="*/ 151907 h 4263528"/>
              <a:gd name="connsiteX9" fmla="*/ 1521056 w 6632154"/>
              <a:gd name="connsiteY9" fmla="*/ 122409 h 4263528"/>
              <a:gd name="connsiteX10" fmla="*/ 1598067 w 6632154"/>
              <a:gd name="connsiteY10" fmla="*/ 165773 h 4263528"/>
              <a:gd name="connsiteX11" fmla="*/ 1878377 w 6632154"/>
              <a:gd name="connsiteY11" fmla="*/ 214829 h 4263528"/>
              <a:gd name="connsiteX12" fmla="*/ 2189982 w 6632154"/>
              <a:gd name="connsiteY12" fmla="*/ 151907 h 4263528"/>
              <a:gd name="connsiteX13" fmla="*/ 2239907 w 6632154"/>
              <a:gd name="connsiteY13" fmla="*/ 122409 h 4263528"/>
              <a:gd name="connsiteX14" fmla="*/ 2316918 w 6632154"/>
              <a:gd name="connsiteY14" fmla="*/ 165773 h 4263528"/>
              <a:gd name="connsiteX15" fmla="*/ 2597228 w 6632154"/>
              <a:gd name="connsiteY15" fmla="*/ 214830 h 4263528"/>
              <a:gd name="connsiteX16" fmla="*/ 2908833 w 6632154"/>
              <a:gd name="connsiteY16" fmla="*/ 151907 h 4263528"/>
              <a:gd name="connsiteX17" fmla="*/ 2958758 w 6632154"/>
              <a:gd name="connsiteY17" fmla="*/ 122409 h 4263528"/>
              <a:gd name="connsiteX18" fmla="*/ 3035769 w 6632154"/>
              <a:gd name="connsiteY18" fmla="*/ 165773 h 4263528"/>
              <a:gd name="connsiteX19" fmla="*/ 3316079 w 6632154"/>
              <a:gd name="connsiteY19" fmla="*/ 214830 h 4263528"/>
              <a:gd name="connsiteX20" fmla="*/ 3627684 w 6632154"/>
              <a:gd name="connsiteY20" fmla="*/ 151907 h 4263528"/>
              <a:gd name="connsiteX21" fmla="*/ 3677609 w 6632154"/>
              <a:gd name="connsiteY21" fmla="*/ 122409 h 4263528"/>
              <a:gd name="connsiteX22" fmla="*/ 3754620 w 6632154"/>
              <a:gd name="connsiteY22" fmla="*/ 165773 h 4263528"/>
              <a:gd name="connsiteX23" fmla="*/ 4034930 w 6632154"/>
              <a:gd name="connsiteY23" fmla="*/ 214830 h 4263528"/>
              <a:gd name="connsiteX24" fmla="*/ 4346535 w 6632154"/>
              <a:gd name="connsiteY24" fmla="*/ 151907 h 4263528"/>
              <a:gd name="connsiteX25" fmla="*/ 4396460 w 6632154"/>
              <a:gd name="connsiteY25" fmla="*/ 122409 h 4263528"/>
              <a:gd name="connsiteX26" fmla="*/ 4473471 w 6632154"/>
              <a:gd name="connsiteY26" fmla="*/ 165773 h 4263528"/>
              <a:gd name="connsiteX27" fmla="*/ 4753781 w 6632154"/>
              <a:gd name="connsiteY27" fmla="*/ 214830 h 4263528"/>
              <a:gd name="connsiteX28" fmla="*/ 5065386 w 6632154"/>
              <a:gd name="connsiteY28" fmla="*/ 151907 h 4263528"/>
              <a:gd name="connsiteX29" fmla="*/ 5115311 w 6632154"/>
              <a:gd name="connsiteY29" fmla="*/ 122409 h 4263528"/>
              <a:gd name="connsiteX30" fmla="*/ 5192322 w 6632154"/>
              <a:gd name="connsiteY30" fmla="*/ 165773 h 4263528"/>
              <a:gd name="connsiteX31" fmla="*/ 5472632 w 6632154"/>
              <a:gd name="connsiteY31" fmla="*/ 214830 h 4263528"/>
              <a:gd name="connsiteX32" fmla="*/ 5784236 w 6632154"/>
              <a:gd name="connsiteY32" fmla="*/ 151907 h 4263528"/>
              <a:gd name="connsiteX33" fmla="*/ 5832056 w 6632154"/>
              <a:gd name="connsiteY33" fmla="*/ 123653 h 4263528"/>
              <a:gd name="connsiteX34" fmla="*/ 5879877 w 6632154"/>
              <a:gd name="connsiteY34" fmla="*/ 151908 h 4263528"/>
              <a:gd name="connsiteX35" fmla="*/ 6191481 w 6632154"/>
              <a:gd name="connsiteY35" fmla="*/ 214830 h 4263528"/>
              <a:gd name="connsiteX36" fmla="*/ 6623203 w 6632154"/>
              <a:gd name="connsiteY36" fmla="*/ 43296 h 4263528"/>
              <a:gd name="connsiteX37" fmla="*/ 6632154 w 6632154"/>
              <a:gd name="connsiteY37" fmla="*/ 10 h 4263528"/>
              <a:gd name="connsiteX38" fmla="*/ 6632154 w 6632154"/>
              <a:gd name="connsiteY38" fmla="*/ 4263528 h 4263528"/>
              <a:gd name="connsiteX39" fmla="*/ 0 w 6632154"/>
              <a:gd name="connsiteY39" fmla="*/ 4263528 h 4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2154" h="4263528">
                <a:moveTo>
                  <a:pt x="0" y="0"/>
                </a:moveTo>
                <a:lnTo>
                  <a:pt x="0" y="0"/>
                </a:lnTo>
                <a:lnTo>
                  <a:pt x="8953" y="43296"/>
                </a:lnTo>
                <a:cubicBezTo>
                  <a:pt x="50044" y="141190"/>
                  <a:pt x="227719" y="214829"/>
                  <a:pt x="440675" y="214829"/>
                </a:cubicBezTo>
                <a:cubicBezTo>
                  <a:pt x="562364" y="214829"/>
                  <a:pt x="672533" y="190784"/>
                  <a:pt x="752279" y="151907"/>
                </a:cubicBezTo>
                <a:lnTo>
                  <a:pt x="802205" y="122409"/>
                </a:lnTo>
                <a:lnTo>
                  <a:pt x="879216" y="165773"/>
                </a:lnTo>
                <a:cubicBezTo>
                  <a:pt x="955391" y="196419"/>
                  <a:pt x="1053048" y="214829"/>
                  <a:pt x="1159526" y="214829"/>
                </a:cubicBezTo>
                <a:cubicBezTo>
                  <a:pt x="1281215" y="214829"/>
                  <a:pt x="1391384" y="190784"/>
                  <a:pt x="1471131" y="151907"/>
                </a:cubicBezTo>
                <a:lnTo>
                  <a:pt x="1521056" y="122409"/>
                </a:lnTo>
                <a:lnTo>
                  <a:pt x="1598067" y="165773"/>
                </a:lnTo>
                <a:cubicBezTo>
                  <a:pt x="1674242" y="196420"/>
                  <a:pt x="1771900" y="214829"/>
                  <a:pt x="1878377" y="214829"/>
                </a:cubicBezTo>
                <a:cubicBezTo>
                  <a:pt x="2000066" y="214829"/>
                  <a:pt x="2110235" y="190784"/>
                  <a:pt x="2189982" y="151907"/>
                </a:cubicBezTo>
                <a:lnTo>
                  <a:pt x="2239907" y="122409"/>
                </a:lnTo>
                <a:lnTo>
                  <a:pt x="2316918" y="165773"/>
                </a:lnTo>
                <a:cubicBezTo>
                  <a:pt x="2393093" y="196420"/>
                  <a:pt x="2490751" y="214830"/>
                  <a:pt x="2597228" y="214830"/>
                </a:cubicBezTo>
                <a:cubicBezTo>
                  <a:pt x="2718917" y="214830"/>
                  <a:pt x="2829086" y="190784"/>
                  <a:pt x="2908833" y="151907"/>
                </a:cubicBezTo>
                <a:lnTo>
                  <a:pt x="2958758" y="122409"/>
                </a:lnTo>
                <a:lnTo>
                  <a:pt x="3035769" y="165773"/>
                </a:lnTo>
                <a:cubicBezTo>
                  <a:pt x="3111944" y="196420"/>
                  <a:pt x="3209602" y="214830"/>
                  <a:pt x="3316079" y="214830"/>
                </a:cubicBezTo>
                <a:cubicBezTo>
                  <a:pt x="3437768" y="214830"/>
                  <a:pt x="3547937" y="190784"/>
                  <a:pt x="3627684" y="151907"/>
                </a:cubicBezTo>
                <a:lnTo>
                  <a:pt x="3677609" y="122409"/>
                </a:lnTo>
                <a:lnTo>
                  <a:pt x="3754620" y="165773"/>
                </a:lnTo>
                <a:cubicBezTo>
                  <a:pt x="3830795" y="196420"/>
                  <a:pt x="3928453" y="214830"/>
                  <a:pt x="4034930" y="214830"/>
                </a:cubicBezTo>
                <a:cubicBezTo>
                  <a:pt x="4156619" y="214830"/>
                  <a:pt x="4266788" y="190784"/>
                  <a:pt x="4346535" y="151907"/>
                </a:cubicBezTo>
                <a:lnTo>
                  <a:pt x="4396460" y="122409"/>
                </a:lnTo>
                <a:lnTo>
                  <a:pt x="4473471" y="165773"/>
                </a:lnTo>
                <a:cubicBezTo>
                  <a:pt x="4549646" y="196420"/>
                  <a:pt x="4647303" y="214830"/>
                  <a:pt x="4753781" y="214830"/>
                </a:cubicBezTo>
                <a:cubicBezTo>
                  <a:pt x="4875470" y="214830"/>
                  <a:pt x="4985639" y="190784"/>
                  <a:pt x="5065386" y="151907"/>
                </a:cubicBezTo>
                <a:lnTo>
                  <a:pt x="5115311" y="122409"/>
                </a:lnTo>
                <a:lnTo>
                  <a:pt x="5192322" y="165773"/>
                </a:lnTo>
                <a:cubicBezTo>
                  <a:pt x="5268497" y="196420"/>
                  <a:pt x="5366154" y="214830"/>
                  <a:pt x="5472632" y="214830"/>
                </a:cubicBezTo>
                <a:cubicBezTo>
                  <a:pt x="5594321" y="214830"/>
                  <a:pt x="5704490" y="190784"/>
                  <a:pt x="5784236" y="151907"/>
                </a:cubicBezTo>
                <a:lnTo>
                  <a:pt x="5832056" y="123653"/>
                </a:lnTo>
                <a:lnTo>
                  <a:pt x="5879877" y="151908"/>
                </a:lnTo>
                <a:cubicBezTo>
                  <a:pt x="5959623" y="190784"/>
                  <a:pt x="6069792" y="214830"/>
                  <a:pt x="6191481" y="214830"/>
                </a:cubicBezTo>
                <a:cubicBezTo>
                  <a:pt x="6404437" y="214830"/>
                  <a:pt x="6582112" y="141190"/>
                  <a:pt x="6623203" y="43296"/>
                </a:cubicBezTo>
                <a:lnTo>
                  <a:pt x="6632154" y="10"/>
                </a:lnTo>
                <a:lnTo>
                  <a:pt x="6632154" y="4263528"/>
                </a:lnTo>
                <a:lnTo>
                  <a:pt x="0" y="426352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80297F-0D06-5C3F-40D5-7C5978281E05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5193554" y="4464553"/>
                </a:moveTo>
                <a:cubicBezTo>
                  <a:pt x="5233787" y="4464553"/>
                  <a:pt x="5264876" y="4477507"/>
                  <a:pt x="5286822" y="4503415"/>
                </a:cubicBezTo>
                <a:cubicBezTo>
                  <a:pt x="5308768" y="4529323"/>
                  <a:pt x="5319740" y="4564528"/>
                  <a:pt x="5319740" y="4609028"/>
                </a:cubicBezTo>
                <a:cubicBezTo>
                  <a:pt x="5319740" y="4652920"/>
                  <a:pt x="5308768" y="4687819"/>
                  <a:pt x="5286822" y="4713727"/>
                </a:cubicBezTo>
                <a:cubicBezTo>
                  <a:pt x="5264876" y="4739635"/>
                  <a:pt x="5233787" y="4752589"/>
                  <a:pt x="5193554" y="4752589"/>
                </a:cubicBezTo>
                <a:cubicBezTo>
                  <a:pt x="5152710" y="4752589"/>
                  <a:pt x="5121316" y="4739635"/>
                  <a:pt x="5099370" y="4713727"/>
                </a:cubicBezTo>
                <a:cubicBezTo>
                  <a:pt x="5077424" y="4687819"/>
                  <a:pt x="5066452" y="4652920"/>
                  <a:pt x="5066452" y="4609028"/>
                </a:cubicBezTo>
                <a:cubicBezTo>
                  <a:pt x="5066452" y="4564528"/>
                  <a:pt x="5077424" y="4529323"/>
                  <a:pt x="5099370" y="4503415"/>
                </a:cubicBezTo>
                <a:cubicBezTo>
                  <a:pt x="5121316" y="4477507"/>
                  <a:pt x="5152710" y="4464553"/>
                  <a:pt x="5193554" y="4464553"/>
                </a:cubicBezTo>
                <a:close/>
                <a:moveTo>
                  <a:pt x="6510746" y="4419748"/>
                </a:moveTo>
                <a:lnTo>
                  <a:pt x="6510746" y="4587997"/>
                </a:lnTo>
                <a:lnTo>
                  <a:pt x="6704599" y="4587997"/>
                </a:lnTo>
                <a:lnTo>
                  <a:pt x="6508003" y="4776364"/>
                </a:lnTo>
                <a:lnTo>
                  <a:pt x="6508003" y="4935469"/>
                </a:lnTo>
                <a:lnTo>
                  <a:pt x="6945086" y="4935469"/>
                </a:lnTo>
                <a:lnTo>
                  <a:pt x="6945086" y="4767220"/>
                </a:lnTo>
                <a:lnTo>
                  <a:pt x="6730202" y="4767220"/>
                </a:lnTo>
                <a:lnTo>
                  <a:pt x="6935942" y="4578853"/>
                </a:lnTo>
                <a:lnTo>
                  <a:pt x="6935942" y="4419748"/>
                </a:lnTo>
                <a:close/>
                <a:moveTo>
                  <a:pt x="6240160" y="4419748"/>
                </a:moveTo>
                <a:lnTo>
                  <a:pt x="6240160" y="4935469"/>
                </a:lnTo>
                <a:lnTo>
                  <a:pt x="6443157" y="4935469"/>
                </a:lnTo>
                <a:lnTo>
                  <a:pt x="6443157" y="4419748"/>
                </a:lnTo>
                <a:close/>
                <a:moveTo>
                  <a:pt x="5598328" y="4419748"/>
                </a:moveTo>
                <a:lnTo>
                  <a:pt x="5598328" y="4718756"/>
                </a:lnTo>
                <a:cubicBezTo>
                  <a:pt x="5598328" y="4786422"/>
                  <a:pt x="5614939" y="4840067"/>
                  <a:pt x="5648162" y="4879691"/>
                </a:cubicBezTo>
                <a:cubicBezTo>
                  <a:pt x="5681386" y="4919315"/>
                  <a:pt x="5727563" y="4939127"/>
                  <a:pt x="5786694" y="4939127"/>
                </a:cubicBezTo>
                <a:cubicBezTo>
                  <a:pt x="5823270" y="4939127"/>
                  <a:pt x="5854817" y="4931507"/>
                  <a:pt x="5881334" y="4916267"/>
                </a:cubicBezTo>
                <a:cubicBezTo>
                  <a:pt x="5907852" y="4901027"/>
                  <a:pt x="5929036" y="4881215"/>
                  <a:pt x="5944885" y="4856831"/>
                </a:cubicBezTo>
                <a:lnTo>
                  <a:pt x="5944885" y="4935469"/>
                </a:lnTo>
                <a:lnTo>
                  <a:pt x="6147882" y="4935469"/>
                </a:lnTo>
                <a:lnTo>
                  <a:pt x="6147882" y="4419748"/>
                </a:lnTo>
                <a:lnTo>
                  <a:pt x="5944885" y="4419748"/>
                </a:lnTo>
                <a:lnTo>
                  <a:pt x="5944885" y="4693153"/>
                </a:lnTo>
                <a:cubicBezTo>
                  <a:pt x="5944885" y="4717537"/>
                  <a:pt x="5938484" y="4736892"/>
                  <a:pt x="5925683" y="4751218"/>
                </a:cubicBezTo>
                <a:cubicBezTo>
                  <a:pt x="5912882" y="4765543"/>
                  <a:pt x="5895203" y="4772706"/>
                  <a:pt x="5872648" y="4772706"/>
                </a:cubicBezTo>
                <a:cubicBezTo>
                  <a:pt x="5850702" y="4772706"/>
                  <a:pt x="5833176" y="4765543"/>
                  <a:pt x="5820070" y="4751218"/>
                </a:cubicBezTo>
                <a:cubicBezTo>
                  <a:pt x="5806963" y="4736892"/>
                  <a:pt x="5800410" y="4717537"/>
                  <a:pt x="5800410" y="4693153"/>
                </a:cubicBezTo>
                <a:lnTo>
                  <a:pt x="5800410" y="4419748"/>
                </a:lnTo>
                <a:close/>
                <a:moveTo>
                  <a:pt x="5193554" y="4277101"/>
                </a:moveTo>
                <a:cubicBezTo>
                  <a:pt x="5132593" y="4277101"/>
                  <a:pt x="5076662" y="4291274"/>
                  <a:pt x="5025761" y="4319621"/>
                </a:cubicBezTo>
                <a:cubicBezTo>
                  <a:pt x="4974859" y="4347967"/>
                  <a:pt x="4934473" y="4387439"/>
                  <a:pt x="4904603" y="4438036"/>
                </a:cubicBezTo>
                <a:cubicBezTo>
                  <a:pt x="4874732" y="4488632"/>
                  <a:pt x="4859797" y="4545630"/>
                  <a:pt x="4859797" y="4609028"/>
                </a:cubicBezTo>
                <a:cubicBezTo>
                  <a:pt x="4859797" y="4672427"/>
                  <a:pt x="4874732" y="4729424"/>
                  <a:pt x="4904603" y="4780021"/>
                </a:cubicBezTo>
                <a:cubicBezTo>
                  <a:pt x="4934473" y="4830618"/>
                  <a:pt x="4974859" y="4870242"/>
                  <a:pt x="5025761" y="4898893"/>
                </a:cubicBezTo>
                <a:cubicBezTo>
                  <a:pt x="5076662" y="4927544"/>
                  <a:pt x="5132593" y="4941870"/>
                  <a:pt x="5193554" y="4941870"/>
                </a:cubicBezTo>
                <a:cubicBezTo>
                  <a:pt x="5211841" y="4941870"/>
                  <a:pt x="5227996" y="4940651"/>
                  <a:pt x="5242016" y="4938212"/>
                </a:cubicBezTo>
                <a:lnTo>
                  <a:pt x="5304196" y="5040625"/>
                </a:lnTo>
                <a:lnTo>
                  <a:pt x="5543769" y="5040625"/>
                </a:lnTo>
                <a:lnTo>
                  <a:pt x="5412095" y="4863232"/>
                </a:lnTo>
                <a:cubicBezTo>
                  <a:pt x="5447452" y="4832752"/>
                  <a:pt x="5475188" y="4795718"/>
                  <a:pt x="5495305" y="4752132"/>
                </a:cubicBezTo>
                <a:cubicBezTo>
                  <a:pt x="5515422" y="4708546"/>
                  <a:pt x="5525480" y="4660844"/>
                  <a:pt x="5525480" y="4609028"/>
                </a:cubicBezTo>
                <a:cubicBezTo>
                  <a:pt x="5525480" y="4545630"/>
                  <a:pt x="5510698" y="4488632"/>
                  <a:pt x="5481132" y="4438036"/>
                </a:cubicBezTo>
                <a:cubicBezTo>
                  <a:pt x="5451566" y="4387439"/>
                  <a:pt x="5411485" y="4347967"/>
                  <a:pt x="5360889" y="4319621"/>
                </a:cubicBezTo>
                <a:cubicBezTo>
                  <a:pt x="5310292" y="4291274"/>
                  <a:pt x="5254513" y="4277101"/>
                  <a:pt x="5193554" y="4277101"/>
                </a:cubicBezTo>
                <a:close/>
                <a:moveTo>
                  <a:pt x="6342573" y="4177432"/>
                </a:moveTo>
                <a:cubicBezTo>
                  <a:pt x="6307216" y="4177432"/>
                  <a:pt x="6278870" y="4187033"/>
                  <a:pt x="6257534" y="4206235"/>
                </a:cubicBezTo>
                <a:cubicBezTo>
                  <a:pt x="6236198" y="4225438"/>
                  <a:pt x="6225530" y="4249669"/>
                  <a:pt x="6225530" y="4278930"/>
                </a:cubicBezTo>
                <a:cubicBezTo>
                  <a:pt x="6225530" y="4307581"/>
                  <a:pt x="6236198" y="4331356"/>
                  <a:pt x="6257534" y="4350253"/>
                </a:cubicBezTo>
                <a:cubicBezTo>
                  <a:pt x="6278870" y="4369151"/>
                  <a:pt x="6307216" y="4378600"/>
                  <a:pt x="6342573" y="4378600"/>
                </a:cubicBezTo>
                <a:cubicBezTo>
                  <a:pt x="6377320" y="4378600"/>
                  <a:pt x="6405362" y="4369151"/>
                  <a:pt x="6426698" y="4350253"/>
                </a:cubicBezTo>
                <a:cubicBezTo>
                  <a:pt x="6448034" y="4331356"/>
                  <a:pt x="6458702" y="4307581"/>
                  <a:pt x="6458702" y="4278930"/>
                </a:cubicBezTo>
                <a:cubicBezTo>
                  <a:pt x="6458702" y="4249669"/>
                  <a:pt x="6448034" y="4225438"/>
                  <a:pt x="6426698" y="4206235"/>
                </a:cubicBezTo>
                <a:cubicBezTo>
                  <a:pt x="6405362" y="4187033"/>
                  <a:pt x="6377320" y="4177432"/>
                  <a:pt x="6342573" y="4177432"/>
                </a:cubicBezTo>
                <a:close/>
                <a:moveTo>
                  <a:pt x="4559654" y="3267570"/>
                </a:moveTo>
                <a:lnTo>
                  <a:pt x="4562036" y="3267570"/>
                </a:lnTo>
                <a:lnTo>
                  <a:pt x="4635259" y="3489621"/>
                </a:lnTo>
                <a:lnTo>
                  <a:pt x="4486431" y="3489621"/>
                </a:lnTo>
                <a:close/>
                <a:moveTo>
                  <a:pt x="7752911" y="2949077"/>
                </a:moveTo>
                <a:lnTo>
                  <a:pt x="8099383" y="3461046"/>
                </a:lnTo>
                <a:lnTo>
                  <a:pt x="8099383" y="3857524"/>
                </a:lnTo>
                <a:lnTo>
                  <a:pt x="8501814" y="3857524"/>
                </a:lnTo>
                <a:lnTo>
                  <a:pt x="8501814" y="3461046"/>
                </a:lnTo>
                <a:lnTo>
                  <a:pt x="8847690" y="2949077"/>
                </a:lnTo>
                <a:lnTo>
                  <a:pt x="8440496" y="2949077"/>
                </a:lnTo>
                <a:lnTo>
                  <a:pt x="8300598" y="3155055"/>
                </a:lnTo>
                <a:lnTo>
                  <a:pt x="8160104" y="2949077"/>
                </a:lnTo>
                <a:close/>
                <a:moveTo>
                  <a:pt x="6922450" y="2949077"/>
                </a:moveTo>
                <a:lnTo>
                  <a:pt x="6922450" y="3351509"/>
                </a:lnTo>
                <a:lnTo>
                  <a:pt x="7124856" y="3351509"/>
                </a:lnTo>
                <a:lnTo>
                  <a:pt x="7124856" y="3857524"/>
                </a:lnTo>
                <a:lnTo>
                  <a:pt x="7527287" y="3857524"/>
                </a:lnTo>
                <a:lnTo>
                  <a:pt x="7527287" y="3351509"/>
                </a:lnTo>
                <a:lnTo>
                  <a:pt x="7729693" y="3351509"/>
                </a:lnTo>
                <a:lnTo>
                  <a:pt x="7729693" y="2949077"/>
                </a:lnTo>
                <a:close/>
                <a:moveTo>
                  <a:pt x="6094370" y="2949077"/>
                </a:moveTo>
                <a:lnTo>
                  <a:pt x="6094370" y="3857524"/>
                </a:lnTo>
                <a:lnTo>
                  <a:pt x="6848631" y="3857524"/>
                </a:lnTo>
                <a:lnTo>
                  <a:pt x="6848631" y="3629519"/>
                </a:lnTo>
                <a:lnTo>
                  <a:pt x="6496206" y="3629519"/>
                </a:lnTo>
                <a:lnTo>
                  <a:pt x="6496206" y="3517601"/>
                </a:lnTo>
                <a:lnTo>
                  <a:pt x="6741475" y="3517601"/>
                </a:lnTo>
                <a:lnTo>
                  <a:pt x="6741475" y="3289596"/>
                </a:lnTo>
                <a:lnTo>
                  <a:pt x="6496206" y="3289596"/>
                </a:lnTo>
                <a:lnTo>
                  <a:pt x="6496206" y="3177082"/>
                </a:lnTo>
                <a:lnTo>
                  <a:pt x="6848631" y="3177082"/>
                </a:lnTo>
                <a:lnTo>
                  <a:pt x="6848631" y="2949077"/>
                </a:lnTo>
                <a:close/>
                <a:moveTo>
                  <a:pt x="5256171" y="2949077"/>
                </a:moveTo>
                <a:lnTo>
                  <a:pt x="5256171" y="3857524"/>
                </a:lnTo>
                <a:lnTo>
                  <a:pt x="5658006" y="3857524"/>
                </a:lnTo>
                <a:lnTo>
                  <a:pt x="5658006" y="3569988"/>
                </a:lnTo>
                <a:lnTo>
                  <a:pt x="5913990" y="3569988"/>
                </a:lnTo>
                <a:lnTo>
                  <a:pt x="5913990" y="3341984"/>
                </a:lnTo>
                <a:lnTo>
                  <a:pt x="5658006" y="3341984"/>
                </a:lnTo>
                <a:lnTo>
                  <a:pt x="5658006" y="3177082"/>
                </a:lnTo>
                <a:lnTo>
                  <a:pt x="6003288" y="3177082"/>
                </a:lnTo>
                <a:lnTo>
                  <a:pt x="6003288" y="2949077"/>
                </a:lnTo>
                <a:close/>
                <a:moveTo>
                  <a:pt x="4273905" y="2949077"/>
                </a:moveTo>
                <a:lnTo>
                  <a:pt x="3958389" y="3857524"/>
                </a:lnTo>
                <a:lnTo>
                  <a:pt x="4360820" y="3857524"/>
                </a:lnTo>
                <a:lnTo>
                  <a:pt x="4413208" y="3703933"/>
                </a:lnTo>
                <a:lnTo>
                  <a:pt x="4708483" y="3703933"/>
                </a:lnTo>
                <a:lnTo>
                  <a:pt x="4760870" y="3857524"/>
                </a:lnTo>
                <a:lnTo>
                  <a:pt x="5162706" y="3857524"/>
                </a:lnTo>
                <a:lnTo>
                  <a:pt x="4847191" y="2949077"/>
                </a:lnTo>
                <a:close/>
                <a:moveTo>
                  <a:pt x="3557744" y="2934790"/>
                </a:moveTo>
                <a:cubicBezTo>
                  <a:pt x="3414869" y="2934790"/>
                  <a:pt x="3306820" y="2960587"/>
                  <a:pt x="3233596" y="3012180"/>
                </a:cubicBezTo>
                <a:cubicBezTo>
                  <a:pt x="3160373" y="3063774"/>
                  <a:pt x="3123761" y="3139577"/>
                  <a:pt x="3123761" y="3239590"/>
                </a:cubicBezTo>
                <a:cubicBezTo>
                  <a:pt x="3123761" y="3291580"/>
                  <a:pt x="3135370" y="3334642"/>
                  <a:pt x="3158587" y="3368773"/>
                </a:cubicBezTo>
                <a:cubicBezTo>
                  <a:pt x="3181804" y="3402904"/>
                  <a:pt x="3209288" y="3429098"/>
                  <a:pt x="3241037" y="3447354"/>
                </a:cubicBezTo>
                <a:cubicBezTo>
                  <a:pt x="3272788" y="3465610"/>
                  <a:pt x="3312872" y="3484859"/>
                  <a:pt x="3361291" y="3505099"/>
                </a:cubicBezTo>
                <a:cubicBezTo>
                  <a:pt x="3402169" y="3520577"/>
                  <a:pt x="3432133" y="3534666"/>
                  <a:pt x="3451183" y="3547366"/>
                </a:cubicBezTo>
                <a:cubicBezTo>
                  <a:pt x="3470233" y="3560066"/>
                  <a:pt x="3479758" y="3575743"/>
                  <a:pt x="3479758" y="3594396"/>
                </a:cubicBezTo>
                <a:cubicBezTo>
                  <a:pt x="3479758" y="3608684"/>
                  <a:pt x="3473308" y="3620788"/>
                  <a:pt x="3460410" y="3630710"/>
                </a:cubicBezTo>
                <a:cubicBezTo>
                  <a:pt x="3447512" y="3640632"/>
                  <a:pt x="3431141" y="3645593"/>
                  <a:pt x="3411297" y="3645593"/>
                </a:cubicBezTo>
                <a:cubicBezTo>
                  <a:pt x="3372403" y="3645593"/>
                  <a:pt x="3331823" y="3632099"/>
                  <a:pt x="3289555" y="3605112"/>
                </a:cubicBezTo>
                <a:cubicBezTo>
                  <a:pt x="3247288" y="3578124"/>
                  <a:pt x="3212264" y="3543199"/>
                  <a:pt x="3184483" y="3500337"/>
                </a:cubicBezTo>
                <a:lnTo>
                  <a:pt x="3086256" y="3803946"/>
                </a:lnTo>
                <a:cubicBezTo>
                  <a:pt x="3149359" y="3828155"/>
                  <a:pt x="3214645" y="3845618"/>
                  <a:pt x="3282114" y="3856333"/>
                </a:cubicBezTo>
                <a:cubicBezTo>
                  <a:pt x="3349583" y="3867049"/>
                  <a:pt x="3422806" y="3872407"/>
                  <a:pt x="3501784" y="3872407"/>
                </a:cubicBezTo>
                <a:cubicBezTo>
                  <a:pt x="3645453" y="3872407"/>
                  <a:pt x="3754098" y="3847007"/>
                  <a:pt x="3827718" y="3796207"/>
                </a:cubicBezTo>
                <a:cubicBezTo>
                  <a:pt x="3901338" y="3745407"/>
                  <a:pt x="3938148" y="3671191"/>
                  <a:pt x="3938148" y="3573560"/>
                </a:cubicBezTo>
                <a:cubicBezTo>
                  <a:pt x="3938148" y="3506885"/>
                  <a:pt x="3918702" y="3451918"/>
                  <a:pt x="3879808" y="3408659"/>
                </a:cubicBezTo>
                <a:cubicBezTo>
                  <a:pt x="3858773" y="3386037"/>
                  <a:pt x="3830893" y="3365994"/>
                  <a:pt x="3796166" y="3348532"/>
                </a:cubicBezTo>
                <a:cubicBezTo>
                  <a:pt x="3761440" y="3331070"/>
                  <a:pt x="3718478" y="3312218"/>
                  <a:pt x="3667281" y="3291977"/>
                </a:cubicBezTo>
                <a:cubicBezTo>
                  <a:pt x="3618069" y="3272530"/>
                  <a:pt x="3582251" y="3256656"/>
                  <a:pt x="3559827" y="3244352"/>
                </a:cubicBezTo>
                <a:cubicBezTo>
                  <a:pt x="3537404" y="3232049"/>
                  <a:pt x="3526192" y="3218159"/>
                  <a:pt x="3526192" y="3202680"/>
                </a:cubicBezTo>
                <a:cubicBezTo>
                  <a:pt x="3526192" y="3186408"/>
                  <a:pt x="3532046" y="3173411"/>
                  <a:pt x="3543754" y="3163688"/>
                </a:cubicBezTo>
                <a:cubicBezTo>
                  <a:pt x="3555462" y="3153964"/>
                  <a:pt x="3573222" y="3149102"/>
                  <a:pt x="3597034" y="3149102"/>
                </a:cubicBezTo>
                <a:cubicBezTo>
                  <a:pt x="3638309" y="3149102"/>
                  <a:pt x="3678493" y="3160512"/>
                  <a:pt x="3717585" y="3183333"/>
                </a:cubicBezTo>
                <a:cubicBezTo>
                  <a:pt x="3756677" y="3206153"/>
                  <a:pt x="3791702" y="3238995"/>
                  <a:pt x="3822658" y="3281857"/>
                </a:cubicBezTo>
                <a:lnTo>
                  <a:pt x="3922670" y="2995512"/>
                </a:lnTo>
                <a:cubicBezTo>
                  <a:pt x="3876236" y="2977652"/>
                  <a:pt x="3819284" y="2963067"/>
                  <a:pt x="3751816" y="2951756"/>
                </a:cubicBezTo>
                <a:cubicBezTo>
                  <a:pt x="3684347" y="2940445"/>
                  <a:pt x="3619657" y="2934790"/>
                  <a:pt x="3557744" y="2934790"/>
                </a:cubicBezTo>
                <a:close/>
                <a:moveTo>
                  <a:pt x="5245455" y="1800719"/>
                </a:moveTo>
                <a:lnTo>
                  <a:pt x="5247836" y="1800719"/>
                </a:lnTo>
                <a:lnTo>
                  <a:pt x="5321059" y="2022771"/>
                </a:lnTo>
                <a:lnTo>
                  <a:pt x="5172231" y="2022771"/>
                </a:lnTo>
                <a:close/>
                <a:moveTo>
                  <a:pt x="8096406" y="1669155"/>
                </a:moveTo>
                <a:lnTo>
                  <a:pt x="8122004" y="1669155"/>
                </a:lnTo>
                <a:cubicBezTo>
                  <a:pt x="8152167" y="1669155"/>
                  <a:pt x="8175384" y="1677291"/>
                  <a:pt x="8191656" y="1693563"/>
                </a:cubicBezTo>
                <a:cubicBezTo>
                  <a:pt x="8207928" y="1709835"/>
                  <a:pt x="8216064" y="1731663"/>
                  <a:pt x="8216064" y="1759048"/>
                </a:cubicBezTo>
                <a:cubicBezTo>
                  <a:pt x="8216064" y="1788416"/>
                  <a:pt x="8207134" y="1809947"/>
                  <a:pt x="8189275" y="1823639"/>
                </a:cubicBezTo>
                <a:cubicBezTo>
                  <a:pt x="8171415" y="1837331"/>
                  <a:pt x="8144229" y="1844177"/>
                  <a:pt x="8107717" y="1844177"/>
                </a:cubicBezTo>
                <a:lnTo>
                  <a:pt x="8096406" y="1844177"/>
                </a:lnTo>
                <a:close/>
                <a:moveTo>
                  <a:pt x="7694570" y="1482227"/>
                </a:moveTo>
                <a:lnTo>
                  <a:pt x="7694570" y="2390674"/>
                </a:lnTo>
                <a:lnTo>
                  <a:pt x="8096406" y="2390674"/>
                </a:lnTo>
                <a:lnTo>
                  <a:pt x="8096406" y="2054323"/>
                </a:lnTo>
                <a:lnTo>
                  <a:pt x="8098787" y="2054323"/>
                </a:lnTo>
                <a:cubicBezTo>
                  <a:pt x="8151968" y="2054323"/>
                  <a:pt x="8192351" y="2080715"/>
                  <a:pt x="8219933" y="2133499"/>
                </a:cubicBezTo>
                <a:cubicBezTo>
                  <a:pt x="8247516" y="2186284"/>
                  <a:pt x="8265276" y="2272009"/>
                  <a:pt x="8273214" y="2390674"/>
                </a:cubicBezTo>
                <a:lnTo>
                  <a:pt x="8690528" y="2390674"/>
                </a:lnTo>
                <a:cubicBezTo>
                  <a:pt x="8681400" y="2302965"/>
                  <a:pt x="8662052" y="2222300"/>
                  <a:pt x="8632484" y="2148680"/>
                </a:cubicBezTo>
                <a:cubicBezTo>
                  <a:pt x="8602918" y="2075059"/>
                  <a:pt x="8563726" y="2010667"/>
                  <a:pt x="8514910" y="1955501"/>
                </a:cubicBezTo>
                <a:cubicBezTo>
                  <a:pt x="8549042" y="1931688"/>
                  <a:pt x="8574838" y="1902716"/>
                  <a:pt x="8592301" y="1868585"/>
                </a:cubicBezTo>
                <a:cubicBezTo>
                  <a:pt x="8609764" y="1834454"/>
                  <a:pt x="8618495" y="1796354"/>
                  <a:pt x="8618495" y="1754285"/>
                </a:cubicBezTo>
                <a:cubicBezTo>
                  <a:pt x="8618495" y="1703882"/>
                  <a:pt x="8605696" y="1657944"/>
                  <a:pt x="8580097" y="1616470"/>
                </a:cubicBezTo>
                <a:cubicBezTo>
                  <a:pt x="8554498" y="1574997"/>
                  <a:pt x="8516894" y="1542255"/>
                  <a:pt x="8467286" y="1518244"/>
                </a:cubicBezTo>
                <a:cubicBezTo>
                  <a:pt x="8417676" y="1494233"/>
                  <a:pt x="8358741" y="1482227"/>
                  <a:pt x="8290478" y="1482227"/>
                </a:cubicBezTo>
                <a:close/>
                <a:moveTo>
                  <a:pt x="6789695" y="1482227"/>
                </a:moveTo>
                <a:lnTo>
                  <a:pt x="6789695" y="2390674"/>
                </a:lnTo>
                <a:lnTo>
                  <a:pt x="7543956" y="2390674"/>
                </a:lnTo>
                <a:lnTo>
                  <a:pt x="7543956" y="2162669"/>
                </a:lnTo>
                <a:lnTo>
                  <a:pt x="7191531" y="2162669"/>
                </a:lnTo>
                <a:lnTo>
                  <a:pt x="7191531" y="2050751"/>
                </a:lnTo>
                <a:lnTo>
                  <a:pt x="7436800" y="2050751"/>
                </a:lnTo>
                <a:lnTo>
                  <a:pt x="7436800" y="1822746"/>
                </a:lnTo>
                <a:lnTo>
                  <a:pt x="7191531" y="1822746"/>
                </a:lnTo>
                <a:lnTo>
                  <a:pt x="7191531" y="1710232"/>
                </a:lnTo>
                <a:lnTo>
                  <a:pt x="7543956" y="1710232"/>
                </a:lnTo>
                <a:lnTo>
                  <a:pt x="7543956" y="1482227"/>
                </a:lnTo>
                <a:close/>
                <a:moveTo>
                  <a:pt x="5874700" y="1482227"/>
                </a:moveTo>
                <a:lnTo>
                  <a:pt x="5874700" y="1884658"/>
                </a:lnTo>
                <a:lnTo>
                  <a:pt x="6077106" y="1884658"/>
                </a:lnTo>
                <a:lnTo>
                  <a:pt x="6077106" y="2390674"/>
                </a:lnTo>
                <a:lnTo>
                  <a:pt x="6479537" y="2390674"/>
                </a:lnTo>
                <a:lnTo>
                  <a:pt x="6479537" y="1884658"/>
                </a:lnTo>
                <a:lnTo>
                  <a:pt x="6681943" y="1884658"/>
                </a:lnTo>
                <a:lnTo>
                  <a:pt x="6681943" y="1482227"/>
                </a:lnTo>
                <a:close/>
                <a:moveTo>
                  <a:pt x="4959704" y="1482227"/>
                </a:moveTo>
                <a:lnTo>
                  <a:pt x="4644190" y="2390674"/>
                </a:lnTo>
                <a:lnTo>
                  <a:pt x="5046620" y="2390674"/>
                </a:lnTo>
                <a:lnTo>
                  <a:pt x="5099008" y="2237084"/>
                </a:lnTo>
                <a:lnTo>
                  <a:pt x="5394282" y="2237084"/>
                </a:lnTo>
                <a:lnTo>
                  <a:pt x="5446671" y="2390674"/>
                </a:lnTo>
                <a:lnTo>
                  <a:pt x="5848506" y="2390674"/>
                </a:lnTo>
                <a:lnTo>
                  <a:pt x="5532991" y="1482227"/>
                </a:lnTo>
                <a:close/>
                <a:moveTo>
                  <a:pt x="3223773" y="1482227"/>
                </a:moveTo>
                <a:lnTo>
                  <a:pt x="3544647" y="2390674"/>
                </a:lnTo>
                <a:lnTo>
                  <a:pt x="3840517" y="2390674"/>
                </a:lnTo>
                <a:lnTo>
                  <a:pt x="3973867" y="2031106"/>
                </a:lnTo>
                <a:lnTo>
                  <a:pt x="4117337" y="2390674"/>
                </a:lnTo>
                <a:lnTo>
                  <a:pt x="4413804" y="2390674"/>
                </a:lnTo>
                <a:lnTo>
                  <a:pt x="4719794" y="1482227"/>
                </a:lnTo>
                <a:lnTo>
                  <a:pt x="4326887" y="1482227"/>
                </a:lnTo>
                <a:lnTo>
                  <a:pt x="4227470" y="1778693"/>
                </a:lnTo>
                <a:lnTo>
                  <a:pt x="4111384" y="1482227"/>
                </a:lnTo>
                <a:lnTo>
                  <a:pt x="3832183" y="1482227"/>
                </a:lnTo>
                <a:lnTo>
                  <a:pt x="3721455" y="1778693"/>
                </a:lnTo>
                <a:lnTo>
                  <a:pt x="3616084" y="148222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02A4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9600">
              <a:latin typeface="Gill Sans Nova Ultra Bold" panose="020B0B02020104020203" pitchFamily="34" charset="0"/>
            </a:endParaRPr>
          </a:p>
        </p:txBody>
      </p:sp>
      <p:pic>
        <p:nvPicPr>
          <p:cNvPr id="24" name="Picture 2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22139EFF-7785-E1C2-DBD5-91747F85C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5" y="117718"/>
            <a:ext cx="2387126" cy="719564"/>
          </a:xfrm>
          <a:prstGeom prst="rect">
            <a:avLst/>
          </a:prstGeom>
        </p:spPr>
      </p:pic>
      <p:pic>
        <p:nvPicPr>
          <p:cNvPr id="3074" name="Picture 2" descr="Life ring - Free security icons">
            <a:extLst>
              <a:ext uri="{FF2B5EF4-FFF2-40B4-BE49-F238E27FC236}">
                <a16:creationId xmlns:a16="http://schemas.microsoft.com/office/drawing/2014/main" id="{F88766F1-11F2-EE9E-AF51-CE471820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894" y="3447019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ines, throw, canoe, safety, gear icon - Download on Iconfinder">
            <a:extLst>
              <a:ext uri="{FF2B5EF4-FFF2-40B4-BE49-F238E27FC236}">
                <a16:creationId xmlns:a16="http://schemas.microsoft.com/office/drawing/2014/main" id="{25CE89D9-4C32-543D-0ED2-A8AD1E8B4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52359" y="2503639"/>
            <a:ext cx="3502201" cy="35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rtoon with water splash and drops Royalty Free Vector">
            <a:extLst>
              <a:ext uri="{FF2B5EF4-FFF2-40B4-BE49-F238E27FC236}">
                <a16:creationId xmlns:a16="http://schemas.microsoft.com/office/drawing/2014/main" id="{C126764C-43C0-43D9-5CCF-A4A5906F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3" b="89574" l="1300" r="98100">
                        <a14:foregroundMark x1="8500" y1="23991" x2="8500" y2="23991"/>
                        <a14:foregroundMark x1="5300" y1="30269" x2="5300" y2="30269"/>
                        <a14:foregroundMark x1="1400" y1="30493" x2="1400" y2="30493"/>
                        <a14:foregroundMark x1="32300" y1="5830" x2="32300" y2="5830"/>
                        <a14:foregroundMark x1="54200" y1="1457" x2="54200" y2="1457"/>
                        <a14:foregroundMark x1="75900" y1="30942" x2="75900" y2="30942"/>
                        <a14:foregroundMark x1="94000" y1="17377" x2="94000" y2="17377"/>
                        <a14:foregroundMark x1="37200" y1="77803" x2="37200" y2="77803"/>
                        <a14:foregroundMark x1="46400" y1="89238" x2="46400" y2="89238"/>
                        <a14:foregroundMark x1="80900" y1="44843" x2="80900" y2="44843"/>
                        <a14:foregroundMark x1="85700" y1="50673" x2="85700" y2="50673"/>
                        <a14:foregroundMark x1="98100" y1="19395" x2="98100" y2="19395"/>
                        <a14:foregroundMark x1="42200" y1="1682" x2="42200" y2="1682"/>
                        <a14:foregroundMark x1="43400" y1="1233" x2="43400" y2="1233"/>
                        <a14:foregroundMark x1="81300" y1="89462" x2="81300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5472">
            <a:off x="-962939" y="3771056"/>
            <a:ext cx="4229877" cy="37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Cartoon with water splash and drops Royalty Free Vector">
            <a:extLst>
              <a:ext uri="{FF2B5EF4-FFF2-40B4-BE49-F238E27FC236}">
                <a16:creationId xmlns:a16="http://schemas.microsoft.com/office/drawing/2014/main" id="{0E1290C0-376C-2684-E9E4-6A649A8F9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3" b="89574" l="1300" r="98100">
                        <a14:foregroundMark x1="8500" y1="23991" x2="8500" y2="23991"/>
                        <a14:foregroundMark x1="5300" y1="30269" x2="5300" y2="30269"/>
                        <a14:foregroundMark x1="1400" y1="30493" x2="1400" y2="30493"/>
                        <a14:foregroundMark x1="32300" y1="5830" x2="32300" y2="5830"/>
                        <a14:foregroundMark x1="54200" y1="1457" x2="54200" y2="1457"/>
                        <a14:foregroundMark x1="75900" y1="30942" x2="75900" y2="30942"/>
                        <a14:foregroundMark x1="94000" y1="17377" x2="94000" y2="17377"/>
                        <a14:foregroundMark x1="37200" y1="77803" x2="37200" y2="77803"/>
                        <a14:foregroundMark x1="46400" y1="89238" x2="46400" y2="89238"/>
                        <a14:foregroundMark x1="80900" y1="44843" x2="80900" y2="44843"/>
                        <a14:foregroundMark x1="85700" y1="50673" x2="85700" y2="50673"/>
                        <a14:foregroundMark x1="98100" y1="19395" x2="98100" y2="19395"/>
                        <a14:foregroundMark x1="42200" y1="1682" x2="42200" y2="1682"/>
                        <a14:foregroundMark x1="43400" y1="1233" x2="43400" y2="1233"/>
                        <a14:foregroundMark x1="81300" y1="89462" x2="81300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3394">
            <a:off x="9330990" y="2170394"/>
            <a:ext cx="4229877" cy="37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RNLI - Royal National Lifeboat Institution">
            <a:extLst>
              <a:ext uri="{FF2B5EF4-FFF2-40B4-BE49-F238E27FC236}">
                <a16:creationId xmlns:a16="http://schemas.microsoft.com/office/drawing/2014/main" id="{4D5F7FE9-4B32-2BF6-4C09-83D6CEE96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304" y="117718"/>
            <a:ext cx="719564" cy="71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The Royal Lifesaving Society (RLSS) Qualifications | BeVenturesome Careers">
            <a:extLst>
              <a:ext uri="{FF2B5EF4-FFF2-40B4-BE49-F238E27FC236}">
                <a16:creationId xmlns:a16="http://schemas.microsoft.com/office/drawing/2014/main" id="{BAF7D9F2-1112-E4FF-B806-47CF67443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1"/>
          <a:stretch/>
        </p:blipFill>
        <p:spPr bwMode="auto">
          <a:xfrm>
            <a:off x="10602035" y="179424"/>
            <a:ext cx="364179" cy="4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975DF3-EFF7-478D-A367-14B4D643C6DF}"/>
              </a:ext>
            </a:extLst>
          </p:cNvPr>
          <p:cNvCxnSpPr/>
          <p:nvPr/>
        </p:nvCxnSpPr>
        <p:spPr>
          <a:xfrm>
            <a:off x="10384971" y="233265"/>
            <a:ext cx="0" cy="4385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11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2.59259E-6 C 0.04544 -0.0037 0.11198 -0.01504 0.11133 -0.05463 C 0.11133 -0.11203 -0.11172 -0.11666 -0.11211 -0.18472 C -0.11211 -0.24629 0.08229 -0.21342 0.08138 -0.27268 C 0.08138 -0.33426 -0.05937 -0.30162 -0.05937 -0.36805 C -0.05937 -0.42731 0.03529 -0.39421 0.03529 -0.44722 C 0.03529 -0.49815 -0.03698 -0.47153 -0.03698 -0.51805 C -0.03698 -0.54444 -0.01732 -0.54653 -0.00208 -0.54907 " pathEditMode="relative" rAng="16200000" ptsTypes="AAAAAAAA">
                                      <p:cBhvr>
                                        <p:cTn id="26" dur="7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74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221 -3.7037E-7 C 0.04675 -0.00393 0.1155 -0.01597 0.11484 -0.0581 C 0.11484 -0.11875 -0.11536 -0.12315 -0.11575 -0.1956 C -0.11575 -0.26088 0.08477 -0.22593 0.08398 -0.28889 C 0.08398 -0.3544 -0.06146 -0.31944 -0.06146 -0.38981 C -0.06146 -0.45255 0.03646 -0.41782 0.03646 -0.47361 C 0.03646 -0.52708 -0.03841 -0.49954 -0.03841 -0.54838 C -0.03841 -0.57639 -0.01784 -0.57893 -0.00221 -0.58148 " pathEditMode="relative" rAng="16200000" ptsTypes="AAAAAAAA">
                                      <p:cBhvr>
                                        <p:cTn id="28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CA89F0-AC2A-ACDC-6C54-636B801F681C}"/>
              </a:ext>
            </a:extLst>
          </p:cNvPr>
          <p:cNvSpPr/>
          <p:nvPr/>
        </p:nvSpPr>
        <p:spPr>
          <a:xfrm>
            <a:off x="974296" y="467843"/>
            <a:ext cx="102434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should you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if someone is in trouble in the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6E27E6-FDFC-C781-DDAB-7B54AE903219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77FBCF-311A-72B6-0E09-E8A325CAFACF}"/>
              </a:ext>
            </a:extLst>
          </p:cNvPr>
          <p:cNvGrpSpPr/>
          <p:nvPr/>
        </p:nvGrpSpPr>
        <p:grpSpPr>
          <a:xfrm>
            <a:off x="2209242" y="2499659"/>
            <a:ext cx="2807828" cy="2807827"/>
            <a:chOff x="2209242" y="2499659"/>
            <a:chExt cx="2807828" cy="2807827"/>
          </a:xfrm>
        </p:grpSpPr>
        <p:pic>
          <p:nvPicPr>
            <p:cNvPr id="12" name="Picture 2" descr="Life ring - Free security icons">
              <a:extLst>
                <a:ext uri="{FF2B5EF4-FFF2-40B4-BE49-F238E27FC236}">
                  <a16:creationId xmlns:a16="http://schemas.microsoft.com/office/drawing/2014/main" id="{E3A4D60A-5418-71E5-93C1-72D7AEA22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243" y="2499659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7CBFAA-6BD8-4C1D-2F6F-0898C9384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55" b="91398" l="7885" r="89606">
                          <a14:foregroundMark x1="10753" y1="26267" x2="10753" y2="26267"/>
                          <a14:foregroundMark x1="49462" y1="4455" x2="49462" y2="4455"/>
                          <a14:foregroundMark x1="29032" y1="54685" x2="29032" y2="54685"/>
                          <a14:foregroundMark x1="86022" y1="57757" x2="86022" y2="57757"/>
                          <a14:foregroundMark x1="85305" y1="55914" x2="85305" y2="55914"/>
                          <a14:foregroundMark x1="40860" y1="91551" x2="40860" y2="91551"/>
                          <a14:foregroundMark x1="68100" y1="90476" x2="68100" y2="90476"/>
                          <a14:foregroundMark x1="68817" y1="91551" x2="68817" y2="91551"/>
                          <a14:foregroundMark x1="30466" y1="56068" x2="30466" y2="56068"/>
                          <a14:foregroundMark x1="26523" y1="55300" x2="26523" y2="55300"/>
                          <a14:foregroundMark x1="30824" y1="55914" x2="30824" y2="55914"/>
                          <a14:foregroundMark x1="24373" y1="53456" x2="24373" y2="53456"/>
                          <a14:foregroundMark x1="30824" y1="54685" x2="30824" y2="54685"/>
                          <a14:foregroundMark x1="25090" y1="57296" x2="25090" y2="57296"/>
                          <a14:foregroundMark x1="26523" y1="57604" x2="30824" y2="60676"/>
                          <a14:foregroundMark x1="74910" y1="50384" x2="74910" y2="65284"/>
                          <a14:foregroundMark x1="74552" y1="63441" x2="70609" y2="49923"/>
                          <a14:foregroundMark x1="7885" y1="48387" x2="7885" y2="48387"/>
                          <a14:foregroundMark x1="8961" y1="25346" x2="8961" y2="2534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27739"/>
            <a:stretch/>
          </p:blipFill>
          <p:spPr>
            <a:xfrm>
              <a:off x="2901881" y="2547824"/>
              <a:ext cx="1349845" cy="22759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2" descr="Life ring - Free security icons">
              <a:extLst>
                <a:ext uri="{FF2B5EF4-FFF2-40B4-BE49-F238E27FC236}">
                  <a16:creationId xmlns:a16="http://schemas.microsoft.com/office/drawing/2014/main" id="{4EFF6C35-EC0F-D790-2865-FB5B8E00A1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43"/>
            <a:stretch/>
          </p:blipFill>
          <p:spPr bwMode="auto">
            <a:xfrm>
              <a:off x="2209242" y="3991831"/>
              <a:ext cx="2807827" cy="131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06CC5A-768E-27DD-EAA2-5D01CD3F17AC}"/>
              </a:ext>
            </a:extLst>
          </p:cNvPr>
          <p:cNvGrpSpPr/>
          <p:nvPr/>
        </p:nvGrpSpPr>
        <p:grpSpPr>
          <a:xfrm>
            <a:off x="6601222" y="1969718"/>
            <a:ext cx="3811118" cy="3350060"/>
            <a:chOff x="6447748" y="1957426"/>
            <a:chExt cx="3811118" cy="3350060"/>
          </a:xfrm>
        </p:grpSpPr>
        <p:pic>
          <p:nvPicPr>
            <p:cNvPr id="13" name="Picture 2" descr="Life ring - Free security icons">
              <a:extLst>
                <a:ext uri="{FF2B5EF4-FFF2-40B4-BE49-F238E27FC236}">
                  <a16:creationId xmlns:a16="http://schemas.microsoft.com/office/drawing/2014/main" id="{B6EC335B-A7AD-1A24-D2D2-C777D6B7D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604" y="2499659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F93E452-EAA5-ECF4-A217-B0456E6BEA47}"/>
                </a:ext>
              </a:extLst>
            </p:cNvPr>
            <p:cNvGrpSpPr/>
            <p:nvPr/>
          </p:nvGrpSpPr>
          <p:grpSpPr>
            <a:xfrm>
              <a:off x="6447748" y="1957426"/>
              <a:ext cx="3811118" cy="3350060"/>
              <a:chOff x="6447748" y="1957426"/>
              <a:chExt cx="3811118" cy="335006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0FC6EBE-A1BF-73F7-6B42-321BC6FEA3C0}"/>
                  </a:ext>
                </a:extLst>
              </p:cNvPr>
              <p:cNvGrpSpPr/>
              <p:nvPr/>
            </p:nvGrpSpPr>
            <p:grpSpPr>
              <a:xfrm>
                <a:off x="6447748" y="1957426"/>
                <a:ext cx="3811118" cy="2876358"/>
                <a:chOff x="63384" y="-753971"/>
                <a:chExt cx="10217990" cy="7513256"/>
              </a:xfrm>
            </p:grpSpPr>
            <p:pic>
              <p:nvPicPr>
                <p:cNvPr id="20" name="Picture 19" descr="A cartoon of a firefighter&#10;&#10;AI-generated content may be incorrect.">
                  <a:extLst>
                    <a:ext uri="{FF2B5EF4-FFF2-40B4-BE49-F238E27FC236}">
                      <a16:creationId xmlns:a16="http://schemas.microsoft.com/office/drawing/2014/main" id="{ECEAB031-64A9-E5F6-4EC7-960DDFA53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3584"/>
                <a:stretch/>
              </p:blipFill>
              <p:spPr>
                <a:xfrm>
                  <a:off x="63384" y="-753971"/>
                  <a:ext cx="10217990" cy="7513256"/>
                </a:xfrm>
                <a:prstGeom prst="rect">
                  <a:avLst/>
                </a:prstGeom>
              </p:spPr>
            </p:pic>
            <p:pic>
              <p:nvPicPr>
                <p:cNvPr id="21" name="Picture 12" descr="Raincoat Generic Outline Color icon">
                  <a:extLst>
                    <a:ext uri="{FF2B5EF4-FFF2-40B4-BE49-F238E27FC236}">
                      <a16:creationId xmlns:a16="http://schemas.microsoft.com/office/drawing/2014/main" id="{8EB6F096-B1FA-7E84-0D4B-10AF2B9E0B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961" b="99219" l="1563" r="93945">
                              <a14:foregroundMark x1="27930" y1="14648" x2="26563" y2="17188"/>
                              <a14:foregroundMark x1="41992" y1="26367" x2="37891" y2="45313"/>
                              <a14:foregroundMark x1="37891" y1="45313" x2="36328" y2="47461"/>
                              <a14:foregroundMark x1="58789" y1="32227" x2="62695" y2="46484"/>
                              <a14:foregroundMark x1="62695" y1="46484" x2="62695" y2="46484"/>
                              <a14:foregroundMark x1="56445" y1="22266" x2="58203" y2="36719"/>
                              <a14:foregroundMark x1="49023" y1="26367" x2="51563" y2="64063"/>
                              <a14:foregroundMark x1="48828" y1="53906" x2="47070" y2="95313"/>
                              <a14:foregroundMark x1="53516" y1="88086" x2="27148" y2="90430"/>
                              <a14:foregroundMark x1="50195" y1="98047" x2="24023" y2="98828"/>
                              <a14:foregroundMark x1="23242" y1="99414" x2="22461" y2="65234"/>
                              <a14:foregroundMark x1="22461" y1="65234" x2="22461" y2="65234"/>
                              <a14:foregroundMark x1="21680" y1="97266" x2="22070" y2="69727"/>
                              <a14:foregroundMark x1="22461" y1="98828" x2="18164" y2="90039"/>
                              <a14:foregroundMark x1="21289" y1="95703" x2="21289" y2="96484"/>
                              <a14:foregroundMark x1="22070" y1="98047" x2="14453" y2="98438"/>
                              <a14:foregroundMark x1="20703" y1="85547" x2="5469" y2="82031"/>
                              <a14:foregroundMark x1="5469" y1="82031" x2="5469" y2="82031"/>
                              <a14:foregroundMark x1="21875" y1="85156" x2="7422" y2="82617"/>
                              <a14:foregroundMark x1="9961" y1="84766" x2="17773" y2="84180"/>
                              <a14:foregroundMark x1="14648" y1="86523" x2="1563" y2="79297"/>
                              <a14:foregroundMark x1="10352" y1="83984" x2="7031" y2="66211"/>
                              <a14:foregroundMark x1="8789" y1="79883" x2="11133" y2="58398"/>
                              <a14:foregroundMark x1="7227" y1="74219" x2="7422" y2="85547"/>
                              <a14:foregroundMark x1="8398" y1="85352" x2="7031" y2="70703"/>
                              <a14:foregroundMark x1="7031" y1="70703" x2="11719" y2="55273"/>
                              <a14:foregroundMark x1="11523" y1="64453" x2="19141" y2="35156"/>
                              <a14:foregroundMark x1="8594" y1="58008" x2="18945" y2="32813"/>
                              <a14:foregroundMark x1="17578" y1="41211" x2="14258" y2="65234"/>
                              <a14:foregroundMark x1="25781" y1="38867" x2="22656" y2="70508"/>
                              <a14:foregroundMark x1="18164" y1="33008" x2="24414" y2="17773"/>
                              <a14:foregroundMark x1="24414" y1="17773" x2="26953" y2="16211"/>
                              <a14:foregroundMark x1="26367" y1="16602" x2="18750" y2="41992"/>
                              <a14:foregroundMark x1="22266" y1="21289" x2="13867" y2="40039"/>
                              <a14:foregroundMark x1="18945" y1="36914" x2="19141" y2="20898"/>
                              <a14:foregroundMark x1="20508" y1="19531" x2="22266" y2="31055"/>
                              <a14:foregroundMark x1="23438" y1="17188" x2="11133" y2="38672"/>
                              <a14:foregroundMark x1="27148" y1="15039" x2="22461" y2="18750"/>
                              <a14:foregroundMark x1="50195" y1="23438" x2="50586" y2="29492"/>
                              <a14:foregroundMark x1="42383" y1="23242" x2="41406" y2="41602"/>
                              <a14:foregroundMark x1="43555" y1="19727" x2="27344" y2="14453"/>
                              <a14:foregroundMark x1="31250" y1="14258" x2="31250" y2="14258"/>
                              <a14:foregroundMark x1="30469" y1="13672" x2="26172" y2="16211"/>
                              <a14:foregroundMark x1="31055" y1="13867" x2="24023" y2="16992"/>
                              <a14:foregroundMark x1="44531" y1="20313" x2="59961" y2="20117"/>
                              <a14:foregroundMark x1="59961" y1="20117" x2="69922" y2="15234"/>
                              <a14:foregroundMark x1="69922" y1="14453" x2="78711" y2="24805"/>
                              <a14:foregroundMark x1="78711" y1="24805" x2="78711" y2="25195"/>
                              <a14:foregroundMark x1="79102" y1="23438" x2="84180" y2="43945"/>
                              <a14:foregroundMark x1="84766" y1="48438" x2="93359" y2="74023"/>
                              <a14:foregroundMark x1="91211" y1="80469" x2="86914" y2="89063"/>
                              <a14:foregroundMark x1="91211" y1="83789" x2="93555" y2="67773"/>
                              <a14:foregroundMark x1="91211" y1="82227" x2="93945" y2="78125"/>
                              <a14:foregroundMark x1="92773" y1="83398" x2="76172" y2="78125"/>
                              <a14:foregroundMark x1="76172" y1="78125" x2="75391" y2="48438"/>
                              <a14:foregroundMark x1="79297" y1="73438" x2="78516" y2="96289"/>
                              <a14:foregroundMark x1="83398" y1="84766" x2="72070" y2="84961"/>
                              <a14:foregroundMark x1="76953" y1="99219" x2="50000" y2="99219"/>
                              <a14:foregroundMark x1="78516" y1="98438" x2="79688" y2="84180"/>
                              <a14:foregroundMark x1="79297" y1="95898" x2="78906" y2="96875"/>
                              <a14:foregroundMark x1="79297" y1="99219" x2="78906" y2="89844"/>
                              <a14:foregroundMark x1="50000" y1="86914" x2="49414" y2="43359"/>
                              <a14:foregroundMark x1="38672" y1="78906" x2="25977" y2="80273"/>
                              <a14:foregroundMark x1="30859" y1="71680" x2="25977" y2="87500"/>
                              <a14:foregroundMark x1="26367" y1="74414" x2="44531" y2="73242"/>
                              <a14:foregroundMark x1="39453" y1="69336" x2="43750" y2="89258"/>
                              <a14:foregroundMark x1="41016" y1="77539" x2="33203" y2="94336"/>
                              <a14:foregroundMark x1="29883" y1="77148" x2="46484" y2="78711"/>
                              <a14:foregroundMark x1="56445" y1="73047" x2="72266" y2="71875"/>
                              <a14:foregroundMark x1="61133" y1="72070" x2="55859" y2="90820"/>
                              <a14:foregroundMark x1="53906" y1="73242" x2="58984" y2="93945"/>
                              <a14:foregroundMark x1="58789" y1="77539" x2="66211" y2="89844"/>
                              <a14:foregroundMark x1="68945" y1="74414" x2="71094" y2="87109"/>
                              <a14:foregroundMark x1="71094" y1="87109" x2="72266" y2="88477"/>
                              <a14:foregroundMark x1="71680" y1="74023" x2="73633" y2="85156"/>
                              <a14:foregroundMark x1="73633" y1="85156" x2="74609" y2="85547"/>
                              <a14:foregroundMark x1="71484" y1="73438" x2="54102" y2="74609"/>
                              <a14:foregroundMark x1="67969" y1="72070" x2="56641" y2="70898"/>
                              <a14:foregroundMark x1="67969" y1="77148" x2="56641" y2="76563"/>
                              <a14:foregroundMark x1="86133" y1="52930" x2="82227" y2="36719"/>
                              <a14:foregroundMark x1="84375" y1="43555" x2="87305" y2="58203"/>
                              <a14:foregroundMark x1="88477" y1="61914" x2="85742" y2="42188"/>
                              <a14:foregroundMark x1="85742" y1="42188" x2="85742" y2="42188"/>
                              <a14:foregroundMark x1="87305" y1="57031" x2="84180" y2="27539"/>
                              <a14:foregroundMark x1="88281" y1="62305" x2="87695" y2="49805"/>
                              <a14:foregroundMark x1="93164" y1="79883" x2="87305" y2="89063"/>
                              <a14:foregroundMark x1="92969" y1="80078" x2="93945" y2="84180"/>
                              <a14:foregroundMark x1="79688" y1="25000" x2="71484" y2="14648"/>
                              <a14:foregroundMark x1="71484" y1="14648" x2="71094" y2="14453"/>
                              <a14:foregroundMark x1="73047" y1="15039" x2="80273" y2="24023"/>
                              <a14:foregroundMark x1="78906" y1="23242" x2="75781" y2="15234"/>
                              <a14:foregroundMark x1="79688" y1="24023" x2="78906" y2="17773"/>
                              <a14:foregroundMark x1="79883" y1="24023" x2="79883" y2="18750"/>
                              <a14:foregroundMark x1="69727" y1="14063" x2="73047" y2="15430"/>
                              <a14:foregroundMark x1="69141" y1="14453" x2="72070" y2="14258"/>
                              <a14:foregroundMark x1="73828" y1="15234" x2="69922" y2="13867"/>
                              <a14:foregroundMark x1="27148" y1="14258" x2="22070" y2="17383"/>
                              <a14:foregroundMark x1="28711" y1="13477" x2="24414" y2="17578"/>
                              <a14:foregroundMark x1="30664" y1="13867" x2="28711" y2="13672"/>
                              <a14:foregroundMark x1="28125" y1="13867" x2="29883" y2="13867"/>
                              <a14:foregroundMark x1="31250" y1="13281" x2="29883" y2="13281"/>
                              <a14:foregroundMark x1="68359" y1="13672" x2="72070" y2="13672"/>
                              <a14:foregroundMark x1="73047" y1="13281" x2="70117" y2="13281"/>
                              <a14:foregroundMark x1="27930" y1="11523" x2="29688" y2="16016"/>
                            </a14:backgroundRemoval>
                          </a14:imgEffect>
                          <a14:imgEffect>
                            <a14:colorTemperature colorTemp="11200"/>
                          </a14:imgEffect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67026" y="3046596"/>
                  <a:ext cx="4600574" cy="36193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1" descr="Life jacket Vector Stall Lineal Color icon">
                  <a:extLst>
                    <a:ext uri="{FF2B5EF4-FFF2-40B4-BE49-F238E27FC236}">
                      <a16:creationId xmlns:a16="http://schemas.microsoft.com/office/drawing/2014/main" id="{785B8B24-0240-78E4-8A28-8A1036FD71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10" t="8790" r="49715"/>
                <a:stretch/>
              </p:blipFill>
              <p:spPr bwMode="auto">
                <a:xfrm rot="21368612">
                  <a:off x="3649851" y="3302586"/>
                  <a:ext cx="1405553" cy="33751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8" descr="Life jacket Vector Stall Lineal Color icon">
                  <a:extLst>
                    <a:ext uri="{FF2B5EF4-FFF2-40B4-BE49-F238E27FC236}">
                      <a16:creationId xmlns:a16="http://schemas.microsoft.com/office/drawing/2014/main" id="{9ED1C30C-7FA6-DC45-A058-635593E664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11" t="8790" r="49516"/>
                <a:stretch/>
              </p:blipFill>
              <p:spPr bwMode="auto">
                <a:xfrm rot="231388" flipH="1">
                  <a:off x="5257182" y="3341703"/>
                  <a:ext cx="1397696" cy="33362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4" name="Picture 2" descr="Life ring - Free security icons">
                <a:extLst>
                  <a:ext uri="{FF2B5EF4-FFF2-40B4-BE49-F238E27FC236}">
                    <a16:creationId xmlns:a16="http://schemas.microsoft.com/office/drawing/2014/main" id="{BB41F3B6-E903-C348-5055-F5EE6FDB0C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143"/>
              <a:stretch/>
            </p:blipFill>
            <p:spPr bwMode="auto">
              <a:xfrm>
                <a:off x="6974603" y="3991831"/>
                <a:ext cx="2807827" cy="1315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CB4E299-B4BF-5D20-13D9-EB2CBA67E4F7}"/>
              </a:ext>
            </a:extLst>
          </p:cNvPr>
          <p:cNvSpPr txBox="1"/>
          <p:nvPr/>
        </p:nvSpPr>
        <p:spPr>
          <a:xfrm>
            <a:off x="1869963" y="5559503"/>
            <a:ext cx="382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Fire Service?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6AB1D-8E68-EE28-9546-D4461B3E9699}"/>
              </a:ext>
            </a:extLst>
          </p:cNvPr>
          <p:cNvSpPr txBox="1"/>
          <p:nvPr/>
        </p:nvSpPr>
        <p:spPr>
          <a:xfrm>
            <a:off x="4986233" y="3590278"/>
            <a:ext cx="2166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8FBD15-147A-7F07-254F-A9334E42CB30}"/>
              </a:ext>
            </a:extLst>
          </p:cNvPr>
          <p:cNvSpPr txBox="1"/>
          <p:nvPr/>
        </p:nvSpPr>
        <p:spPr>
          <a:xfrm>
            <a:off x="6466605" y="5559503"/>
            <a:ext cx="408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Coastguard?</a:t>
            </a:r>
          </a:p>
        </p:txBody>
      </p:sp>
      <p:pic>
        <p:nvPicPr>
          <p:cNvPr id="2054" name="Picture 6" descr="Cartoon Water Splash PNGs for Free Download">
            <a:extLst>
              <a:ext uri="{FF2B5EF4-FFF2-40B4-BE49-F238E27FC236}">
                <a16:creationId xmlns:a16="http://schemas.microsoft.com/office/drawing/2014/main" id="{8163471C-6049-2A64-4BB0-2466BB57B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artoon Water Splash PNGs for Free Download">
            <a:extLst>
              <a:ext uri="{FF2B5EF4-FFF2-40B4-BE49-F238E27FC236}">
                <a16:creationId xmlns:a16="http://schemas.microsoft.com/office/drawing/2014/main" id="{EA43CEC0-3318-EF66-A7B6-B90CF59C0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07ACA0-BFFF-4BF7-493F-9C060F403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212BB5-C6C0-7A18-E412-5B1AC309D93D}"/>
              </a:ext>
            </a:extLst>
          </p:cNvPr>
          <p:cNvSpPr/>
          <p:nvPr/>
        </p:nvSpPr>
        <p:spPr>
          <a:xfrm>
            <a:off x="1092366" y="470972"/>
            <a:ext cx="102434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should you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if someone is in trouble in </a:t>
            </a:r>
            <a:r>
              <a:rPr lang="en-GB" sz="4800" b="1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76C26-F3EE-FC3D-5F85-314E14D6B364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DAE7EB-86BA-6554-673A-BA1CFC9631D5}"/>
              </a:ext>
            </a:extLst>
          </p:cNvPr>
          <p:cNvGrpSpPr/>
          <p:nvPr/>
        </p:nvGrpSpPr>
        <p:grpSpPr>
          <a:xfrm>
            <a:off x="6969909" y="2495150"/>
            <a:ext cx="2807828" cy="2807827"/>
            <a:chOff x="2066124" y="2528004"/>
            <a:chExt cx="2807828" cy="2807827"/>
          </a:xfrm>
        </p:grpSpPr>
        <p:pic>
          <p:nvPicPr>
            <p:cNvPr id="12" name="Picture 2" descr="Life ring - Free security icons">
              <a:extLst>
                <a:ext uri="{FF2B5EF4-FFF2-40B4-BE49-F238E27FC236}">
                  <a16:creationId xmlns:a16="http://schemas.microsoft.com/office/drawing/2014/main" id="{50A8431C-B8CC-BAB7-FE98-C280F8656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125" y="2528004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FF7A68-F88C-87D5-F8A7-E690C3B66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55" b="91398" l="7885" r="89606">
                          <a14:foregroundMark x1="10753" y1="26267" x2="10753" y2="26267"/>
                          <a14:foregroundMark x1="49462" y1="4455" x2="49462" y2="4455"/>
                          <a14:foregroundMark x1="29032" y1="54685" x2="29032" y2="54685"/>
                          <a14:foregroundMark x1="86022" y1="57757" x2="86022" y2="57757"/>
                          <a14:foregroundMark x1="85305" y1="55914" x2="85305" y2="55914"/>
                          <a14:foregroundMark x1="40860" y1="91551" x2="40860" y2="91551"/>
                          <a14:foregroundMark x1="68100" y1="90476" x2="68100" y2="90476"/>
                          <a14:foregroundMark x1="68817" y1="91551" x2="68817" y2="91551"/>
                          <a14:foregroundMark x1="30466" y1="56068" x2="30466" y2="56068"/>
                          <a14:foregroundMark x1="26523" y1="55300" x2="26523" y2="55300"/>
                          <a14:foregroundMark x1="30824" y1="55914" x2="30824" y2="55914"/>
                          <a14:foregroundMark x1="24373" y1="53456" x2="24373" y2="53456"/>
                          <a14:foregroundMark x1="30824" y1="54685" x2="30824" y2="54685"/>
                          <a14:foregroundMark x1="25090" y1="57296" x2="25090" y2="57296"/>
                          <a14:foregroundMark x1="26523" y1="57604" x2="30824" y2="60676"/>
                          <a14:foregroundMark x1="74910" y1="50384" x2="74910" y2="65284"/>
                          <a14:foregroundMark x1="74552" y1="63441" x2="70609" y2="49923"/>
                          <a14:foregroundMark x1="7885" y1="48387" x2="7885" y2="48387"/>
                          <a14:foregroundMark x1="8961" y1="25346" x2="8961" y2="2534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27739"/>
            <a:stretch/>
          </p:blipFill>
          <p:spPr>
            <a:xfrm>
              <a:off x="2758763" y="2576169"/>
              <a:ext cx="1349845" cy="22759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2" descr="Life ring - Free security icons">
              <a:extLst>
                <a:ext uri="{FF2B5EF4-FFF2-40B4-BE49-F238E27FC236}">
                  <a16:creationId xmlns:a16="http://schemas.microsoft.com/office/drawing/2014/main" id="{84120C93-9D04-B87B-8C2E-671CD4852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43"/>
            <a:stretch/>
          </p:blipFill>
          <p:spPr bwMode="auto">
            <a:xfrm>
              <a:off x="2066124" y="4020176"/>
              <a:ext cx="2807827" cy="131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478E98-39B1-4654-2524-578F175F17EF}"/>
              </a:ext>
            </a:extLst>
          </p:cNvPr>
          <p:cNvSpPr txBox="1"/>
          <p:nvPr/>
        </p:nvSpPr>
        <p:spPr>
          <a:xfrm>
            <a:off x="6427430" y="5568283"/>
            <a:ext cx="382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Fire Service?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93FA87-1769-F937-3490-546E030BF959}"/>
              </a:ext>
            </a:extLst>
          </p:cNvPr>
          <p:cNvSpPr txBox="1"/>
          <p:nvPr/>
        </p:nvSpPr>
        <p:spPr>
          <a:xfrm>
            <a:off x="4853275" y="3581497"/>
            <a:ext cx="2166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E7471D-EC83-1203-96E4-F45C16F099BA}"/>
              </a:ext>
            </a:extLst>
          </p:cNvPr>
          <p:cNvSpPr txBox="1"/>
          <p:nvPr/>
        </p:nvSpPr>
        <p:spPr>
          <a:xfrm>
            <a:off x="1532606" y="5568284"/>
            <a:ext cx="408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Coastguard?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B1677E-201B-D5FB-DA78-6B24069C5880}"/>
              </a:ext>
            </a:extLst>
          </p:cNvPr>
          <p:cNvGrpSpPr/>
          <p:nvPr/>
        </p:nvGrpSpPr>
        <p:grpSpPr>
          <a:xfrm>
            <a:off x="1685410" y="2040632"/>
            <a:ext cx="3811118" cy="3350060"/>
            <a:chOff x="6447748" y="1957426"/>
            <a:chExt cx="3811118" cy="3350060"/>
          </a:xfrm>
        </p:grpSpPr>
        <p:pic>
          <p:nvPicPr>
            <p:cNvPr id="27" name="Picture 2" descr="Life ring - Free security icons">
              <a:extLst>
                <a:ext uri="{FF2B5EF4-FFF2-40B4-BE49-F238E27FC236}">
                  <a16:creationId xmlns:a16="http://schemas.microsoft.com/office/drawing/2014/main" id="{04276D3C-1EF7-D524-7FB7-A41749904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604" y="2499659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E6D9332-2243-3BC3-CDB1-A47C85F4A7F0}"/>
                </a:ext>
              </a:extLst>
            </p:cNvPr>
            <p:cNvGrpSpPr/>
            <p:nvPr/>
          </p:nvGrpSpPr>
          <p:grpSpPr>
            <a:xfrm>
              <a:off x="6447748" y="1957426"/>
              <a:ext cx="3811118" cy="3350060"/>
              <a:chOff x="6447748" y="1957426"/>
              <a:chExt cx="3811118" cy="335006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7005884-56EA-E0F0-1979-73E41CD425C5}"/>
                  </a:ext>
                </a:extLst>
              </p:cNvPr>
              <p:cNvGrpSpPr/>
              <p:nvPr/>
            </p:nvGrpSpPr>
            <p:grpSpPr>
              <a:xfrm>
                <a:off x="6447748" y="1957426"/>
                <a:ext cx="3811118" cy="2876358"/>
                <a:chOff x="63384" y="-753971"/>
                <a:chExt cx="10217990" cy="7513256"/>
              </a:xfrm>
            </p:grpSpPr>
            <p:pic>
              <p:nvPicPr>
                <p:cNvPr id="31" name="Picture 30" descr="A cartoon of a firefighter&#10;&#10;AI-generated content may be incorrect.">
                  <a:extLst>
                    <a:ext uri="{FF2B5EF4-FFF2-40B4-BE49-F238E27FC236}">
                      <a16:creationId xmlns:a16="http://schemas.microsoft.com/office/drawing/2014/main" id="{56172B5D-74A8-DD07-F0DB-7D4A5C46A9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3584"/>
                <a:stretch/>
              </p:blipFill>
              <p:spPr>
                <a:xfrm>
                  <a:off x="63384" y="-753971"/>
                  <a:ext cx="10217990" cy="7513256"/>
                </a:xfrm>
                <a:prstGeom prst="rect">
                  <a:avLst/>
                </a:prstGeom>
              </p:spPr>
            </p:pic>
            <p:pic>
              <p:nvPicPr>
                <p:cNvPr id="32" name="Picture 12" descr="Raincoat Generic Outline Color icon">
                  <a:extLst>
                    <a:ext uri="{FF2B5EF4-FFF2-40B4-BE49-F238E27FC236}">
                      <a16:creationId xmlns:a16="http://schemas.microsoft.com/office/drawing/2014/main" id="{E6C54ABC-2654-5A84-C1F9-AF902D68F6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961" b="99219" l="1563" r="93945">
                              <a14:foregroundMark x1="27930" y1="14648" x2="26563" y2="17188"/>
                              <a14:foregroundMark x1="41992" y1="26367" x2="37891" y2="45313"/>
                              <a14:foregroundMark x1="37891" y1="45313" x2="36328" y2="47461"/>
                              <a14:foregroundMark x1="58789" y1="32227" x2="62695" y2="46484"/>
                              <a14:foregroundMark x1="62695" y1="46484" x2="62695" y2="46484"/>
                              <a14:foregroundMark x1="56445" y1="22266" x2="58203" y2="36719"/>
                              <a14:foregroundMark x1="49023" y1="26367" x2="51563" y2="64063"/>
                              <a14:foregroundMark x1="48828" y1="53906" x2="47070" y2="95313"/>
                              <a14:foregroundMark x1="53516" y1="88086" x2="27148" y2="90430"/>
                              <a14:foregroundMark x1="50195" y1="98047" x2="24023" y2="98828"/>
                              <a14:foregroundMark x1="23242" y1="99414" x2="22461" y2="65234"/>
                              <a14:foregroundMark x1="22461" y1="65234" x2="22461" y2="65234"/>
                              <a14:foregroundMark x1="21680" y1="97266" x2="22070" y2="69727"/>
                              <a14:foregroundMark x1="22461" y1="98828" x2="18164" y2="90039"/>
                              <a14:foregroundMark x1="21289" y1="95703" x2="21289" y2="96484"/>
                              <a14:foregroundMark x1="22070" y1="98047" x2="14453" y2="98438"/>
                              <a14:foregroundMark x1="20703" y1="85547" x2="5469" y2="82031"/>
                              <a14:foregroundMark x1="5469" y1="82031" x2="5469" y2="82031"/>
                              <a14:foregroundMark x1="21875" y1="85156" x2="7422" y2="82617"/>
                              <a14:foregroundMark x1="9961" y1="84766" x2="17773" y2="84180"/>
                              <a14:foregroundMark x1="14648" y1="86523" x2="1563" y2="79297"/>
                              <a14:foregroundMark x1="10352" y1="83984" x2="7031" y2="66211"/>
                              <a14:foregroundMark x1="8789" y1="79883" x2="11133" y2="58398"/>
                              <a14:foregroundMark x1="7227" y1="74219" x2="7422" y2="85547"/>
                              <a14:foregroundMark x1="8398" y1="85352" x2="7031" y2="70703"/>
                              <a14:foregroundMark x1="7031" y1="70703" x2="11719" y2="55273"/>
                              <a14:foregroundMark x1="11523" y1="64453" x2="19141" y2="35156"/>
                              <a14:foregroundMark x1="8594" y1="58008" x2="18945" y2="32813"/>
                              <a14:foregroundMark x1="17578" y1="41211" x2="14258" y2="65234"/>
                              <a14:foregroundMark x1="25781" y1="38867" x2="22656" y2="70508"/>
                              <a14:foregroundMark x1="18164" y1="33008" x2="24414" y2="17773"/>
                              <a14:foregroundMark x1="24414" y1="17773" x2="26953" y2="16211"/>
                              <a14:foregroundMark x1="26367" y1="16602" x2="18750" y2="41992"/>
                              <a14:foregroundMark x1="22266" y1="21289" x2="13867" y2="40039"/>
                              <a14:foregroundMark x1="18945" y1="36914" x2="19141" y2="20898"/>
                              <a14:foregroundMark x1="20508" y1="19531" x2="22266" y2="31055"/>
                              <a14:foregroundMark x1="23438" y1="17188" x2="11133" y2="38672"/>
                              <a14:foregroundMark x1="27148" y1="15039" x2="22461" y2="18750"/>
                              <a14:foregroundMark x1="50195" y1="23438" x2="50586" y2="29492"/>
                              <a14:foregroundMark x1="42383" y1="23242" x2="41406" y2="41602"/>
                              <a14:foregroundMark x1="43555" y1="19727" x2="27344" y2="14453"/>
                              <a14:foregroundMark x1="31250" y1="14258" x2="31250" y2="14258"/>
                              <a14:foregroundMark x1="30469" y1="13672" x2="26172" y2="16211"/>
                              <a14:foregroundMark x1="31055" y1="13867" x2="24023" y2="16992"/>
                              <a14:foregroundMark x1="44531" y1="20313" x2="59961" y2="20117"/>
                              <a14:foregroundMark x1="59961" y1="20117" x2="69922" y2="15234"/>
                              <a14:foregroundMark x1="69922" y1="14453" x2="78711" y2="24805"/>
                              <a14:foregroundMark x1="78711" y1="24805" x2="78711" y2="25195"/>
                              <a14:foregroundMark x1="79102" y1="23438" x2="84180" y2="43945"/>
                              <a14:foregroundMark x1="84766" y1="48438" x2="93359" y2="74023"/>
                              <a14:foregroundMark x1="91211" y1="80469" x2="86914" y2="89063"/>
                              <a14:foregroundMark x1="91211" y1="83789" x2="93555" y2="67773"/>
                              <a14:foregroundMark x1="91211" y1="82227" x2="93945" y2="78125"/>
                              <a14:foregroundMark x1="92773" y1="83398" x2="76172" y2="78125"/>
                              <a14:foregroundMark x1="76172" y1="78125" x2="75391" y2="48438"/>
                              <a14:foregroundMark x1="79297" y1="73438" x2="78516" y2="96289"/>
                              <a14:foregroundMark x1="83398" y1="84766" x2="72070" y2="84961"/>
                              <a14:foregroundMark x1="76953" y1="99219" x2="50000" y2="99219"/>
                              <a14:foregroundMark x1="78516" y1="98438" x2="79688" y2="84180"/>
                              <a14:foregroundMark x1="79297" y1="95898" x2="78906" y2="96875"/>
                              <a14:foregroundMark x1="79297" y1="99219" x2="78906" y2="89844"/>
                              <a14:foregroundMark x1="50000" y1="86914" x2="49414" y2="43359"/>
                              <a14:foregroundMark x1="38672" y1="78906" x2="25977" y2="80273"/>
                              <a14:foregroundMark x1="30859" y1="71680" x2="25977" y2="87500"/>
                              <a14:foregroundMark x1="26367" y1="74414" x2="44531" y2="73242"/>
                              <a14:foregroundMark x1="39453" y1="69336" x2="43750" y2="89258"/>
                              <a14:foregroundMark x1="41016" y1="77539" x2="33203" y2="94336"/>
                              <a14:foregroundMark x1="29883" y1="77148" x2="46484" y2="78711"/>
                              <a14:foregroundMark x1="56445" y1="73047" x2="72266" y2="71875"/>
                              <a14:foregroundMark x1="61133" y1="72070" x2="55859" y2="90820"/>
                              <a14:foregroundMark x1="53906" y1="73242" x2="58984" y2="93945"/>
                              <a14:foregroundMark x1="58789" y1="77539" x2="66211" y2="89844"/>
                              <a14:foregroundMark x1="68945" y1="74414" x2="71094" y2="87109"/>
                              <a14:foregroundMark x1="71094" y1="87109" x2="72266" y2="88477"/>
                              <a14:foregroundMark x1="71680" y1="74023" x2="73633" y2="85156"/>
                              <a14:foregroundMark x1="73633" y1="85156" x2="74609" y2="85547"/>
                              <a14:foregroundMark x1="71484" y1="73438" x2="54102" y2="74609"/>
                              <a14:foregroundMark x1="67969" y1="72070" x2="56641" y2="70898"/>
                              <a14:foregroundMark x1="67969" y1="77148" x2="56641" y2="76563"/>
                              <a14:foregroundMark x1="86133" y1="52930" x2="82227" y2="36719"/>
                              <a14:foregroundMark x1="84375" y1="43555" x2="87305" y2="58203"/>
                              <a14:foregroundMark x1="88477" y1="61914" x2="85742" y2="42188"/>
                              <a14:foregroundMark x1="85742" y1="42188" x2="85742" y2="42188"/>
                              <a14:foregroundMark x1="87305" y1="57031" x2="84180" y2="27539"/>
                              <a14:foregroundMark x1="88281" y1="62305" x2="87695" y2="49805"/>
                              <a14:foregroundMark x1="93164" y1="79883" x2="87305" y2="89063"/>
                              <a14:foregroundMark x1="92969" y1="80078" x2="93945" y2="84180"/>
                              <a14:foregroundMark x1="79688" y1="25000" x2="71484" y2="14648"/>
                              <a14:foregroundMark x1="71484" y1="14648" x2="71094" y2="14453"/>
                              <a14:foregroundMark x1="73047" y1="15039" x2="80273" y2="24023"/>
                              <a14:foregroundMark x1="78906" y1="23242" x2="75781" y2="15234"/>
                              <a14:foregroundMark x1="79688" y1="24023" x2="78906" y2="17773"/>
                              <a14:foregroundMark x1="79883" y1="24023" x2="79883" y2="18750"/>
                              <a14:foregroundMark x1="69727" y1="14063" x2="73047" y2="15430"/>
                              <a14:foregroundMark x1="69141" y1="14453" x2="72070" y2="14258"/>
                              <a14:foregroundMark x1="73828" y1="15234" x2="69922" y2="13867"/>
                              <a14:foregroundMark x1="27148" y1="14258" x2="22070" y2="17383"/>
                              <a14:foregroundMark x1="28711" y1="13477" x2="24414" y2="17578"/>
                              <a14:foregroundMark x1="30664" y1="13867" x2="28711" y2="13672"/>
                              <a14:foregroundMark x1="28125" y1="13867" x2="29883" y2="13867"/>
                              <a14:foregroundMark x1="31250" y1="13281" x2="29883" y2="13281"/>
                              <a14:foregroundMark x1="68359" y1="13672" x2="72070" y2="13672"/>
                              <a14:foregroundMark x1="73047" y1="13281" x2="70117" y2="13281"/>
                              <a14:foregroundMark x1="27930" y1="11523" x2="29688" y2="16016"/>
                            </a14:backgroundRemoval>
                          </a14:imgEffect>
                          <a14:imgEffect>
                            <a14:colorTemperature colorTemp="11200"/>
                          </a14:imgEffect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67026" y="3046596"/>
                  <a:ext cx="4600574" cy="36193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32" descr="Life jacket Vector Stall Lineal Color icon">
                  <a:extLst>
                    <a:ext uri="{FF2B5EF4-FFF2-40B4-BE49-F238E27FC236}">
                      <a16:creationId xmlns:a16="http://schemas.microsoft.com/office/drawing/2014/main" id="{9C15A7CF-5B45-D65F-9371-1AF03F6AC6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10" t="8790" r="49715"/>
                <a:stretch/>
              </p:blipFill>
              <p:spPr bwMode="auto">
                <a:xfrm rot="21368612">
                  <a:off x="3649851" y="3302586"/>
                  <a:ext cx="1405553" cy="33751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8" descr="Life jacket Vector Stall Lineal Color icon">
                  <a:extLst>
                    <a:ext uri="{FF2B5EF4-FFF2-40B4-BE49-F238E27FC236}">
                      <a16:creationId xmlns:a16="http://schemas.microsoft.com/office/drawing/2014/main" id="{647DBF5B-5A95-6F2A-3C07-D2DCCC2E61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11" t="8790" r="49516"/>
                <a:stretch/>
              </p:blipFill>
              <p:spPr bwMode="auto">
                <a:xfrm rot="231388" flipH="1">
                  <a:off x="5257182" y="3341703"/>
                  <a:ext cx="1397696" cy="33362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0" name="Picture 2" descr="Life ring - Free security icons">
                <a:extLst>
                  <a:ext uri="{FF2B5EF4-FFF2-40B4-BE49-F238E27FC236}">
                    <a16:creationId xmlns:a16="http://schemas.microsoft.com/office/drawing/2014/main" id="{D5D28A39-1571-202F-25B6-AC40A485CE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143"/>
              <a:stretch/>
            </p:blipFill>
            <p:spPr bwMode="auto">
              <a:xfrm>
                <a:off x="6974603" y="3991831"/>
                <a:ext cx="2807827" cy="1315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5" name="Picture 6" descr="Cartoon Water Splash PNGs for Free Download">
            <a:extLst>
              <a:ext uri="{FF2B5EF4-FFF2-40B4-BE49-F238E27FC236}">
                <a16:creationId xmlns:a16="http://schemas.microsoft.com/office/drawing/2014/main" id="{FFECC1A0-F310-E4D8-0D1A-56488DA5F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artoon Water Splash PNGs for Free Download">
            <a:extLst>
              <a:ext uri="{FF2B5EF4-FFF2-40B4-BE49-F238E27FC236}">
                <a16:creationId xmlns:a16="http://schemas.microsoft.com/office/drawing/2014/main" id="{CEA48A6A-A3E0-F548-E4F7-BA0EC5F0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54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0EC4E6-205E-F283-C291-75B0A7BC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2F322D-F534-C411-E845-48F9E44776EF}"/>
              </a:ext>
            </a:extLst>
          </p:cNvPr>
          <p:cNvSpPr/>
          <p:nvPr/>
        </p:nvSpPr>
        <p:spPr>
          <a:xfrm>
            <a:off x="966899" y="529597"/>
            <a:ext cx="110557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the parts of the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Safety Code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D80063-40F9-AF68-FCDA-D3D2BE9EAC98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Stop Sign Hand Black And White">
            <a:extLst>
              <a:ext uri="{FF2B5EF4-FFF2-40B4-BE49-F238E27FC236}">
                <a16:creationId xmlns:a16="http://schemas.microsoft.com/office/drawing/2014/main" id="{9CCA603F-3D7F-E4A6-D0B6-8D6DC6C7A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4902" y1="29412" x2="54902" y2="29412"/>
                        <a14:foregroundMark x1="65850" y1="27941" x2="65850" y2="27941"/>
                        <a14:foregroundMark x1="28105" y1="13725" x2="28105" y2="13725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99" y="2236545"/>
            <a:ext cx="2035167" cy="203516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4148AD-7076-3462-4BBD-6D19E3C322DB}"/>
              </a:ext>
            </a:extLst>
          </p:cNvPr>
          <p:cNvSpPr/>
          <p:nvPr/>
        </p:nvSpPr>
        <p:spPr>
          <a:xfrm>
            <a:off x="591651" y="4459586"/>
            <a:ext cx="29776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 </a:t>
            </a:r>
            <a:r>
              <a:rPr lang="en-GB" sz="3600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Think</a:t>
            </a:r>
          </a:p>
        </p:txBody>
      </p:sp>
      <p:pic>
        <p:nvPicPr>
          <p:cNvPr id="26" name="Picture 12" descr="Calling 999 | Secondary | First Aid Champions">
            <a:extLst>
              <a:ext uri="{FF2B5EF4-FFF2-40B4-BE49-F238E27FC236}">
                <a16:creationId xmlns:a16="http://schemas.microsoft.com/office/drawing/2014/main" id="{C12EC4E4-ED7B-0EE4-22DD-98AE64EB2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49" y="2063536"/>
            <a:ext cx="2276704" cy="227670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03FA3DF-67A2-6C59-7676-037DB78DF914}"/>
              </a:ext>
            </a:extLst>
          </p:cNvPr>
          <p:cNvSpPr/>
          <p:nvPr/>
        </p:nvSpPr>
        <p:spPr>
          <a:xfrm>
            <a:off x="6578702" y="4441601"/>
            <a:ext cx="19407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999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EAE78E-B21F-C4C5-E3AD-795C663D8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89759" l="9353" r="89928">
                        <a14:foregroundMark x1="23381" y1="36747" x2="23381" y2="36747"/>
                        <a14:foregroundMark x1="9353" y1="45181" x2="9353" y2="45181"/>
                        <a14:foregroundMark x1="16906" y1="77108" x2="16906" y2="77108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7453" y="2751204"/>
            <a:ext cx="2648320" cy="158137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7C8E509-04CC-A3D2-CE9F-9B3810F1286E}"/>
              </a:ext>
            </a:extLst>
          </p:cNvPr>
          <p:cNvSpPr/>
          <p:nvPr/>
        </p:nvSpPr>
        <p:spPr>
          <a:xfrm>
            <a:off x="8901525" y="4413420"/>
            <a:ext cx="19407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70501D-C469-73F0-5542-032674EA660B}"/>
              </a:ext>
            </a:extLst>
          </p:cNvPr>
          <p:cNvSpPr/>
          <p:nvPr/>
        </p:nvSpPr>
        <p:spPr>
          <a:xfrm>
            <a:off x="3455872" y="4370282"/>
            <a:ext cx="29776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 together</a:t>
            </a:r>
          </a:p>
        </p:txBody>
      </p:sp>
      <p:pic>
        <p:nvPicPr>
          <p:cNvPr id="12" name="Picture 2" descr="Team Building Icon at Vectorified.com | Collection of Team Building ...">
            <a:extLst>
              <a:ext uri="{FF2B5EF4-FFF2-40B4-BE49-F238E27FC236}">
                <a16:creationId xmlns:a16="http://schemas.microsoft.com/office/drawing/2014/main" id="{C5BF7755-D498-8E20-D5AF-197B795F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16" b="89451" l="5485" r="95359">
                        <a14:foregroundMark x1="21941" y1="68354" x2="21941" y2="68354"/>
                        <a14:foregroundMark x1="9916" y1="52954" x2="9916" y2="52954"/>
                        <a14:foregroundMark x1="5907" y1="70464" x2="5907" y2="70464"/>
                        <a14:foregroundMark x1="19409" y1="38397" x2="19409" y2="38397"/>
                        <a14:foregroundMark x1="56118" y1="35021" x2="56118" y2="35021"/>
                        <a14:foregroundMark x1="81646" y1="38819" x2="81646" y2="38819"/>
                        <a14:foregroundMark x1="84810" y1="70042" x2="84810" y2="70042"/>
                        <a14:foregroundMark x1="92827" y1="72574" x2="92827" y2="72574"/>
                        <a14:foregroundMark x1="95359" y1="71941" x2="95359" y2="71941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30" y="2266492"/>
            <a:ext cx="2150745" cy="2150745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rtoon Water Splash PNGs for Free Download">
            <a:extLst>
              <a:ext uri="{FF2B5EF4-FFF2-40B4-BE49-F238E27FC236}">
                <a16:creationId xmlns:a16="http://schemas.microsoft.com/office/drawing/2014/main" id="{874005AB-9C22-F04E-EA3D-76F3C5CC2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Water Splash PNGs for Free Download">
            <a:extLst>
              <a:ext uri="{FF2B5EF4-FFF2-40B4-BE49-F238E27FC236}">
                <a16:creationId xmlns:a16="http://schemas.microsoft.com/office/drawing/2014/main" id="{1C321D1B-A632-00EA-48CD-784589C9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30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anger Deep Water sign | MJN Safety Signs Ltd | Construction signage">
            <a:extLst>
              <a:ext uri="{FF2B5EF4-FFF2-40B4-BE49-F238E27FC236}">
                <a16:creationId xmlns:a16="http://schemas.microsoft.com/office/drawing/2014/main" id="{7B09C9D9-45DE-C00C-F3A1-E1351D31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" b="89966" l="4839" r="91935">
                        <a14:foregroundMark x1="10000" y1="53763" x2="10000" y2="53763"/>
                        <a14:foregroundMark x1="6210" y1="55530" x2="6210" y2="55530"/>
                        <a14:foregroundMark x1="4919" y1="56442" x2="4919" y2="56442"/>
                        <a14:foregroundMark x1="51048" y1="6214" x2="51048" y2="6214"/>
                        <a14:foregroundMark x1="49758" y1="3250" x2="49758" y2="3250"/>
                        <a14:foregroundMark x1="90645" y1="55416" x2="91935" y2="55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28" y="1872482"/>
            <a:ext cx="2334652" cy="33024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anger Strong Currents Signs | Water Hazard Safety Signs Ireland">
            <a:extLst>
              <a:ext uri="{FF2B5EF4-FFF2-40B4-BE49-F238E27FC236}">
                <a16:creationId xmlns:a16="http://schemas.microsoft.com/office/drawing/2014/main" id="{79824FC3-1B10-5A9B-792C-50BE64C20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5077" l="10000" r="90000">
                        <a14:foregroundMark x1="39692" y1="24769" x2="45692" y2="29077"/>
                        <a14:foregroundMark x1="50000" y1="6000" x2="50000" y2="6000"/>
                        <a14:foregroundMark x1="39692" y1="69846" x2="38769" y2="81692"/>
                        <a14:foregroundMark x1="29231" y1="76462" x2="28769" y2="86000"/>
                        <a14:foregroundMark x1="34923" y1="90769" x2="46308" y2="90769"/>
                        <a14:foregroundMark x1="59231" y1="93077" x2="51538" y2="93538"/>
                        <a14:foregroundMark x1="67385" y1="72154" x2="50615" y2="73538"/>
                        <a14:foregroundMark x1="64462" y1="76000" x2="43538" y2="81231"/>
                        <a14:foregroundMark x1="71077" y1="70769" x2="57385" y2="79846"/>
                        <a14:foregroundMark x1="56308" y1="71231" x2="36769" y2="70769"/>
                        <a14:foregroundMark x1="63077" y1="72154" x2="51538" y2="67846"/>
                        <a14:foregroundMark x1="63538" y1="70769" x2="40154" y2="67385"/>
                        <a14:foregroundMark x1="25846" y1="66462" x2="24923" y2="78769"/>
                        <a14:foregroundMark x1="29692" y1="64462" x2="24462" y2="65538"/>
                        <a14:foregroundMark x1="26769" y1="65077" x2="29692" y2="78308"/>
                        <a14:foregroundMark x1="28308" y1="64000" x2="24923" y2="67846"/>
                        <a14:foregroundMark x1="24000" y1="62615" x2="30615" y2="62615"/>
                        <a14:foregroundMark x1="24462" y1="81231" x2="24462" y2="90308"/>
                        <a14:foregroundMark x1="23538" y1="77385" x2="31538" y2="87385"/>
                        <a14:foregroundMark x1="30154" y1="82154" x2="46769" y2="81692"/>
                        <a14:foregroundMark x1="79231" y1="95077" x2="79231" y2="95077"/>
                        <a14:foregroundMark x1="43538" y1="74615" x2="41538" y2="65077"/>
                        <a14:foregroundMark x1="41077" y1="66923" x2="35846" y2="69231"/>
                        <a14:backgroundMark x1="66357" y1="70625" x2="66616" y2="7065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772" b="43221"/>
          <a:stretch/>
        </p:blipFill>
        <p:spPr bwMode="auto">
          <a:xfrm>
            <a:off x="4125258" y="1669312"/>
            <a:ext cx="3704017" cy="22057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Danger Deep Water No Swimming Signs - from Key Signs UK">
            <a:extLst>
              <a:ext uri="{FF2B5EF4-FFF2-40B4-BE49-F238E27FC236}">
                <a16:creationId xmlns:a16="http://schemas.microsoft.com/office/drawing/2014/main" id="{EF7DD8F7-292C-C6A0-C46C-51872242F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00" b="95000" l="6100" r="94500">
                        <a14:foregroundMark x1="9000" y1="59300" x2="9000" y2="59300"/>
                        <a14:foregroundMark x1="8400" y1="58600" x2="13300" y2="65000"/>
                        <a14:foregroundMark x1="13200" y1="57000" x2="20400" y2="57200"/>
                        <a14:foregroundMark x1="25000" y1="58900" x2="28400" y2="66400"/>
                        <a14:foregroundMark x1="29000" y1="68100" x2="26500" y2="74300"/>
                        <a14:foregroundMark x1="24400" y1="76200" x2="16100" y2="78300"/>
                        <a14:foregroundMark x1="22100" y1="73200" x2="8100" y2="67800"/>
                        <a14:foregroundMark x1="6100" y1="62400" x2="6700" y2="70900"/>
                        <a14:foregroundMark x1="10200" y1="78000" x2="14400" y2="79800"/>
                        <a14:foregroundMark x1="19500" y1="80100" x2="23500" y2="78300"/>
                        <a14:foregroundMark x1="27000" y1="67200" x2="17300" y2="63000"/>
                        <a14:foregroundMark x1="21500" y1="60200" x2="14100" y2="59500"/>
                        <a14:foregroundMark x1="53300" y1="64200" x2="72100" y2="65200"/>
                        <a14:foregroundMark x1="49300" y1="59300" x2="48700" y2="71800"/>
                        <a14:foregroundMark x1="37000" y1="56200" x2="37900" y2="69000"/>
                        <a14:foregroundMark x1="42200" y1="54000" x2="63700" y2="53400"/>
                        <a14:foregroundMark x1="93800" y1="56400" x2="94500" y2="69400"/>
                        <a14:foregroundMark x1="66700" y1="74600" x2="45500" y2="75200"/>
                        <a14:foregroundMark x1="64300" y1="73100" x2="83800" y2="72500"/>
                        <a14:foregroundMark x1="88700" y1="73200" x2="80100" y2="76200"/>
                        <a14:foregroundMark x1="17600" y1="69500" x2="9300" y2="69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25" r="66234"/>
          <a:stretch/>
        </p:blipFill>
        <p:spPr bwMode="auto">
          <a:xfrm>
            <a:off x="8040474" y="1669312"/>
            <a:ext cx="2334652" cy="34208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31F35A-5A4F-DE13-D67E-AD81CCD0772A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7CABA0-014A-A110-6B01-5FC0EBB01373}"/>
              </a:ext>
            </a:extLst>
          </p:cNvPr>
          <p:cNvSpPr/>
          <p:nvPr/>
        </p:nvSpPr>
        <p:spPr>
          <a:xfrm>
            <a:off x="-221096" y="553973"/>
            <a:ext cx="104595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these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signs</a:t>
            </a:r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mean?</a:t>
            </a:r>
            <a:endParaRPr lang="en-GB" sz="40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10" descr="Danger Deep Water No Swimming Signs - from Key Signs UK">
            <a:extLst>
              <a:ext uri="{FF2B5EF4-FFF2-40B4-BE49-F238E27FC236}">
                <a16:creationId xmlns:a16="http://schemas.microsoft.com/office/drawing/2014/main" id="{AF3A51FF-9993-4698-A753-7EC3441CF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5600">
                        <a14:foregroundMark x1="91800" y1="26100" x2="91800" y2="36000"/>
                        <a14:foregroundMark x1="95600" y1="45000" x2="94400" y2="2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6" t="17210" r="5454" b="51730"/>
          <a:stretch/>
        </p:blipFill>
        <p:spPr bwMode="auto">
          <a:xfrm>
            <a:off x="1397849" y="4182363"/>
            <a:ext cx="2607282" cy="13047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anger Strong Currents Signs | Water Hazard Safety Signs Ireland">
            <a:extLst>
              <a:ext uri="{FF2B5EF4-FFF2-40B4-BE49-F238E27FC236}">
                <a16:creationId xmlns:a16="http://schemas.microsoft.com/office/drawing/2014/main" id="{C6EA8191-F067-76F3-EA9F-F577B30AE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5077" l="10000" r="90000">
                        <a14:foregroundMark x1="39692" y1="24769" x2="45692" y2="29077"/>
                        <a14:foregroundMark x1="50000" y1="6000" x2="50000" y2="6000"/>
                        <a14:foregroundMark x1="39692" y1="69846" x2="38769" y2="81692"/>
                        <a14:foregroundMark x1="29231" y1="76462" x2="28769" y2="86000"/>
                        <a14:foregroundMark x1="34923" y1="90769" x2="46308" y2="90769"/>
                        <a14:foregroundMark x1="59231" y1="93077" x2="51538" y2="93538"/>
                        <a14:foregroundMark x1="67385" y1="72154" x2="50615" y2="73538"/>
                        <a14:foregroundMark x1="64462" y1="76000" x2="43538" y2="81231"/>
                        <a14:foregroundMark x1="71077" y1="70769" x2="57385" y2="79846"/>
                        <a14:foregroundMark x1="56308" y1="71231" x2="36769" y2="70769"/>
                        <a14:foregroundMark x1="63077" y1="72154" x2="51538" y2="67846"/>
                        <a14:foregroundMark x1="63538" y1="70769" x2="40154" y2="67385"/>
                        <a14:foregroundMark x1="25846" y1="66462" x2="24923" y2="78769"/>
                        <a14:foregroundMark x1="29692" y1="64462" x2="24462" y2="65538"/>
                        <a14:foregroundMark x1="26769" y1="65077" x2="29692" y2="78308"/>
                        <a14:foregroundMark x1="28308" y1="64000" x2="24923" y2="67846"/>
                        <a14:foregroundMark x1="24000" y1="62615" x2="30615" y2="62615"/>
                        <a14:foregroundMark x1="24462" y1="81231" x2="24462" y2="90308"/>
                        <a14:foregroundMark x1="23538" y1="77385" x2="31538" y2="87385"/>
                        <a14:foregroundMark x1="30154" y1="82154" x2="46769" y2="81692"/>
                        <a14:foregroundMark x1="79231" y1="95077" x2="79231" y2="95077"/>
                        <a14:foregroundMark x1="43538" y1="74615" x2="41538" y2="65077"/>
                        <a14:foregroundMark x1="41077" y1="66923" x2="35846" y2="69231"/>
                        <a14:backgroundMark x1="66357" y1="70625" x2="66616" y2="7065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3" t="60169" r="19504" b="3856"/>
          <a:stretch/>
        </p:blipFill>
        <p:spPr bwMode="auto">
          <a:xfrm>
            <a:off x="4668139" y="4182363"/>
            <a:ext cx="2607282" cy="13025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Danger Deep Water No Swimming Signs - from Key Signs UK">
            <a:extLst>
              <a:ext uri="{FF2B5EF4-FFF2-40B4-BE49-F238E27FC236}">
                <a16:creationId xmlns:a16="http://schemas.microsoft.com/office/drawing/2014/main" id="{1D3FF66B-E8E6-BC86-2FE0-3FAD6C927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00" b="95000" l="6100" r="94500">
                        <a14:foregroundMark x1="9000" y1="59300" x2="9000" y2="59300"/>
                        <a14:foregroundMark x1="8400" y1="58600" x2="13300" y2="65000"/>
                        <a14:foregroundMark x1="13200" y1="57000" x2="20400" y2="57200"/>
                        <a14:foregroundMark x1="25000" y1="58900" x2="28400" y2="66400"/>
                        <a14:foregroundMark x1="29000" y1="68100" x2="26500" y2="74300"/>
                        <a14:foregroundMark x1="24400" y1="76200" x2="16100" y2="78300"/>
                        <a14:foregroundMark x1="22100" y1="73200" x2="8100" y2="67800"/>
                        <a14:foregroundMark x1="6100" y1="62400" x2="6700" y2="70900"/>
                        <a14:foregroundMark x1="10200" y1="78000" x2="14400" y2="79800"/>
                        <a14:foregroundMark x1="19500" y1="80100" x2="23500" y2="78300"/>
                        <a14:foregroundMark x1="27000" y1="67200" x2="17300" y2="63000"/>
                        <a14:foregroundMark x1="21500" y1="60200" x2="14100" y2="59500"/>
                        <a14:foregroundMark x1="53300" y1="64200" x2="72100" y2="65200"/>
                        <a14:foregroundMark x1="49300" y1="59300" x2="48700" y2="71800"/>
                        <a14:foregroundMark x1="37000" y1="56200" x2="37900" y2="69000"/>
                        <a14:foregroundMark x1="42200" y1="54000" x2="63700" y2="53400"/>
                        <a14:foregroundMark x1="93800" y1="56400" x2="94500" y2="69400"/>
                        <a14:foregroundMark x1="66700" y1="74600" x2="45500" y2="75200"/>
                        <a14:foregroundMark x1="64300" y1="73100" x2="83800" y2="72500"/>
                        <a14:foregroundMark x1="88700" y1="73200" x2="80100" y2="76200"/>
                        <a14:foregroundMark x1="17600" y1="69500" x2="9300" y2="69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90" t="53123" r="4364" b="18049"/>
          <a:stretch/>
        </p:blipFill>
        <p:spPr bwMode="auto">
          <a:xfrm>
            <a:off x="7953010" y="4182363"/>
            <a:ext cx="2509581" cy="13025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Water Splash PNGs for Free Download">
            <a:extLst>
              <a:ext uri="{FF2B5EF4-FFF2-40B4-BE49-F238E27FC236}">
                <a16:creationId xmlns:a16="http://schemas.microsoft.com/office/drawing/2014/main" id="{C18A221A-2A46-17AB-3680-8FCE1DC17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artoon Water Splash PNGs for Free Download">
            <a:extLst>
              <a:ext uri="{FF2B5EF4-FFF2-40B4-BE49-F238E27FC236}">
                <a16:creationId xmlns:a16="http://schemas.microsoft.com/office/drawing/2014/main" id="{3FC1EDA9-2120-FE11-EC94-D96D79FE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7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5221C-893B-1E26-68F1-130FC6F6C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 descr="Cattail PNGs for Free Download">
            <a:extLst>
              <a:ext uri="{FF2B5EF4-FFF2-40B4-BE49-F238E27FC236}">
                <a16:creationId xmlns:a16="http://schemas.microsoft.com/office/drawing/2014/main" id="{C1785F38-F8A0-798B-A4F2-BA8C5478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971" y="4967134"/>
            <a:ext cx="521327" cy="9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Cattail PNGs for Free Download">
            <a:extLst>
              <a:ext uri="{FF2B5EF4-FFF2-40B4-BE49-F238E27FC236}">
                <a16:creationId xmlns:a16="http://schemas.microsoft.com/office/drawing/2014/main" id="{07AC313C-A29A-AB51-1317-249CBD78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69" y="4717015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Cattail PNGs for Free Download">
            <a:extLst>
              <a:ext uri="{FF2B5EF4-FFF2-40B4-BE49-F238E27FC236}">
                <a16:creationId xmlns:a16="http://schemas.microsoft.com/office/drawing/2014/main" id="{CF5DE3D2-6057-405C-2B44-77D452582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84" y="4912607"/>
            <a:ext cx="646826" cy="11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Cattail PNGs for Free Download">
            <a:extLst>
              <a:ext uri="{FF2B5EF4-FFF2-40B4-BE49-F238E27FC236}">
                <a16:creationId xmlns:a16="http://schemas.microsoft.com/office/drawing/2014/main" id="{879AE027-5527-220E-D302-B92C079D9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11" y="4636707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nd Png Transparent Image Download">
            <a:extLst>
              <a:ext uri="{FF2B5EF4-FFF2-40B4-BE49-F238E27FC236}">
                <a16:creationId xmlns:a16="http://schemas.microsoft.com/office/drawing/2014/main" id="{2689EE5B-F142-D4D3-F7E2-3659FFEC1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79" r="-939"/>
          <a:stretch/>
        </p:blipFill>
        <p:spPr bwMode="auto">
          <a:xfrm>
            <a:off x="-117048" y="4664830"/>
            <a:ext cx="12426095" cy="24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Cattail PNGs for Free Download">
            <a:extLst>
              <a:ext uri="{FF2B5EF4-FFF2-40B4-BE49-F238E27FC236}">
                <a16:creationId xmlns:a16="http://schemas.microsoft.com/office/drawing/2014/main" id="{ACCE83A2-CBEE-897C-E006-E00C5368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43" y="4376953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wig (item) - The RuneScape Wiki">
            <a:extLst>
              <a:ext uri="{FF2B5EF4-FFF2-40B4-BE49-F238E27FC236}">
                <a16:creationId xmlns:a16="http://schemas.microsoft.com/office/drawing/2014/main" id="{F748A90E-413C-9D27-C13C-87B089AA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562">
            <a:off x="4904600" y="4621089"/>
            <a:ext cx="2150171" cy="25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opping cart Flaticons Flat icon">
            <a:extLst>
              <a:ext uri="{FF2B5EF4-FFF2-40B4-BE49-F238E27FC236}">
                <a16:creationId xmlns:a16="http://schemas.microsoft.com/office/drawing/2014/main" id="{590CA303-C596-DCD5-E982-8CFE8004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9998">
            <a:off x="69453" y="4561968"/>
            <a:ext cx="1646165" cy="16461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B1F6AD-8DE6-D768-9330-CAA6541DAEE3}"/>
              </a:ext>
            </a:extLst>
          </p:cNvPr>
          <p:cNvSpPr/>
          <p:nvPr/>
        </p:nvSpPr>
        <p:spPr>
          <a:xfrm>
            <a:off x="-13395" y="613258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Rock stone Graphics to Download">
            <a:extLst>
              <a:ext uri="{FF2B5EF4-FFF2-40B4-BE49-F238E27FC236}">
                <a16:creationId xmlns:a16="http://schemas.microsoft.com/office/drawing/2014/main" id="{BF9E29A3-773A-E6DA-20B0-C35928FA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64" y="5035223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4688CBBB-6447-2D1B-91D2-21B50A94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120">
            <a:off x="1694054" y="4970565"/>
            <a:ext cx="2532927" cy="15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476831B-E782-0E4C-31EC-E7B469A9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088754" y="5379109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93E28A14-D8B6-C43B-9646-C7AF4C35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35737" y="5432468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rushed can clipart 20 free Cliparts | Download images on Clipground 2025">
            <a:extLst>
              <a:ext uri="{FF2B5EF4-FFF2-40B4-BE49-F238E27FC236}">
                <a16:creationId xmlns:a16="http://schemas.microsoft.com/office/drawing/2014/main" id="{A9968CDF-B47D-A5EB-CA0B-D041D86F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4" b="95082" l="3595" r="97549">
                        <a14:foregroundMark x1="49346" y1="9426" x2="49346" y2="9426"/>
                        <a14:foregroundMark x1="32190" y1="42213" x2="7843" y2="75205"/>
                        <a14:foregroundMark x1="3595" y1="60861" x2="11601" y2="45902"/>
                        <a14:foregroundMark x1="14052" y1="44057" x2="33987" y2="39549"/>
                        <a14:foregroundMark x1="37582" y1="48156" x2="43301" y2="63730"/>
                        <a14:foregroundMark x1="44444" y1="69262" x2="35948" y2="84631"/>
                        <a14:foregroundMark x1="34477" y1="93648" x2="26634" y2="95082"/>
                        <a14:foregroundMark x1="75817" y1="7172" x2="63889" y2="5533"/>
                        <a14:foregroundMark x1="59150" y1="3893" x2="50327" y2="4303"/>
                        <a14:foregroundMark x1="44118" y1="6557" x2="44118" y2="6557"/>
                        <a14:foregroundMark x1="48856" y1="3893" x2="44771" y2="6148"/>
                        <a14:foregroundMark x1="41830" y1="10246" x2="40850" y2="15369"/>
                        <a14:foregroundMark x1="60784" y1="2459" x2="60784" y2="2459"/>
                        <a14:foregroundMark x1="91340" y1="23770" x2="92484" y2="28484"/>
                        <a14:foregroundMark x1="91830" y1="43443" x2="93301" y2="34426"/>
                        <a14:foregroundMark x1="96405" y1="24795" x2="97549" y2="23770"/>
                        <a14:foregroundMark x1="70588" y1="15984" x2="66667" y2="1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36" y="5811822"/>
            <a:ext cx="514263" cy="41006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roken glass bottle flat icon trash sorting Vector Image">
            <a:extLst>
              <a:ext uri="{FF2B5EF4-FFF2-40B4-BE49-F238E27FC236}">
                <a16:creationId xmlns:a16="http://schemas.microsoft.com/office/drawing/2014/main" id="{80ECECF4-B2C1-2B00-7FF4-CEE3C3329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7241" y1="62400" x2="17241" y2="62400"/>
                        <a14:foregroundMark x1="28966" y1="70800" x2="28966" y2="70800"/>
                        <a14:foregroundMark x1="15862" y1="81200" x2="15862" y2="8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7716">
            <a:off x="1561505" y="5696259"/>
            <a:ext cx="876892" cy="7559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Cattail PNGs for Free Download">
            <a:extLst>
              <a:ext uri="{FF2B5EF4-FFF2-40B4-BE49-F238E27FC236}">
                <a16:creationId xmlns:a16="http://schemas.microsoft.com/office/drawing/2014/main" id="{DDE75298-3F67-5092-CA50-CECF8C5EC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82" y="4992394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Cattail PNGs for Free Download">
            <a:extLst>
              <a:ext uri="{FF2B5EF4-FFF2-40B4-BE49-F238E27FC236}">
                <a16:creationId xmlns:a16="http://schemas.microsoft.com/office/drawing/2014/main" id="{1DC3839D-B242-7510-337F-2A18CF43D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06" y="4664830"/>
            <a:ext cx="1121410" cy="19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Cattail PNGs for Free Download">
            <a:extLst>
              <a:ext uri="{FF2B5EF4-FFF2-40B4-BE49-F238E27FC236}">
                <a16:creationId xmlns:a16="http://schemas.microsoft.com/office/drawing/2014/main" id="{27042698-00B5-164E-5B50-27988790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75" y="5005128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Cattail PNGs for Free Download">
            <a:extLst>
              <a:ext uri="{FF2B5EF4-FFF2-40B4-BE49-F238E27FC236}">
                <a16:creationId xmlns:a16="http://schemas.microsoft.com/office/drawing/2014/main" id="{FCF95DEE-1793-4B00-298D-65455950F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42" y="4887834"/>
            <a:ext cx="737708" cy="13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Cattail PNGs for Free Download">
            <a:extLst>
              <a:ext uri="{FF2B5EF4-FFF2-40B4-BE49-F238E27FC236}">
                <a16:creationId xmlns:a16="http://schemas.microsoft.com/office/drawing/2014/main" id="{75B347A2-F28B-B216-9024-027FF77F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27" y="5167780"/>
            <a:ext cx="580238" cy="10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357AA68B-F4FE-C65E-FAF8-AB286C588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45" y="5547728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7013CB74-60B0-BF19-9908-0FB0CCC1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6959915" y="5968625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1,000+ Toxic Waste Barrel Stock Illustrations, Royalty-Free Vector ...">
            <a:extLst>
              <a:ext uri="{FF2B5EF4-FFF2-40B4-BE49-F238E27FC236}">
                <a16:creationId xmlns:a16="http://schemas.microsoft.com/office/drawing/2014/main" id="{428B9F0B-30EA-518F-6C9A-55B91101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7" b="90850" l="9967" r="89869">
                        <a14:foregroundMark x1="33170" y1="76797" x2="33170" y2="76797"/>
                        <a14:foregroundMark x1="35784" y1="73693" x2="35784" y2="73693"/>
                        <a14:foregroundMark x1="38072" y1="76307" x2="38072" y2="76307"/>
                        <a14:foregroundMark x1="78268" y1="84804" x2="78268" y2="84804"/>
                        <a14:foregroundMark x1="75654" y1="82190" x2="75654" y2="82190"/>
                        <a14:foregroundMark x1="79248" y1="80392" x2="79248" y2="80392"/>
                        <a14:foregroundMark x1="50163" y1="90850" x2="50163" y2="9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787" y="4361853"/>
            <a:ext cx="2137369" cy="21373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B59887B1-7F3E-574A-8D83-688678881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647" y="5208209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7A5DB7CF-2B86-55DB-130F-506FA1C09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8098" flipH="1">
            <a:off x="8677081" y="5399454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ock stone Graphics to Download">
            <a:extLst>
              <a:ext uri="{FF2B5EF4-FFF2-40B4-BE49-F238E27FC236}">
                <a16:creationId xmlns:a16="http://schemas.microsoft.com/office/drawing/2014/main" id="{2D15F638-C481-E701-A3A8-78CAEFE2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723" y="5074941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55295A57-ADDB-3051-E357-BBDD879ED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10933045" y="5550854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A9078E63-5E01-01A4-DB9A-80BC92BD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89" y="5864882"/>
            <a:ext cx="1042223" cy="6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FAD63-7393-1074-0E4D-4A08DF650D82}"/>
              </a:ext>
            </a:extLst>
          </p:cNvPr>
          <p:cNvSpPr/>
          <p:nvPr/>
        </p:nvSpPr>
        <p:spPr>
          <a:xfrm>
            <a:off x="1148938" y="389001"/>
            <a:ext cx="108665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hazards</a:t>
            </a:r>
            <a:r>
              <a:rPr lang="en-GB" sz="40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could be underwater?</a:t>
            </a: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E1C92B4B-0962-952F-A7FC-07A2904F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3072709" y="5683197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6" descr="1,000+ Toxic Waste Barrel Stock Illustrations, Royalty-Free Vector ...">
            <a:extLst>
              <a:ext uri="{FF2B5EF4-FFF2-40B4-BE49-F238E27FC236}">
                <a16:creationId xmlns:a16="http://schemas.microsoft.com/office/drawing/2014/main" id="{1E334F12-A0D9-0097-AEBF-7EEE0E569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67" b="90850" l="9967" r="89869">
                        <a14:foregroundMark x1="33170" y1="76797" x2="33170" y2="76797"/>
                        <a14:foregroundMark x1="35784" y1="73693" x2="35784" y2="73693"/>
                        <a14:foregroundMark x1="38072" y1="76307" x2="38072" y2="76307"/>
                        <a14:foregroundMark x1="78268" y1="84804" x2="78268" y2="84804"/>
                        <a14:foregroundMark x1="75654" y1="82190" x2="75654" y2="82190"/>
                        <a14:foregroundMark x1="79248" y1="80392" x2="79248" y2="80392"/>
                        <a14:foregroundMark x1="50163" y1="90850" x2="50163" y2="9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0904" y="5421482"/>
            <a:ext cx="1040269" cy="10402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Broken glass bottle flat icon trash sorting Vector Image">
            <a:extLst>
              <a:ext uri="{FF2B5EF4-FFF2-40B4-BE49-F238E27FC236}">
                <a16:creationId xmlns:a16="http://schemas.microsoft.com/office/drawing/2014/main" id="{CF71314E-D4AA-E8E5-EFD4-06F0873A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7241" y1="62400" x2="17241" y2="62400"/>
                        <a14:foregroundMark x1="28966" y1="70800" x2="28966" y2="70800"/>
                        <a14:foregroundMark x1="15862" y1="81200" x2="15862" y2="8120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7716">
            <a:off x="7804733" y="5615955"/>
            <a:ext cx="876892" cy="7559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attail PNGs for Free Download">
            <a:extLst>
              <a:ext uri="{FF2B5EF4-FFF2-40B4-BE49-F238E27FC236}">
                <a16:creationId xmlns:a16="http://schemas.microsoft.com/office/drawing/2014/main" id="{B2A0B58B-3442-3531-0FDD-54132E72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8" y="4369589"/>
            <a:ext cx="1033936" cy="183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ownload Rock, Boulder, Stone. Royalty-Free Vector Graphic - Pixabay">
            <a:extLst>
              <a:ext uri="{FF2B5EF4-FFF2-40B4-BE49-F238E27FC236}">
                <a16:creationId xmlns:a16="http://schemas.microsoft.com/office/drawing/2014/main" id="{AAE9A7C0-90C6-B71C-0C7B-A51F4F762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630">
            <a:off x="4421610" y="5847843"/>
            <a:ext cx="810339" cy="5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Cattail PNGs for Free Download">
            <a:extLst>
              <a:ext uri="{FF2B5EF4-FFF2-40B4-BE49-F238E27FC236}">
                <a16:creationId xmlns:a16="http://schemas.microsoft.com/office/drawing/2014/main" id="{A540D330-C436-34DC-D23B-6F89DFBA2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929" y="4760089"/>
            <a:ext cx="731721" cy="130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6" descr="Cattail PNGs for Free Download">
            <a:extLst>
              <a:ext uri="{FF2B5EF4-FFF2-40B4-BE49-F238E27FC236}">
                <a16:creationId xmlns:a16="http://schemas.microsoft.com/office/drawing/2014/main" id="{98F10212-D520-A5FF-2AD0-BB5BFB6E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21" y="5392026"/>
            <a:ext cx="547324" cy="9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53D9F603-ED7A-9847-43AB-89F3E3E4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737" y="5952884"/>
            <a:ext cx="1042223" cy="6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crushed can clipart 20 free Cliparts | Download images on Clipground 2025">
            <a:extLst>
              <a:ext uri="{FF2B5EF4-FFF2-40B4-BE49-F238E27FC236}">
                <a16:creationId xmlns:a16="http://schemas.microsoft.com/office/drawing/2014/main" id="{849178DF-ECC6-A7E4-628E-E51C1B254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4" b="95082" l="3595" r="97549">
                        <a14:foregroundMark x1="49346" y1="9426" x2="49346" y2="9426"/>
                        <a14:foregroundMark x1="32190" y1="42213" x2="7843" y2="75205"/>
                        <a14:foregroundMark x1="3595" y1="60861" x2="11601" y2="45902"/>
                        <a14:foregroundMark x1="14052" y1="44057" x2="33987" y2="39549"/>
                        <a14:foregroundMark x1="37582" y1="48156" x2="43301" y2="63730"/>
                        <a14:foregroundMark x1="44444" y1="69262" x2="35948" y2="84631"/>
                        <a14:foregroundMark x1="34477" y1="93648" x2="26634" y2="95082"/>
                        <a14:foregroundMark x1="75817" y1="7172" x2="63889" y2="5533"/>
                        <a14:foregroundMark x1="59150" y1="3893" x2="50327" y2="4303"/>
                        <a14:foregroundMark x1="44118" y1="6557" x2="44118" y2="6557"/>
                        <a14:foregroundMark x1="48856" y1="3893" x2="44771" y2="6148"/>
                        <a14:foregroundMark x1="41830" y1="10246" x2="40850" y2="15369"/>
                        <a14:foregroundMark x1="60784" y1="2459" x2="60784" y2="2459"/>
                        <a14:foregroundMark x1="91340" y1="23770" x2="92484" y2="28484"/>
                        <a14:foregroundMark x1="91830" y1="43443" x2="93301" y2="34426"/>
                        <a14:foregroundMark x1="96405" y1="24795" x2="97549" y2="23770"/>
                        <a14:foregroundMark x1="70588" y1="15984" x2="66667" y2="1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977">
            <a:off x="9201833" y="5873937"/>
            <a:ext cx="442574" cy="35290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ter Clipart Png">
            <a:extLst>
              <a:ext uri="{FF2B5EF4-FFF2-40B4-BE49-F238E27FC236}">
                <a16:creationId xmlns:a16="http://schemas.microsoft.com/office/drawing/2014/main" id="{CEF73527-C090-F548-51B6-F9EB2DA07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0" r="69851"/>
          <a:stretch/>
        </p:blipFill>
        <p:spPr bwMode="auto">
          <a:xfrm>
            <a:off x="-389706" y="2070729"/>
            <a:ext cx="4438373" cy="5039751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Water Clipart Png">
            <a:extLst>
              <a:ext uri="{FF2B5EF4-FFF2-40B4-BE49-F238E27FC236}">
                <a16:creationId xmlns:a16="http://schemas.microsoft.com/office/drawing/2014/main" id="{43403701-5DD9-783E-6540-5445E56C2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9" r="7323"/>
          <a:stretch/>
        </p:blipFill>
        <p:spPr bwMode="auto">
          <a:xfrm>
            <a:off x="8564106" y="2070729"/>
            <a:ext cx="3642109" cy="5019808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Water Clipart Png">
            <a:extLst>
              <a:ext uri="{FF2B5EF4-FFF2-40B4-BE49-F238E27FC236}">
                <a16:creationId xmlns:a16="http://schemas.microsoft.com/office/drawing/2014/main" id="{D5D48D48-9C1D-3F3A-4D67-A8B38CCDB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r="36951"/>
          <a:stretch/>
        </p:blipFill>
        <p:spPr bwMode="auto">
          <a:xfrm>
            <a:off x="4048667" y="2074937"/>
            <a:ext cx="4515440" cy="5023344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71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C5F4E-208E-EF1B-4C94-E76C4895A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A27FD2-11D1-A380-2ABB-3228A6B06165}"/>
              </a:ext>
            </a:extLst>
          </p:cNvPr>
          <p:cNvSpPr/>
          <p:nvPr/>
        </p:nvSpPr>
        <p:spPr>
          <a:xfrm>
            <a:off x="-13395" y="613258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DDEE4-4156-3887-DF40-CFF7845DAAA7}"/>
              </a:ext>
            </a:extLst>
          </p:cNvPr>
          <p:cNvSpPr/>
          <p:nvPr/>
        </p:nvSpPr>
        <p:spPr>
          <a:xfrm>
            <a:off x="1199864" y="385145"/>
            <a:ext cx="1011892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</a:t>
            </a:r>
            <a:r>
              <a:rPr lang="en-GB" sz="4000" b="1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fall</a:t>
            </a:r>
            <a:r>
              <a:rPr lang="en-GB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water, what should you do?</a:t>
            </a:r>
            <a:endParaRPr lang="en-GB" sz="4000" b="1" cap="none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26CE3C-7A12-E7B8-B896-3F91D6387F53}"/>
              </a:ext>
            </a:extLst>
          </p:cNvPr>
          <p:cNvGrpSpPr/>
          <p:nvPr/>
        </p:nvGrpSpPr>
        <p:grpSpPr>
          <a:xfrm>
            <a:off x="1572398" y="1859299"/>
            <a:ext cx="4086579" cy="1944509"/>
            <a:chOff x="1783643" y="1859299"/>
            <a:chExt cx="4086579" cy="194450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52F6A4F-1487-F64F-BDCE-D7DC72F1EE77}"/>
                </a:ext>
              </a:extLst>
            </p:cNvPr>
            <p:cNvSpPr/>
            <p:nvPr/>
          </p:nvSpPr>
          <p:spPr>
            <a:xfrm>
              <a:off x="2190044" y="2271342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Relax and lay on your back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F98168D-1213-12D1-B9BA-6A9839261BC7}"/>
                </a:ext>
              </a:extLst>
            </p:cNvPr>
            <p:cNvSpPr/>
            <p:nvPr/>
          </p:nvSpPr>
          <p:spPr>
            <a:xfrm>
              <a:off x="1783643" y="1859299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DBE77D-AED9-7A95-B5E6-DBCEF7F9F261}"/>
              </a:ext>
            </a:extLst>
          </p:cNvPr>
          <p:cNvGrpSpPr/>
          <p:nvPr/>
        </p:nvGrpSpPr>
        <p:grpSpPr>
          <a:xfrm>
            <a:off x="1572398" y="4215851"/>
            <a:ext cx="4086579" cy="1944509"/>
            <a:chOff x="1783643" y="4215851"/>
            <a:chExt cx="4086579" cy="194450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ACE38C-4153-5E96-BE96-B848427C0C9A}"/>
                </a:ext>
              </a:extLst>
            </p:cNvPr>
            <p:cNvSpPr/>
            <p:nvPr/>
          </p:nvSpPr>
          <p:spPr>
            <a:xfrm>
              <a:off x="2190044" y="4627894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Move your hands and legs gently to stay afloat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62F476-7281-84AC-096C-7DE834C623F6}"/>
                </a:ext>
              </a:extLst>
            </p:cNvPr>
            <p:cNvSpPr/>
            <p:nvPr/>
          </p:nvSpPr>
          <p:spPr>
            <a:xfrm>
              <a:off x="1783643" y="4215851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D713CC-A481-43F2-5AEC-D4FC2CD655BE}"/>
              </a:ext>
            </a:extLst>
          </p:cNvPr>
          <p:cNvGrpSpPr/>
          <p:nvPr/>
        </p:nvGrpSpPr>
        <p:grpSpPr>
          <a:xfrm>
            <a:off x="6407160" y="1778865"/>
            <a:ext cx="4143022" cy="2024943"/>
            <a:chOff x="6618405" y="1778865"/>
            <a:chExt cx="4143022" cy="20249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5C2060B-401D-939F-7124-CB5CE6FFB0D9}"/>
                </a:ext>
              </a:extLst>
            </p:cNvPr>
            <p:cNvSpPr/>
            <p:nvPr/>
          </p:nvSpPr>
          <p:spPr>
            <a:xfrm>
              <a:off x="6618405" y="2271342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Tilt you head back and control your breathing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B63303D-149E-5513-7E35-20CA693E0CE9}"/>
                </a:ext>
              </a:extLst>
            </p:cNvPr>
            <p:cNvSpPr/>
            <p:nvPr/>
          </p:nvSpPr>
          <p:spPr>
            <a:xfrm>
              <a:off x="9790582" y="1778865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123F18-3F15-72E5-9B27-0D0927085062}"/>
              </a:ext>
            </a:extLst>
          </p:cNvPr>
          <p:cNvGrpSpPr/>
          <p:nvPr/>
        </p:nvGrpSpPr>
        <p:grpSpPr>
          <a:xfrm>
            <a:off x="6407160" y="4135417"/>
            <a:ext cx="4143022" cy="2024943"/>
            <a:chOff x="6618405" y="4135417"/>
            <a:chExt cx="4143022" cy="20249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ADBF454-1E11-BFBF-AB63-C549B524BF61}"/>
                </a:ext>
              </a:extLst>
            </p:cNvPr>
            <p:cNvSpPr/>
            <p:nvPr/>
          </p:nvSpPr>
          <p:spPr>
            <a:xfrm>
              <a:off x="6618405" y="4627894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Spread your arms and legs for stability 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D73FA4-5024-63B6-E72F-A0479494E5AB}"/>
                </a:ext>
              </a:extLst>
            </p:cNvPr>
            <p:cNvSpPr/>
            <p:nvPr/>
          </p:nvSpPr>
          <p:spPr>
            <a:xfrm>
              <a:off x="9790582" y="4135417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62B309-2D09-EFA6-01E8-E96DD21F0506}"/>
              </a:ext>
            </a:extLst>
          </p:cNvPr>
          <p:cNvSpPr/>
          <p:nvPr/>
        </p:nvSpPr>
        <p:spPr>
          <a:xfrm>
            <a:off x="4710711" y="3612444"/>
            <a:ext cx="2517422" cy="1323439"/>
          </a:xfrm>
          <a:prstGeom prst="roundRect">
            <a:avLst/>
          </a:prstGeom>
          <a:solidFill>
            <a:srgbClr val="FE57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OF THEM!</a:t>
            </a:r>
          </a:p>
        </p:txBody>
      </p:sp>
      <p:pic>
        <p:nvPicPr>
          <p:cNvPr id="27" name="Picture 6" descr="Cartoon Water Splash PNGs for Free Download">
            <a:extLst>
              <a:ext uri="{FF2B5EF4-FFF2-40B4-BE49-F238E27FC236}">
                <a16:creationId xmlns:a16="http://schemas.microsoft.com/office/drawing/2014/main" id="{C27C9D11-0746-00AE-28EF-D6C3926A4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artoon Water Splash PNGs for Free Download">
            <a:extLst>
              <a:ext uri="{FF2B5EF4-FFF2-40B4-BE49-F238E27FC236}">
                <a16:creationId xmlns:a16="http://schemas.microsoft.com/office/drawing/2014/main" id="{39946E18-A258-C288-21ED-AA4BF554E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48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FA502-6061-8913-0690-C95B2F93D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6AB8A5CB-82CB-0329-4680-F4CE78DB1F18}"/>
              </a:ext>
            </a:extLst>
          </p:cNvPr>
          <p:cNvSpPr/>
          <p:nvPr/>
        </p:nvSpPr>
        <p:spPr>
          <a:xfrm rot="21203743" flipH="1">
            <a:off x="2922425" y="-2383962"/>
            <a:ext cx="9843069" cy="11121560"/>
          </a:xfrm>
          <a:prstGeom prst="parallelogram">
            <a:avLst>
              <a:gd name="adj" fmla="val 59602"/>
            </a:avLst>
          </a:prstGeom>
          <a:blipFill dpi="0" rotWithShape="0">
            <a:blip r:embed="rId2"/>
            <a:srcRect/>
            <a:stretch>
              <a:fillRect l="-12000" t="1000" r="-29000" b="-4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58F69FDD-6CEE-B4DC-9A86-83A458056C22}"/>
              </a:ext>
            </a:extLst>
          </p:cNvPr>
          <p:cNvSpPr/>
          <p:nvPr/>
        </p:nvSpPr>
        <p:spPr>
          <a:xfrm rot="19647616" flipH="1">
            <a:off x="9568701" y="-2185161"/>
            <a:ext cx="669565" cy="10071106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3406260-F903-CF92-5CC1-73997D668728}"/>
              </a:ext>
            </a:extLst>
          </p:cNvPr>
          <p:cNvSpPr/>
          <p:nvPr/>
        </p:nvSpPr>
        <p:spPr>
          <a:xfrm rot="19647616" flipH="1">
            <a:off x="5483600" y="-2061948"/>
            <a:ext cx="669565" cy="11270540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7" name="Picture 1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E0165653-9E18-AD9E-467B-C5E7397A6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4" y="776408"/>
            <a:ext cx="2169883" cy="6540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3D3BE8-048A-3380-BB03-B674A2339AFE}"/>
              </a:ext>
            </a:extLst>
          </p:cNvPr>
          <p:cNvSpPr txBox="1"/>
          <p:nvPr/>
        </p:nvSpPr>
        <p:spPr>
          <a:xfrm>
            <a:off x="337431" y="1647845"/>
            <a:ext cx="4347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50" normalizeH="0" baseline="0" noProof="0">
                <a:ln w="0"/>
                <a:solidFill>
                  <a:srgbClr val="E8E8E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Remember to stay safe around 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47BA59-BB43-B409-370C-34C3EC7F0E9C}"/>
              </a:ext>
            </a:extLst>
          </p:cNvPr>
          <p:cNvSpPr txBox="1"/>
          <p:nvPr/>
        </p:nvSpPr>
        <p:spPr>
          <a:xfrm>
            <a:off x="8865893" y="415397"/>
            <a:ext cx="2021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50" normalizeH="0" baseline="0" noProof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alongside</a:t>
            </a:r>
          </a:p>
        </p:txBody>
      </p:sp>
      <p:pic>
        <p:nvPicPr>
          <p:cNvPr id="1032" name="Picture 8" descr="RNLI - Royal National Lifeboat Institution">
            <a:extLst>
              <a:ext uri="{FF2B5EF4-FFF2-40B4-BE49-F238E27FC236}">
                <a16:creationId xmlns:a16="http://schemas.microsoft.com/office/drawing/2014/main" id="{DFB69071-8668-5307-B81F-AA4E94016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398" y="167060"/>
            <a:ext cx="857240" cy="77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 Royal Lifesaving Society (RLSS) Qualifications | BeVenturesome Careers">
            <a:extLst>
              <a:ext uri="{FF2B5EF4-FFF2-40B4-BE49-F238E27FC236}">
                <a16:creationId xmlns:a16="http://schemas.microsoft.com/office/drawing/2014/main" id="{4E89B043-7247-6BD0-3134-F3A7ADF87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1"/>
          <a:stretch/>
        </p:blipFill>
        <p:spPr bwMode="auto">
          <a:xfrm>
            <a:off x="10785743" y="167060"/>
            <a:ext cx="506760" cy="61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908DD8-CC64-D358-3C26-4546552641A5}"/>
              </a:ext>
            </a:extLst>
          </p:cNvPr>
          <p:cNvCxnSpPr/>
          <p:nvPr/>
        </p:nvCxnSpPr>
        <p:spPr>
          <a:xfrm>
            <a:off x="10624828" y="369995"/>
            <a:ext cx="0" cy="3678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CEE8320-6BA8-B98A-914C-871BAFEE3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223" y="3573322"/>
            <a:ext cx="1704648" cy="17106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1E967-3ADC-E360-15BA-7A654652A3C5}"/>
              </a:ext>
            </a:extLst>
          </p:cNvPr>
          <p:cNvCxnSpPr/>
          <p:nvPr/>
        </p:nvCxnSpPr>
        <p:spPr>
          <a:xfrm>
            <a:off x="473205" y="4952493"/>
            <a:ext cx="155786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1BD428-F73A-DD01-759A-EB366337BD70}"/>
              </a:ext>
            </a:extLst>
          </p:cNvPr>
          <p:cNvSpPr txBox="1"/>
          <p:nvPr/>
        </p:nvSpPr>
        <p:spPr>
          <a:xfrm>
            <a:off x="377882" y="5323644"/>
            <a:ext cx="3117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50" normalizeH="0" baseline="0" noProof="0">
                <a:ln w="0"/>
                <a:solidFill>
                  <a:srgbClr val="E8E8E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our water safety resources</a:t>
            </a:r>
          </a:p>
        </p:txBody>
      </p:sp>
      <p:pic>
        <p:nvPicPr>
          <p:cNvPr id="20" name="Graphic 19" descr="Line arrow: Clockwise curve with solid fill">
            <a:extLst>
              <a:ext uri="{FF2B5EF4-FFF2-40B4-BE49-F238E27FC236}">
                <a16:creationId xmlns:a16="http://schemas.microsoft.com/office/drawing/2014/main" id="{EBA83E8C-5328-E6E4-6208-C12D7BE4A8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43036" flipH="1">
            <a:off x="3160424" y="5260868"/>
            <a:ext cx="808991" cy="8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7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DA22B99E-98F1-462A-896F-A201A7519B20}"/>
              </a:ext>
            </a:extLst>
          </p:cNvPr>
          <p:cNvGrpSpPr/>
          <p:nvPr/>
        </p:nvGrpSpPr>
        <p:grpSpPr>
          <a:xfrm>
            <a:off x="5162551" y="415565"/>
            <a:ext cx="9747612" cy="11690060"/>
            <a:chOff x="4315019" y="-632500"/>
            <a:chExt cx="10473431" cy="127577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A06215C-61F6-3F5B-143B-0DB273E88299}"/>
                </a:ext>
              </a:extLst>
            </p:cNvPr>
            <p:cNvGrpSpPr/>
            <p:nvPr/>
          </p:nvGrpSpPr>
          <p:grpSpPr>
            <a:xfrm>
              <a:off x="4315019" y="-632500"/>
              <a:ext cx="10473431" cy="12757766"/>
              <a:chOff x="4308638" y="-1357866"/>
              <a:chExt cx="10473431" cy="12757766"/>
            </a:xfrm>
          </p:grpSpPr>
          <p:pic>
            <p:nvPicPr>
              <p:cNvPr id="4" name="Picture 3" descr="A cartoon of a person wearing a blue uniform&#10;&#10;AI-generated content may be incorrect.">
                <a:extLst>
                  <a:ext uri="{FF2B5EF4-FFF2-40B4-BE49-F238E27FC236}">
                    <a16:creationId xmlns:a16="http://schemas.microsoft.com/office/drawing/2014/main" id="{32E44833-1A06-8D3E-ED3F-4210EDF45F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1919" y="-1040961"/>
                <a:ext cx="9536167" cy="12440861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539E608-A066-5221-0A9C-64191EBC2211}"/>
                  </a:ext>
                </a:extLst>
              </p:cNvPr>
              <p:cNvGrpSpPr/>
              <p:nvPr/>
            </p:nvGrpSpPr>
            <p:grpSpPr>
              <a:xfrm>
                <a:off x="4308638" y="-1357866"/>
                <a:ext cx="10473431" cy="8478618"/>
                <a:chOff x="4320628" y="-1293390"/>
                <a:chExt cx="10473431" cy="8478618"/>
              </a:xfrm>
            </p:grpSpPr>
            <p:pic>
              <p:nvPicPr>
                <p:cNvPr id="2050" name="Picture 2" descr="Tshirt - Free fashion icons">
                  <a:extLst>
                    <a:ext uri="{FF2B5EF4-FFF2-40B4-BE49-F238E27FC236}">
                      <a16:creationId xmlns:a16="http://schemas.microsoft.com/office/drawing/2014/main" id="{CF7DF1E1-8F4C-B2B9-165A-8EEAE3D975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172" b="89844" l="1563" r="95508">
                              <a14:foregroundMark x1="34375" y1="8984" x2="34375" y2="8984"/>
                              <a14:foregroundMark x1="23242" y1="11914" x2="23242" y2="11914"/>
                              <a14:foregroundMark x1="33008" y1="7422" x2="24805" y2="9375"/>
                              <a14:foregroundMark x1="15039" y1="24023" x2="25391" y2="11523"/>
                              <a14:foregroundMark x1="19531" y1="22461" x2="16211" y2="12695"/>
                              <a14:foregroundMark x1="24023" y1="16016" x2="14648" y2="9766"/>
                              <a14:foregroundMark x1="25781" y1="14648" x2="17969" y2="9766"/>
                              <a14:foregroundMark x1="25391" y1="11523" x2="17188" y2="9375"/>
                              <a14:foregroundMark x1="29297" y1="13867" x2="19141" y2="6445"/>
                              <a14:foregroundMark x1="35156" y1="13477" x2="35156" y2="4492"/>
                              <a14:foregroundMark x1="37203" y1="12053" x2="35156" y2="7813"/>
                              <a14:foregroundMark x1="57824" y1="17880" x2="59961" y2="17969"/>
                              <a14:foregroundMark x1="59961" y1="17969" x2="62109" y2="13477"/>
                              <a14:foregroundMark x1="40449" y1="16097" x2="39258" y2="16016"/>
                              <a14:foregroundMark x1="52574" y1="6758" x2="52344" y2="2930"/>
                              <a14:foregroundMark x1="53516" y1="22461" x2="53367" y2="19983"/>
                              <a14:foregroundMark x1="40722" y1="5878" x2="38477" y2="2930"/>
                              <a14:foregroundMark x1="36896" y1="7898" x2="36328" y2="7031"/>
                              <a14:foregroundMark x1="47852" y1="24609" x2="43906" y2="18591"/>
                              <a14:foregroundMark x1="44340" y1="7311" x2="46875" y2="1953"/>
                              <a14:foregroundMark x1="40039" y1="16406" x2="40650" y2="15114"/>
                              <a14:foregroundMark x1="62500" y1="24609" x2="60842" y2="14329"/>
                              <a14:foregroundMark x1="62889" y1="5925" x2="63281" y2="3711"/>
                              <a14:foregroundMark x1="61409" y1="14276" x2="61845" y2="11813"/>
                              <a14:foregroundMark x1="60547" y1="19141" x2="61407" y2="14287"/>
                              <a14:foregroundMark x1="61184" y1="4781" x2="59570" y2="1172"/>
                              <a14:foregroundMark x1="66211" y1="16016" x2="63435" y2="9811"/>
                              <a14:foregroundMark x1="65039" y1="12305" x2="61734" y2="11953"/>
                              <a14:foregroundMark x1="70313" y1="13086" x2="80469" y2="6445"/>
                              <a14:foregroundMark x1="70313" y1="18359" x2="89063" y2="15039"/>
                              <a14:foregroundMark x1="65430" y1="8203" x2="84570" y2="9766"/>
                              <a14:foregroundMark x1="63453" y1="9788" x2="89453" y2="13477"/>
                              <a14:foregroundMark x1="78125" y1="20117" x2="92773" y2="26172"/>
                              <a14:foregroundMark x1="75977" y1="22070" x2="95703" y2="23633"/>
                              <a14:foregroundMark x1="79688" y1="22070" x2="93555" y2="18750"/>
                              <a14:foregroundMark x1="77734" y1="20898" x2="94336" y2="20898"/>
                              <a14:foregroundMark x1="74023" y1="23242" x2="94727" y2="21680"/>
                              <a14:foregroundMark x1="79688" y1="25000" x2="93164" y2="25391"/>
                              <a14:foregroundMark x1="79688" y1="26953" x2="94336" y2="27344"/>
                              <a14:foregroundMark x1="17578" y1="29492" x2="6445" y2="21680"/>
                              <a14:foregroundMark x1="19141" y1="28516" x2="9375" y2="19531"/>
                              <a14:foregroundMark x1="18359" y1="23633" x2="6055" y2="15430"/>
                              <a14:foregroundMark x1="20898" y1="25000" x2="10938" y2="16406"/>
                              <a14:foregroundMark x1="25781" y1="22461" x2="1563" y2="13086"/>
                              <a14:foregroundMark x1="34766" y1="14258" x2="34766" y2="5273"/>
                              <a14:foregroundMark x1="34766" y1="17969" x2="34375" y2="6445"/>
                              <a14:foregroundMark x1="37361" y1="11910" x2="33984" y2="1563"/>
                              <a14:foregroundMark x1="38381" y1="15039" x2="38070" y2="14085"/>
                              <a14:foregroundMark x1="38987" y1="16894" x2="38381" y2="15039"/>
                              <a14:foregroundMark x1="40039" y1="20117" x2="39078" y2="17174"/>
                              <a14:foregroundMark x1="14258" y1="25000" x2="27148" y2="9570"/>
                              <a14:foregroundMark x1="48835" y1="7226" x2="56055" y2="6445"/>
                              <a14:foregroundMark x1="27148" y1="9570" x2="37007" y2="8504"/>
                              <a14:foregroundMark x1="63664" y1="6445" x2="67383" y2="6445"/>
                              <a14:foregroundMark x1="37239" y1="7717" x2="28125" y2="7813"/>
                              <a14:foregroundMark x1="51555" y1="7568" x2="48944" y2="7595"/>
                              <a14:foregroundMark x1="65430" y1="7422" x2="61560" y2="7463"/>
                              <a14:foregroundMark x1="33398" y1="6250" x2="21484" y2="9961"/>
                              <a14:foregroundMark x1="32813" y1="6250" x2="10352" y2="10742"/>
                              <a14:foregroundMark x1="65039" y1="6250" x2="75977" y2="8984"/>
                              <a14:foregroundMark x1="75391" y1="9570" x2="65234" y2="5859"/>
                              <a14:foregroundMark x1="65234" y1="5859" x2="64648" y2="5859"/>
                              <a14:foregroundMark x1="87305" y1="27344" x2="89648" y2="34180"/>
                              <a14:foregroundMark x1="87109" y1="32422" x2="72266" y2="36914"/>
                              <a14:foregroundMark x1="78906" y1="36328" x2="73633" y2="37891"/>
                              <a14:foregroundMark x1="73828" y1="36719" x2="75781" y2="40820"/>
                              <a14:foregroundMark x1="72656" y1="38477" x2="72656" y2="50586"/>
                              <a14:foregroundMark x1="28320" y1="57617" x2="27539" y2="37109"/>
                              <a14:foregroundMark x1="26172" y1="35547" x2="24609" y2="39453"/>
                              <a14:foregroundMark x1="26953" y1="36914" x2="17188" y2="33398"/>
                              <a14:foregroundMark x1="18359" y1="36133" x2="12305" y2="31836"/>
                              <a14:foregroundMark x1="13867" y1="31836" x2="12305" y2="27344"/>
                              <a14:foregroundMark x1="14648" y1="26563" x2="12305" y2="31445"/>
                              <a14:foregroundMark x1="11523" y1="30469" x2="14844" y2="31836"/>
                              <a14:foregroundMark x1="13281" y1="30859" x2="12695" y2="26367"/>
                              <a14:foregroundMark x1="12500" y1="28516" x2="20898" y2="36328"/>
                              <a14:foregroundMark x1="28320" y1="57617" x2="26953" y2="76953"/>
                              <a14:foregroundMark x1="71875" y1="75391" x2="71875" y2="55859"/>
                              <a14:foregroundMark x1="71289" y1="52148" x2="69141" y2="69336"/>
                              <a14:foregroundMark x1="71875" y1="62695" x2="71875" y2="49805"/>
                              <a14:foregroundMark x1="72266" y1="56836" x2="72852" y2="44531"/>
                              <a14:foregroundMark x1="72266" y1="50781" x2="72656" y2="76758"/>
                              <a14:foregroundMark x1="12500" y1="29297" x2="10547" y2="31055"/>
                              <a14:foregroundMark x1="11914" y1="31055" x2="10352" y2="36328"/>
                              <a14:foregroundMark x1="9766" y1="36914" x2="12891" y2="40039"/>
                              <a14:foregroundMark x1="15234" y1="41602" x2="19531" y2="43750"/>
                              <a14:foregroundMark x1="21289" y1="43945" x2="23828" y2="39844"/>
                              <a14:foregroundMark x1="25000" y1="38672" x2="9766" y2="35352"/>
                              <a14:foregroundMark x1="9766" y1="35352" x2="9570" y2="34766"/>
                              <a14:foregroundMark x1="12695" y1="31055" x2="10352" y2="38281"/>
                              <a14:foregroundMark x1="12695" y1="31641" x2="11328" y2="40234"/>
                              <a14:foregroundMark x1="7422" y1="37500" x2="17383" y2="42969"/>
                              <a14:foregroundMark x1="14844" y1="40820" x2="8789" y2="31055"/>
                              <a14:foregroundMark x1="13281" y1="35547" x2="9766" y2="25781"/>
                              <a14:foregroundMark x1="25781" y1="36133" x2="26172" y2="46289"/>
                              <a14:foregroundMark x1="28320" y1="40625" x2="31641" y2="59375"/>
                              <a14:foregroundMark x1="27930" y1="46680" x2="29297" y2="55078"/>
                              <a14:foregroundMark x1="72461" y1="34961" x2="77930" y2="43750"/>
                              <a14:foregroundMark x1="74414" y1="37500" x2="79102" y2="45898"/>
                              <a14:foregroundMark x1="84961" y1="33398" x2="88281" y2="41016"/>
                              <a14:foregroundMark x1="89063" y1="33984" x2="89063" y2="40625"/>
                              <a14:foregroundMark x1="88867" y1="34961" x2="87500" y2="43945"/>
                              <a14:foregroundMark x1="89648" y1="32422" x2="91211" y2="41992"/>
                              <a14:foregroundMark x1="88281" y1="33789" x2="75977" y2="48047"/>
                              <a14:foregroundMark x1="75977" y1="48047" x2="75195" y2="48242"/>
                              <a14:foregroundMark x1="84961" y1="35547" x2="78516" y2="46680"/>
                              <a14:foregroundMark x1="87305" y1="40234" x2="73828" y2="43555"/>
                              <a14:foregroundMark x1="87695" y1="39844" x2="79297" y2="46094"/>
                              <a14:foregroundMark x1="85156" y1="42383" x2="74805" y2="43945"/>
                              <a14:foregroundMark x1="89258" y1="31836" x2="81250" y2="19336"/>
                              <a14:foregroundMark x1="23633" y1="42578" x2="22266" y2="45508"/>
                              <a14:foregroundMark x1="27539" y1="41016" x2="27539" y2="55664"/>
                              <a14:foregroundMark x1="28125" y1="47656" x2="27734" y2="57617"/>
                              <a14:foregroundMark x1="28320" y1="44727" x2="29297" y2="66992"/>
                              <a14:foregroundMark x1="75391" y1="40039" x2="68164" y2="63477"/>
                              <a14:foregroundMark x1="81055" y1="43945" x2="89648" y2="41016"/>
                              <a14:foregroundMark x1="76563" y1="43164" x2="90039" y2="40039"/>
                              <a14:foregroundMark x1="20117" y1="45898" x2="8008" y2="38086"/>
                              <a14:foregroundMark x1="19531" y1="44727" x2="26953" y2="36523"/>
                              <a14:foregroundMark x1="28125" y1="40820" x2="26953" y2="57227"/>
                              <a14:foregroundMark x1="28125" y1="48242" x2="27734" y2="71875"/>
                              <a14:foregroundMark x1="26758" y1="45898" x2="26953" y2="84766"/>
                              <a14:foregroundMark x1="72266" y1="82422" x2="72656" y2="74805"/>
                              <a14:foregroundMark x1="72070" y1="83398" x2="72852" y2="68750"/>
                              <a14:foregroundMark x1="74414" y1="83008" x2="68359" y2="85352"/>
                              <a14:foregroundMark x1="72070" y1="76563" x2="72656" y2="65039"/>
                              <a14:foregroundMark x1="89453" y1="34570" x2="90430" y2="36719"/>
                              <a14:foregroundMark x1="90625" y1="37695" x2="90625" y2="34375"/>
                              <a14:backgroundMark x1="53125" y1="16406" x2="53125" y2="16406"/>
                              <a14:backgroundMark x1="55078" y1="13477" x2="48242" y2="13477"/>
                              <a14:backgroundMark x1="55078" y1="16016" x2="45313" y2="14648"/>
                              <a14:backgroundMark x1="53906" y1="14258" x2="58398" y2="11914"/>
                              <a14:backgroundMark x1="59570" y1="11523" x2="49023" y2="12305"/>
                              <a14:backgroundMark x1="45313" y1="13477" x2="41602" y2="12305"/>
                              <a14:backgroundMark x1="40039" y1="10938" x2="44531" y2="13086"/>
                              <a14:backgroundMark x1="38867" y1="10547" x2="41602" y2="12695"/>
                              <a14:backgroundMark x1="39648" y1="6445" x2="43750" y2="13477"/>
                              <a14:backgroundMark x1="45313" y1="7031" x2="46875" y2="12305"/>
                              <a14:backgroundMark x1="47852" y1="9766" x2="50977" y2="14258"/>
                              <a14:backgroundMark x1="55078" y1="9766" x2="52734" y2="13867"/>
                              <a14:backgroundMark x1="54688" y1="8984" x2="51563" y2="12695"/>
                              <a14:backgroundMark x1="49414" y1="9766" x2="49414" y2="15039"/>
                              <a14:backgroundMark x1="43750" y1="15430" x2="54688" y2="17969"/>
                              <a14:backgroundMark x1="56445" y1="17578" x2="43750" y2="16406"/>
                              <a14:backgroundMark x1="58398" y1="14258" x2="60547" y2="10156"/>
                              <a14:backgroundMark x1="59961" y1="10938" x2="60547" y2="8984"/>
                              <a14:backgroundMark x1="62500" y1="5664" x2="57227" y2="12305"/>
                              <a14:backgroundMark x1="59570" y1="8203" x2="53125" y2="9766"/>
                              <a14:backgroundMark x1="42578" y1="15039" x2="44336" y2="17188"/>
                              <a14:backgroundMark x1="43359" y1="16016" x2="41797" y2="14453"/>
                              <a14:backgroundMark x1="42383" y1="14844" x2="42383" y2="14844"/>
                              <a14:backgroundMark x1="41797" y1="15039" x2="41797" y2="15039"/>
                              <a14:backgroundMark x1="41797" y1="15039" x2="42773" y2="16016"/>
                              <a14:backgroundMark x1="55664" y1="16602" x2="56445" y2="16602"/>
                              <a14:backgroundMark x1="56445" y1="16602" x2="55664" y2="1718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63461" y="2657816"/>
                  <a:ext cx="4393082" cy="45274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Chord 17">
                  <a:extLst>
                    <a:ext uri="{FF2B5EF4-FFF2-40B4-BE49-F238E27FC236}">
                      <a16:creationId xmlns:a16="http://schemas.microsoft.com/office/drawing/2014/main" id="{DB313DC3-6DA5-68D5-A73D-52070BEEBCC1}"/>
                    </a:ext>
                  </a:extLst>
                </p:cNvPr>
                <p:cNvSpPr/>
                <p:nvPr/>
              </p:nvSpPr>
              <p:spPr>
                <a:xfrm rot="19558828">
                  <a:off x="9068704" y="2607107"/>
                  <a:ext cx="612767" cy="999990"/>
                </a:xfrm>
                <a:prstGeom prst="chord">
                  <a:avLst/>
                </a:prstGeom>
                <a:solidFill>
                  <a:srgbClr val="F4D2BB"/>
                </a:solidFill>
                <a:ln>
                  <a:solidFill>
                    <a:srgbClr val="F4D2BB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Chord 18">
                  <a:extLst>
                    <a:ext uri="{FF2B5EF4-FFF2-40B4-BE49-F238E27FC236}">
                      <a16:creationId xmlns:a16="http://schemas.microsoft.com/office/drawing/2014/main" id="{32BB26A6-4FBF-78DC-B3F0-DF2EED0CD07A}"/>
                    </a:ext>
                  </a:extLst>
                </p:cNvPr>
                <p:cNvSpPr/>
                <p:nvPr/>
              </p:nvSpPr>
              <p:spPr>
                <a:xfrm rot="2380637" flipH="1">
                  <a:off x="9461547" y="2626999"/>
                  <a:ext cx="573128" cy="997137"/>
                </a:xfrm>
                <a:prstGeom prst="chord">
                  <a:avLst/>
                </a:prstGeom>
                <a:solidFill>
                  <a:srgbClr val="F4D2BB"/>
                </a:solidFill>
                <a:ln>
                  <a:solidFill>
                    <a:srgbClr val="F4D2BB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" name="Picture 5" descr="A cartoon of a person wearing a blue uniform&#10;&#10;AI-generated content may be incorrect.">
                  <a:extLst>
                    <a:ext uri="{FF2B5EF4-FFF2-40B4-BE49-F238E27FC236}">
                      <a16:creationId xmlns:a16="http://schemas.microsoft.com/office/drawing/2014/main" id="{05A9B282-519B-266B-3374-2505A1FE9A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3767" b="33902" l="10000" r="90000">
                              <a14:foregroundMark x1="48787" y1="32159" x2="48787" y2="32159"/>
                              <a14:foregroundMark x1="47382" y1="31375" x2="42209" y2="27411"/>
                              <a14:foregroundMark x1="39144" y1="27117" x2="38761" y2="25404"/>
                              <a14:foregroundMark x1="47893" y1="31914" x2="50000" y2="31914"/>
                              <a14:foregroundMark x1="47765" y1="31620" x2="46754" y2="31332"/>
                              <a14:foregroundMark x1="43423" y1="30690" x2="41890" y2="29515"/>
                              <a14:foregroundMark x1="41699" y1="29515" x2="40294" y2="28341"/>
                              <a14:foregroundMark x1="41379" y1="29369" x2="41379" y2="29369"/>
                              <a14:foregroundMark x1="56897" y1="30445" x2="55619" y2="30809"/>
                              <a14:foregroundMark x1="53714" y1="31557" x2="52937" y2="31767"/>
                              <a14:foregroundMark x1="39655" y1="27704" x2="40868" y2="28488"/>
                              <a14:foregroundMark x1="40549" y1="28096" x2="45402" y2="30739"/>
                              <a14:foregroundMark x1="41954" y1="29564" x2="43031" y2="31033"/>
                              <a14:foregroundMark x1="53640" y1="30592" x2="59004" y2="29662"/>
                              <a14:foregroundMark x1="56066" y1="30201" x2="56450" y2="30886"/>
                              <a14:foregroundMark x1="56960" y1="29956" x2="62133" y2="28096"/>
                              <a14:foregroundMark x1="58812" y1="28732" x2="56768" y2="31418"/>
                              <a14:foregroundMark x1="57791" y1="30201" x2="51596" y2="30348"/>
                              <a14:foregroundMark x1="50064" y1="31131" x2="40868" y2="29662"/>
                              <a14:foregroundMark x1="42273" y1="29809" x2="37803" y2="23446"/>
                              <a14:foregroundMark x1="39527" y1="27166" x2="37931" y2="19481"/>
                              <a14:foregroundMark x1="37612" y1="22810" x2="41954" y2="16446"/>
                              <a14:foregroundMark x1="37803" y1="21586" x2="42976" y2="15272"/>
                              <a14:foregroundMark x1="58174" y1="28634" x2="63474" y2="22516"/>
                              <a14:foregroundMark x1="61111" y1="27313" x2="61430" y2="22271"/>
                              <a14:foregroundMark x1="61430" y1="27704" x2="62452" y2="23054"/>
                              <a14:foregroundMark x1="61430" y1="26628" x2="62324" y2="23348"/>
                              <a14:foregroundMark x1="60536" y1="29564" x2="62644" y2="22124"/>
                              <a14:foregroundMark x1="54725" y1="30054" x2="40230" y2="27411"/>
                              <a14:foregroundMark x1="38825" y1="22712" x2="40038" y2="27704"/>
                              <a14:foregroundMark x1="40038" y1="27704" x2="40677" y2="28292"/>
                              <a14:foregroundMark x1="40038" y1="26236" x2="41699" y2="15761"/>
                              <a14:foregroundMark x1="41699" y1="15761" x2="42912" y2="14782"/>
                              <a14:foregroundMark x1="38953" y1="17670" x2="37739" y2="21929"/>
                              <a14:foregroundMark x1="41571" y1="14146" x2="38570" y2="21292"/>
                              <a14:foregroundMark x1="39591" y1="17376" x2="39464" y2="22614"/>
                              <a14:foregroundMark x1="43295" y1="12237" x2="44189" y2="18992"/>
                              <a14:foregroundMark x1="40549" y1="15370" x2="59195" y2="11013"/>
                              <a14:foregroundMark x1="43423" y1="11454" x2="56833" y2="12041"/>
                              <a14:foregroundMark x1="46041" y1="12041" x2="51852" y2="11943"/>
                              <a14:foregroundMark x1="51852" y1="11943" x2="57918" y2="11943"/>
                              <a14:foregroundMark x1="50958" y1="11307" x2="61750" y2="12335"/>
                              <a14:foregroundMark x1="50511" y1="11111" x2="60153" y2="12922"/>
                              <a14:foregroundMark x1="47637" y1="11454" x2="61877" y2="12971"/>
                              <a14:foregroundMark x1="46743" y1="11307" x2="52490" y2="11111"/>
                              <a14:foregroundMark x1="52490" y1="11111" x2="58046" y2="11111"/>
                              <a14:foregroundMark x1="53959" y1="12971" x2="66028" y2="20509"/>
                              <a14:foregroundMark x1="59642" y1="16300" x2="63985" y2="24963"/>
                              <a14:foregroundMark x1="61303" y1="17572" x2="59642" y2="13558"/>
                              <a14:foregroundMark x1="61877" y1="18111" x2="59579" y2="13069"/>
                              <a14:foregroundMark x1="61686" y1="20705" x2="61750" y2="26774"/>
                              <a14:foregroundMark x1="62644" y1="22026" x2="61686" y2="28390"/>
                              <a14:foregroundMark x1="63027" y1="21439" x2="58046" y2="30299"/>
                              <a14:foregroundMark x1="40421" y1="29564" x2="37931" y2="24425"/>
                              <a14:foregroundMark x1="40805" y1="30005" x2="37931" y2="25061"/>
                              <a14:foregroundMark x1="40294" y1="30103" x2="37739" y2="21537"/>
                              <a14:foregroundMark x1="35568" y1="26040" x2="39464" y2="19383"/>
                              <a14:foregroundMark x1="37931" y1="26676" x2="39464" y2="19726"/>
                              <a14:foregroundMark x1="48340" y1="32256" x2="45722" y2="31669"/>
                              <a14:foregroundMark x1="52427" y1="31963" x2="49681" y2="32061"/>
                              <a14:foregroundMark x1="54470" y1="31424" x2="54470" y2="31424"/>
                              <a14:foregroundMark x1="56194" y1="31033" x2="54598" y2="31229"/>
                              <a14:foregroundMark x1="45658" y1="31424" x2="42720" y2="30299"/>
                              <a14:foregroundMark x1="54981" y1="31473" x2="54981" y2="31473"/>
                              <a14:foregroundMark x1="52363" y1="32061" x2="52363" y2="32061"/>
                              <a14:backgroundMark x1="51086" y1="33823" x2="44508" y2="32893"/>
                              <a14:backgroundMark x1="44636" y1="32354" x2="44636" y2="32354"/>
                              <a14:backgroundMark x1="43423" y1="31767" x2="44572" y2="32208"/>
                              <a14:backgroundMark x1="54789" y1="31914" x2="54789" y2="31914"/>
                              <a14:backgroundMark x1="55040" y1="31707" x2="54151" y2="31963"/>
                              <a14:backgroundMark x1="57471" y1="32110" x2="56513" y2="32403"/>
                              <a14:backgroundMark x1="44125" y1="31473" x2="44125" y2="31473"/>
                              <a14:backgroundMark x1="56066" y1="31963" x2="56066" y2="31963"/>
                              <a14:backgroundMark x1="51086" y1="33480" x2="51916" y2="3348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2331"/>
                <a:stretch/>
              </p:blipFill>
              <p:spPr>
                <a:xfrm>
                  <a:off x="4320628" y="-1293390"/>
                  <a:ext cx="10473431" cy="5146917"/>
                </a:xfrm>
                <a:prstGeom prst="rect">
                  <a:avLst/>
                </a:prstGeom>
              </p:spPr>
            </p:pic>
          </p:grpSp>
        </p:grp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C96137B8-5175-1550-1DEF-5C5F056228A8}"/>
                </a:ext>
              </a:extLst>
            </p:cNvPr>
            <p:cNvSpPr/>
            <p:nvPr/>
          </p:nvSpPr>
          <p:spPr>
            <a:xfrm rot="21291423">
              <a:off x="8550253" y="4027382"/>
              <a:ext cx="2527867" cy="1465357"/>
            </a:xfrm>
            <a:custGeom>
              <a:avLst/>
              <a:gdLst>
                <a:gd name="connsiteX0" fmla="*/ 2381346 w 2527867"/>
                <a:gd name="connsiteY0" fmla="*/ 0 h 1465357"/>
                <a:gd name="connsiteX1" fmla="*/ 2527867 w 2527867"/>
                <a:gd name="connsiteY1" fmla="*/ 324717 h 1465357"/>
                <a:gd name="connsiteX2" fmla="*/ 0 w 2527867"/>
                <a:gd name="connsiteY2" fmla="*/ 1465357 h 1465357"/>
                <a:gd name="connsiteX3" fmla="*/ 0 w 2527867"/>
                <a:gd name="connsiteY3" fmla="*/ 1074526 h 1465357"/>
                <a:gd name="connsiteX4" fmla="*/ 2381346 w 2527867"/>
                <a:gd name="connsiteY4" fmla="*/ 0 h 146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867" h="1465357">
                  <a:moveTo>
                    <a:pt x="2381346" y="0"/>
                  </a:moveTo>
                  <a:lnTo>
                    <a:pt x="2527867" y="324717"/>
                  </a:lnTo>
                  <a:lnTo>
                    <a:pt x="0" y="1465357"/>
                  </a:lnTo>
                  <a:lnTo>
                    <a:pt x="0" y="1074526"/>
                  </a:lnTo>
                  <a:lnTo>
                    <a:pt x="2381346" y="0"/>
                  </a:lnTo>
                  <a:close/>
                </a:path>
              </a:pathLst>
            </a:custGeom>
            <a:solidFill>
              <a:srgbClr val="C00000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0" name="Flowchart: Manual Input 29">
              <a:extLst>
                <a:ext uri="{FF2B5EF4-FFF2-40B4-BE49-F238E27FC236}">
                  <a16:creationId xmlns:a16="http://schemas.microsoft.com/office/drawing/2014/main" id="{8EB69613-0034-29EF-35B8-A27860F2FC6F}"/>
                </a:ext>
              </a:extLst>
            </p:cNvPr>
            <p:cNvSpPr/>
            <p:nvPr/>
          </p:nvSpPr>
          <p:spPr>
            <a:xfrm rot="14479597">
              <a:off x="9221421" y="4560965"/>
              <a:ext cx="660629" cy="668274"/>
            </a:xfrm>
            <a:prstGeom prst="flowChartManualInput">
              <a:avLst/>
            </a:prstGeom>
            <a:solidFill>
              <a:schemeClr val="tx1">
                <a:lumMod val="85000"/>
                <a:lumOff val="15000"/>
              </a:schemeClr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7D6E9-60D8-BF1B-92F2-A6BD04524CE3}"/>
              </a:ext>
            </a:extLst>
          </p:cNvPr>
          <p:cNvSpPr/>
          <p:nvPr/>
        </p:nvSpPr>
        <p:spPr>
          <a:xfrm>
            <a:off x="1250511" y="415565"/>
            <a:ext cx="7172754" cy="892552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The Beach</a:t>
            </a:r>
            <a:endParaRPr kumimoji="0" lang="en-GB" sz="5400" b="1" i="0" u="none" strike="noStrike" kern="1200" cap="none" spc="33" normalizeH="0" baseline="0" noProof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4FE06B-B114-E975-4458-0CFBE2F2D70C}"/>
              </a:ext>
            </a:extLst>
          </p:cNvPr>
          <p:cNvSpPr txBox="1"/>
          <p:nvPr/>
        </p:nvSpPr>
        <p:spPr>
          <a:xfrm>
            <a:off x="226905" y="1478311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trip to the beach can be fun and exciting!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5089C17-6EC6-94B9-63B6-7B5DEFCC9379}"/>
              </a:ext>
            </a:extLst>
          </p:cNvPr>
          <p:cNvGrpSpPr/>
          <p:nvPr/>
        </p:nvGrpSpPr>
        <p:grpSpPr>
          <a:xfrm>
            <a:off x="6096000" y="168101"/>
            <a:ext cx="3773407" cy="3895880"/>
            <a:chOff x="6417561" y="696096"/>
            <a:chExt cx="3451846" cy="345184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23" name="Graphic 22" descr="Speech with solid fill">
              <a:extLst>
                <a:ext uri="{FF2B5EF4-FFF2-40B4-BE49-F238E27FC236}">
                  <a16:creationId xmlns:a16="http://schemas.microsoft.com/office/drawing/2014/main" id="{3B502AEF-27B2-0578-27B8-20D92524C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17561" y="696096"/>
              <a:ext cx="3451846" cy="345184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F7C80D-E702-8838-B3B1-B1C5D06E8DB2}"/>
                </a:ext>
              </a:extLst>
            </p:cNvPr>
            <p:cNvSpPr txBox="1"/>
            <p:nvPr/>
          </p:nvSpPr>
          <p:spPr>
            <a:xfrm>
              <a:off x="7010849" y="1576307"/>
              <a:ext cx="2265269" cy="106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 should call </a:t>
              </a:r>
              <a:r>
                <a:rPr lang="en-GB" sz="24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999</a:t>
              </a:r>
              <a:r>
                <a:rPr lang="en-GB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ask for who?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C78C2AB-BCC6-7F5F-F60B-9ED11D1D0BDB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Graphic 31" descr="Bucket and shovel with solid fill">
            <a:extLst>
              <a:ext uri="{FF2B5EF4-FFF2-40B4-BE49-F238E27FC236}">
                <a16:creationId xmlns:a16="http://schemas.microsoft.com/office/drawing/2014/main" id="{210AE86F-6119-3437-8E01-CF371A9D6A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6092" y="2335203"/>
            <a:ext cx="1034397" cy="10343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A4BD035-CEC2-CF18-6EC2-348A8E1E3656}"/>
              </a:ext>
            </a:extLst>
          </p:cNvPr>
          <p:cNvSpPr txBox="1"/>
          <p:nvPr/>
        </p:nvSpPr>
        <p:spPr>
          <a:xfrm>
            <a:off x="1610489" y="2630881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can make lots of sandcastles</a:t>
            </a:r>
          </a:p>
        </p:txBody>
      </p:sp>
      <p:pic>
        <p:nvPicPr>
          <p:cNvPr id="36" name="Graphic 35" descr="Conch with solid fill">
            <a:extLst>
              <a:ext uri="{FF2B5EF4-FFF2-40B4-BE49-F238E27FC236}">
                <a16:creationId xmlns:a16="http://schemas.microsoft.com/office/drawing/2014/main" id="{0690F876-561C-BD11-47A4-4051EA98D9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49563">
            <a:off x="636090" y="3513064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CF834F8-4553-6731-5280-263200B84380}"/>
              </a:ext>
            </a:extLst>
          </p:cNvPr>
          <p:cNvSpPr txBox="1"/>
          <p:nvPr/>
        </p:nvSpPr>
        <p:spPr>
          <a:xfrm>
            <a:off x="1656733" y="3661438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lots of different seashells</a:t>
            </a:r>
          </a:p>
        </p:txBody>
      </p:sp>
      <p:pic>
        <p:nvPicPr>
          <p:cNvPr id="39" name="Graphic 38" descr="Wave with solid fill">
            <a:extLst>
              <a:ext uri="{FF2B5EF4-FFF2-40B4-BE49-F238E27FC236}">
                <a16:creationId xmlns:a16="http://schemas.microsoft.com/office/drawing/2014/main" id="{F9C628E5-4E08-9B30-3575-F097F5AAA4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0195" y="4666782"/>
            <a:ext cx="741684" cy="74168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43E0521-8DDF-32E6-FC05-D19EE708ABFB}"/>
              </a:ext>
            </a:extLst>
          </p:cNvPr>
          <p:cNvSpPr txBox="1"/>
          <p:nvPr/>
        </p:nvSpPr>
        <p:spPr>
          <a:xfrm>
            <a:off x="1656733" y="4827574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even have a swim in the sea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3FBCB0-D73A-1ECA-8F54-856D32F0BD87}"/>
              </a:ext>
            </a:extLst>
          </p:cNvPr>
          <p:cNvSpPr txBox="1"/>
          <p:nvPr/>
        </p:nvSpPr>
        <p:spPr>
          <a:xfrm>
            <a:off x="700195" y="5820247"/>
            <a:ext cx="665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someone is in trouble in the water…</a:t>
            </a:r>
            <a:endParaRPr lang="en-GB" sz="36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95610-FC83-83C6-3EEF-63E611D32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018F2-8F7B-050C-3499-10DDE27698F7}"/>
              </a:ext>
            </a:extLst>
          </p:cNvPr>
          <p:cNvGrpSpPr/>
          <p:nvPr/>
        </p:nvGrpSpPr>
        <p:grpSpPr>
          <a:xfrm>
            <a:off x="5514108" y="0"/>
            <a:ext cx="9599651" cy="12592085"/>
            <a:chOff x="63384" y="-753971"/>
            <a:chExt cx="10217990" cy="13317610"/>
          </a:xfrm>
        </p:grpSpPr>
        <p:pic>
          <p:nvPicPr>
            <p:cNvPr id="16" name="Picture 15" descr="A cartoon of a firefighter&#10;&#10;AI-generated content may be incorrect.">
              <a:extLst>
                <a:ext uri="{FF2B5EF4-FFF2-40B4-BE49-F238E27FC236}">
                  <a16:creationId xmlns:a16="http://schemas.microsoft.com/office/drawing/2014/main" id="{D6628675-2D70-F8DB-3C6E-E61D4A91A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4" y="-753971"/>
              <a:ext cx="10217990" cy="13317610"/>
            </a:xfrm>
            <a:prstGeom prst="rect">
              <a:avLst/>
            </a:prstGeom>
          </p:spPr>
        </p:pic>
        <p:pic>
          <p:nvPicPr>
            <p:cNvPr id="2060" name="Picture 12" descr="Raincoat Generic Outline Color icon">
              <a:extLst>
                <a:ext uri="{FF2B5EF4-FFF2-40B4-BE49-F238E27FC236}">
                  <a16:creationId xmlns:a16="http://schemas.microsoft.com/office/drawing/2014/main" id="{1A59F3AF-E7BB-4744-6C24-A0702319D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1" b="99219" l="1563" r="93945">
                          <a14:foregroundMark x1="27930" y1="14648" x2="26563" y2="17188"/>
                          <a14:foregroundMark x1="41992" y1="26367" x2="37891" y2="45313"/>
                          <a14:foregroundMark x1="37891" y1="45313" x2="36328" y2="47461"/>
                          <a14:foregroundMark x1="58789" y1="32227" x2="62695" y2="46484"/>
                          <a14:foregroundMark x1="62695" y1="46484" x2="62695" y2="46484"/>
                          <a14:foregroundMark x1="56445" y1="22266" x2="58203" y2="36719"/>
                          <a14:foregroundMark x1="49023" y1="26367" x2="51563" y2="64063"/>
                          <a14:foregroundMark x1="48828" y1="53906" x2="47070" y2="95313"/>
                          <a14:foregroundMark x1="53516" y1="88086" x2="27148" y2="90430"/>
                          <a14:foregroundMark x1="50195" y1="98047" x2="24023" y2="98828"/>
                          <a14:foregroundMark x1="23242" y1="99414" x2="22461" y2="65234"/>
                          <a14:foregroundMark x1="22461" y1="65234" x2="22461" y2="65234"/>
                          <a14:foregroundMark x1="21680" y1="97266" x2="22070" y2="69727"/>
                          <a14:foregroundMark x1="22461" y1="98828" x2="18164" y2="90039"/>
                          <a14:foregroundMark x1="21289" y1="95703" x2="21289" y2="96484"/>
                          <a14:foregroundMark x1="22070" y1="98047" x2="14453" y2="98438"/>
                          <a14:foregroundMark x1="20703" y1="85547" x2="5469" y2="82031"/>
                          <a14:foregroundMark x1="5469" y1="82031" x2="5469" y2="82031"/>
                          <a14:foregroundMark x1="21875" y1="85156" x2="7422" y2="82617"/>
                          <a14:foregroundMark x1="9961" y1="84766" x2="17773" y2="84180"/>
                          <a14:foregroundMark x1="14648" y1="86523" x2="1563" y2="79297"/>
                          <a14:foregroundMark x1="10352" y1="83984" x2="7031" y2="66211"/>
                          <a14:foregroundMark x1="8789" y1="79883" x2="11133" y2="58398"/>
                          <a14:foregroundMark x1="7227" y1="74219" x2="7422" y2="85547"/>
                          <a14:foregroundMark x1="8398" y1="85352" x2="7031" y2="70703"/>
                          <a14:foregroundMark x1="7031" y1="70703" x2="11719" y2="55273"/>
                          <a14:foregroundMark x1="11523" y1="64453" x2="19141" y2="35156"/>
                          <a14:foregroundMark x1="8594" y1="58008" x2="18945" y2="32813"/>
                          <a14:foregroundMark x1="17578" y1="41211" x2="14258" y2="65234"/>
                          <a14:foregroundMark x1="25781" y1="38867" x2="22656" y2="70508"/>
                          <a14:foregroundMark x1="18164" y1="33008" x2="24414" y2="17773"/>
                          <a14:foregroundMark x1="24414" y1="17773" x2="26953" y2="16211"/>
                          <a14:foregroundMark x1="26367" y1="16602" x2="18750" y2="41992"/>
                          <a14:foregroundMark x1="22266" y1="21289" x2="13867" y2="40039"/>
                          <a14:foregroundMark x1="18945" y1="36914" x2="19141" y2="20898"/>
                          <a14:foregroundMark x1="20508" y1="19531" x2="22266" y2="31055"/>
                          <a14:foregroundMark x1="23438" y1="17188" x2="11133" y2="38672"/>
                          <a14:foregroundMark x1="27148" y1="15039" x2="22461" y2="18750"/>
                          <a14:foregroundMark x1="50195" y1="23438" x2="50586" y2="29492"/>
                          <a14:foregroundMark x1="42383" y1="23242" x2="41406" y2="41602"/>
                          <a14:foregroundMark x1="43555" y1="19727" x2="27344" y2="14453"/>
                          <a14:foregroundMark x1="31250" y1="14258" x2="31250" y2="14258"/>
                          <a14:foregroundMark x1="30469" y1="13672" x2="26172" y2="16211"/>
                          <a14:foregroundMark x1="31055" y1="13867" x2="24023" y2="16992"/>
                          <a14:foregroundMark x1="44531" y1="20313" x2="59961" y2="20117"/>
                          <a14:foregroundMark x1="59961" y1="20117" x2="69922" y2="15234"/>
                          <a14:foregroundMark x1="69922" y1="14453" x2="78711" y2="24805"/>
                          <a14:foregroundMark x1="78711" y1="24805" x2="78711" y2="25195"/>
                          <a14:foregroundMark x1="79102" y1="23438" x2="84180" y2="43945"/>
                          <a14:foregroundMark x1="84766" y1="48438" x2="93359" y2="74023"/>
                          <a14:foregroundMark x1="91211" y1="80469" x2="86914" y2="89063"/>
                          <a14:foregroundMark x1="91211" y1="83789" x2="93555" y2="67773"/>
                          <a14:foregroundMark x1="91211" y1="82227" x2="93945" y2="78125"/>
                          <a14:foregroundMark x1="92773" y1="83398" x2="76172" y2="78125"/>
                          <a14:foregroundMark x1="76172" y1="78125" x2="75391" y2="48438"/>
                          <a14:foregroundMark x1="79297" y1="73438" x2="78516" y2="96289"/>
                          <a14:foregroundMark x1="83398" y1="84766" x2="72070" y2="84961"/>
                          <a14:foregroundMark x1="76953" y1="99219" x2="50000" y2="99219"/>
                          <a14:foregroundMark x1="78516" y1="98438" x2="79688" y2="84180"/>
                          <a14:foregroundMark x1="79297" y1="95898" x2="78906" y2="96875"/>
                          <a14:foregroundMark x1="79297" y1="99219" x2="78906" y2="89844"/>
                          <a14:foregroundMark x1="50000" y1="86914" x2="49414" y2="43359"/>
                          <a14:foregroundMark x1="38672" y1="78906" x2="25977" y2="80273"/>
                          <a14:foregroundMark x1="30859" y1="71680" x2="25977" y2="87500"/>
                          <a14:foregroundMark x1="26367" y1="74414" x2="44531" y2="73242"/>
                          <a14:foregroundMark x1="39453" y1="69336" x2="43750" y2="89258"/>
                          <a14:foregroundMark x1="41016" y1="77539" x2="33203" y2="94336"/>
                          <a14:foregroundMark x1="29883" y1="77148" x2="46484" y2="78711"/>
                          <a14:foregroundMark x1="56445" y1="73047" x2="72266" y2="71875"/>
                          <a14:foregroundMark x1="61133" y1="72070" x2="55859" y2="90820"/>
                          <a14:foregroundMark x1="53906" y1="73242" x2="58984" y2="93945"/>
                          <a14:foregroundMark x1="58789" y1="77539" x2="66211" y2="89844"/>
                          <a14:foregroundMark x1="68945" y1="74414" x2="71094" y2="87109"/>
                          <a14:foregroundMark x1="71094" y1="87109" x2="72266" y2="88477"/>
                          <a14:foregroundMark x1="71680" y1="74023" x2="73633" y2="85156"/>
                          <a14:foregroundMark x1="73633" y1="85156" x2="74609" y2="85547"/>
                          <a14:foregroundMark x1="71484" y1="73438" x2="54102" y2="74609"/>
                          <a14:foregroundMark x1="67969" y1="72070" x2="56641" y2="70898"/>
                          <a14:foregroundMark x1="67969" y1="77148" x2="56641" y2="76563"/>
                          <a14:foregroundMark x1="86133" y1="52930" x2="82227" y2="36719"/>
                          <a14:foregroundMark x1="84375" y1="43555" x2="87305" y2="58203"/>
                          <a14:foregroundMark x1="88477" y1="61914" x2="85742" y2="42188"/>
                          <a14:foregroundMark x1="85742" y1="42188" x2="85742" y2="42188"/>
                          <a14:foregroundMark x1="87305" y1="57031" x2="84180" y2="27539"/>
                          <a14:foregroundMark x1="88281" y1="62305" x2="87695" y2="49805"/>
                          <a14:foregroundMark x1="93164" y1="79883" x2="87305" y2="89063"/>
                          <a14:foregroundMark x1="92969" y1="80078" x2="93945" y2="84180"/>
                          <a14:foregroundMark x1="79688" y1="25000" x2="71484" y2="14648"/>
                          <a14:foregroundMark x1="71484" y1="14648" x2="71094" y2="14453"/>
                          <a14:foregroundMark x1="73047" y1="15039" x2="80273" y2="24023"/>
                          <a14:foregroundMark x1="78906" y1="23242" x2="75781" y2="15234"/>
                          <a14:foregroundMark x1="79688" y1="24023" x2="78906" y2="17773"/>
                          <a14:foregroundMark x1="79883" y1="24023" x2="79883" y2="18750"/>
                          <a14:foregroundMark x1="69727" y1="14063" x2="73047" y2="15430"/>
                          <a14:foregroundMark x1="69141" y1="14453" x2="72070" y2="14258"/>
                          <a14:foregroundMark x1="73828" y1="15234" x2="69922" y2="13867"/>
                          <a14:foregroundMark x1="27148" y1="14258" x2="22070" y2="17383"/>
                          <a14:foregroundMark x1="28711" y1="13477" x2="24414" y2="17578"/>
                          <a14:foregroundMark x1="30664" y1="13867" x2="28711" y2="13672"/>
                          <a14:foregroundMark x1="28125" y1="13867" x2="29883" y2="13867"/>
                          <a14:foregroundMark x1="31250" y1="13281" x2="29883" y2="13281"/>
                          <a14:foregroundMark x1="68359" y1="13672" x2="72070" y2="13672"/>
                          <a14:foregroundMark x1="73047" y1="13281" x2="70117" y2="13281"/>
                          <a14:foregroundMark x1="27930" y1="11523" x2="29688" y2="160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7026" y="3046596"/>
              <a:ext cx="4600574" cy="361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Life jacket Vector Stall Lineal Color icon">
              <a:extLst>
                <a:ext uri="{FF2B5EF4-FFF2-40B4-BE49-F238E27FC236}">
                  <a16:creationId xmlns:a16="http://schemas.microsoft.com/office/drawing/2014/main" id="{F9F1B8BC-61CF-1A80-1476-0001FA1E39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0" t="8790" r="49715"/>
            <a:stretch/>
          </p:blipFill>
          <p:spPr bwMode="auto">
            <a:xfrm rot="21368612">
              <a:off x="3649851" y="3302586"/>
              <a:ext cx="1405553" cy="337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Life jacket Vector Stall Lineal Color icon">
              <a:extLst>
                <a:ext uri="{FF2B5EF4-FFF2-40B4-BE49-F238E27FC236}">
                  <a16:creationId xmlns:a16="http://schemas.microsoft.com/office/drawing/2014/main" id="{9904DB57-9804-B1AB-9C9A-EE573C98C5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1" t="8790" r="49516"/>
            <a:stretch/>
          </p:blipFill>
          <p:spPr bwMode="auto">
            <a:xfrm rot="231388" flipH="1">
              <a:off x="5257182" y="3341703"/>
              <a:ext cx="1397696" cy="33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B8309-1E3A-57E9-9D7D-ECE18D957E1D}"/>
              </a:ext>
            </a:extLst>
          </p:cNvPr>
          <p:cNvSpPr/>
          <p:nvPr/>
        </p:nvSpPr>
        <p:spPr>
          <a:xfrm>
            <a:off x="1250511" y="415565"/>
            <a:ext cx="7172754" cy="892552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The Coastguard!</a:t>
            </a:r>
            <a:endParaRPr kumimoji="0" lang="en-GB" sz="5400" b="1" i="0" u="none" strike="noStrike" kern="1200" cap="none" spc="33" normalizeH="0" baseline="0" noProof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26B190-F984-3997-B00F-F13DB93A282B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F5AC1-F8CE-DB57-88F0-950315730052}"/>
              </a:ext>
            </a:extLst>
          </p:cNvPr>
          <p:cNvSpPr txBox="1"/>
          <p:nvPr/>
        </p:nvSpPr>
        <p:spPr>
          <a:xfrm>
            <a:off x="335972" y="1576744"/>
            <a:ext cx="6636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That’s right! The Coastguard rescue people who have got into trouble in the sea and coastline.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01927B-F669-9575-81B2-C03DF65270EE}"/>
              </a:ext>
            </a:extLst>
          </p:cNvPr>
          <p:cNvSpPr txBox="1"/>
          <p:nvPr/>
        </p:nvSpPr>
        <p:spPr>
          <a:xfrm>
            <a:off x="1616890" y="3494669"/>
            <a:ext cx="6261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have special boats to help reach people in need</a:t>
            </a:r>
          </a:p>
        </p:txBody>
      </p:sp>
      <p:pic>
        <p:nvPicPr>
          <p:cNvPr id="26" name="Graphic 25" descr="Life jacket with solid fill">
            <a:extLst>
              <a:ext uri="{FF2B5EF4-FFF2-40B4-BE49-F238E27FC236}">
                <a16:creationId xmlns:a16="http://schemas.microsoft.com/office/drawing/2014/main" id="{754CB648-BD24-0783-3E70-B3F2E777F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027" y="4463159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27E3C4-2254-C35D-4B4C-8976BB950ED1}"/>
              </a:ext>
            </a:extLst>
          </p:cNvPr>
          <p:cNvSpPr txBox="1"/>
          <p:nvPr/>
        </p:nvSpPr>
        <p:spPr>
          <a:xfrm>
            <a:off x="1716449" y="4586001"/>
            <a:ext cx="605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wear important life jackets to keep them safe when they rescue people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27B231-61E4-FE5C-6934-538F4C571166}"/>
              </a:ext>
            </a:extLst>
          </p:cNvPr>
          <p:cNvGrpSpPr/>
          <p:nvPr/>
        </p:nvGrpSpPr>
        <p:grpSpPr>
          <a:xfrm>
            <a:off x="7110928" y="392660"/>
            <a:ext cx="3333579" cy="3282886"/>
            <a:chOff x="6417561" y="696096"/>
            <a:chExt cx="3451846" cy="345184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29" name="Graphic 28" descr="Speech with solid fill">
              <a:extLst>
                <a:ext uri="{FF2B5EF4-FFF2-40B4-BE49-F238E27FC236}">
                  <a16:creationId xmlns:a16="http://schemas.microsoft.com/office/drawing/2014/main" id="{C606940A-DF36-85D1-0BFD-840E8B86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17561" y="696096"/>
              <a:ext cx="3451846" cy="345184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74554C-CF21-9CF8-8CCE-24E3D08E7238}"/>
                </a:ext>
              </a:extLst>
            </p:cNvPr>
            <p:cNvSpPr txBox="1"/>
            <p:nvPr/>
          </p:nvSpPr>
          <p:spPr>
            <a:xfrm>
              <a:off x="7109880" y="1448808"/>
              <a:ext cx="2067207" cy="1391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Remember </a:t>
              </a:r>
              <a:r>
                <a:rPr lang="en-GB" sz="20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coastguards</a:t>
              </a:r>
              <a:r>
                <a:rPr lang="en-GB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help you at </a:t>
              </a:r>
              <a:r>
                <a:rPr lang="en-GB" sz="20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sea</a:t>
              </a:r>
            </a:p>
          </p:txBody>
        </p:sp>
      </p:grpSp>
      <p:pic>
        <p:nvPicPr>
          <p:cNvPr id="2050" name="Picture 2" descr="Sea rescue boat icon simple vector. Life flood 16161114 Vector Art at ...">
            <a:extLst>
              <a:ext uri="{FF2B5EF4-FFF2-40B4-BE49-F238E27FC236}">
                <a16:creationId xmlns:a16="http://schemas.microsoft.com/office/drawing/2014/main" id="{2DC629BE-9B21-AF5C-19C3-F8764C47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833" r="90000">
                        <a14:foregroundMark x1="23594" y1="51406" x2="23594" y2="51406"/>
                        <a14:foregroundMark x1="20833" y1="54844" x2="20833" y2="54844"/>
                        <a14:foregroundMark x1="5833" y1="54844" x2="5833" y2="54844"/>
                        <a14:foregroundMark x1="8333" y1="58906" x2="8333" y2="58906"/>
                        <a14:foregroundMark x1="39167" y1="51667" x2="39167" y2="51667"/>
                        <a14:foregroundMark x1="50990" y1="46510" x2="50990" y2="46510"/>
                        <a14:foregroundMark x1="70260" y1="33073" x2="70260" y2="33073"/>
                        <a14:foregroundMark x1="73490" y1="30417" x2="73490" y2="30417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4" y="3045700"/>
            <a:ext cx="1266812" cy="126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5D8B5-74DA-A175-B485-E3F0E73C22EE}"/>
              </a:ext>
            </a:extLst>
          </p:cNvPr>
          <p:cNvSpPr txBox="1"/>
          <p:nvPr/>
        </p:nvSpPr>
        <p:spPr>
          <a:xfrm>
            <a:off x="418785" y="5796104"/>
            <a:ext cx="815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help you with </a:t>
            </a:r>
            <a:r>
              <a:rPr lang="en-GB" sz="2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 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emergencies?</a:t>
            </a:r>
            <a:endParaRPr lang="en-GB" sz="36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30364-57CB-6F07-60F9-3CF19D7BE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8DE49C4-BD43-FE18-8F77-0BE9E457C2E1}"/>
              </a:ext>
            </a:extLst>
          </p:cNvPr>
          <p:cNvGrpSpPr/>
          <p:nvPr/>
        </p:nvGrpSpPr>
        <p:grpSpPr>
          <a:xfrm>
            <a:off x="-101602" y="64325"/>
            <a:ext cx="12446000" cy="7086600"/>
            <a:chOff x="0" y="0"/>
            <a:chExt cx="4741333" cy="12095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2793947-F167-7306-0F67-815D01E24CBE}"/>
                </a:ext>
              </a:extLst>
            </p:cNvPr>
            <p:cNvSpPr/>
            <p:nvPr/>
          </p:nvSpPr>
          <p:spPr>
            <a:xfrm>
              <a:off x="38705" y="0"/>
              <a:ext cx="4702628" cy="1170507"/>
            </a:xfrm>
            <a:custGeom>
              <a:avLst/>
              <a:gdLst/>
              <a:ahLst/>
              <a:cxnLst/>
              <a:rect l="l" t="t" r="r" b="b"/>
              <a:pathLst>
                <a:path w="4741333" h="1209524">
                  <a:moveTo>
                    <a:pt x="0" y="0"/>
                  </a:moveTo>
                  <a:lnTo>
                    <a:pt x="4741333" y="0"/>
                  </a:lnTo>
                  <a:lnTo>
                    <a:pt x="4741333" y="1209524"/>
                  </a:lnTo>
                  <a:lnTo>
                    <a:pt x="0" y="1209524"/>
                  </a:lnTo>
                  <a:close/>
                </a:path>
              </a:pathLst>
            </a:custGeom>
            <a:solidFill>
              <a:srgbClr val="202A4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C411C24-37E1-BB7A-BDDE-527D1756B9D2}"/>
                </a:ext>
              </a:extLst>
            </p:cNvPr>
            <p:cNvSpPr txBox="1"/>
            <p:nvPr/>
          </p:nvSpPr>
          <p:spPr>
            <a:xfrm>
              <a:off x="0" y="38100"/>
              <a:ext cx="4741333" cy="1171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2435B90-21DD-0C25-2929-ACA373CC716D}"/>
              </a:ext>
            </a:extLst>
          </p:cNvPr>
          <p:cNvSpPr/>
          <p:nvPr/>
        </p:nvSpPr>
        <p:spPr>
          <a:xfrm>
            <a:off x="-4692" y="6688338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8A478E-8381-B899-F704-E4CDDE574864}"/>
              </a:ext>
            </a:extLst>
          </p:cNvPr>
          <p:cNvSpPr/>
          <p:nvPr/>
        </p:nvSpPr>
        <p:spPr>
          <a:xfrm>
            <a:off x="-411251" y="610718"/>
            <a:ext cx="933060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7D71F0-089D-160C-8473-3A5599C4AE7C}"/>
              </a:ext>
            </a:extLst>
          </p:cNvPr>
          <p:cNvGrpSpPr/>
          <p:nvPr/>
        </p:nvGrpSpPr>
        <p:grpSpPr>
          <a:xfrm flipH="1">
            <a:off x="7280433" y="-3670"/>
            <a:ext cx="4950101" cy="4601066"/>
            <a:chOff x="5288328" y="837572"/>
            <a:chExt cx="3642806" cy="3642806"/>
          </a:xfrm>
        </p:grpSpPr>
        <p:pic>
          <p:nvPicPr>
            <p:cNvPr id="17" name="Graphic 16" descr="Thought bubble with solid fill">
              <a:extLst>
                <a:ext uri="{FF2B5EF4-FFF2-40B4-BE49-F238E27FC236}">
                  <a16:creationId xmlns:a16="http://schemas.microsoft.com/office/drawing/2014/main" id="{F5CF17FA-D0AB-83CD-B4D2-66D2B795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5352" r="5352"/>
            <a:stretch/>
          </p:blipFill>
          <p:spPr>
            <a:xfrm flipH="1">
              <a:off x="5288328" y="837572"/>
              <a:ext cx="3642806" cy="3642806"/>
            </a:xfrm>
            <a:prstGeom prst="rect">
              <a:avLst/>
            </a:prstGeom>
            <a:effectLst>
              <a:outerShdw blurRad="50800" dist="50800" dir="3000000" sx="103000" sy="103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6" name="Picture 2" descr="Nature scenery pond with plants semi flat PNG Design | Nature scenes ...">
              <a:extLst>
                <a:ext uri="{FF2B5EF4-FFF2-40B4-BE49-F238E27FC236}">
                  <a16:creationId xmlns:a16="http://schemas.microsoft.com/office/drawing/2014/main" id="{EFE2C281-8AE7-F1A3-DFD9-105B12F29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831" y="1483903"/>
              <a:ext cx="1634836" cy="1634836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 descr="A cartoon of a person wearing a blue uniform&#10;&#10;AI-generated content may be incorrect.">
            <a:extLst>
              <a:ext uri="{FF2B5EF4-FFF2-40B4-BE49-F238E27FC236}">
                <a16:creationId xmlns:a16="http://schemas.microsoft.com/office/drawing/2014/main" id="{4C074DAE-6011-27E8-AEDF-4EED1EF05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69" y="1797301"/>
            <a:ext cx="8369650" cy="10913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A8AB21-DB13-4B93-339B-B1FC184C9B45}"/>
              </a:ext>
            </a:extLst>
          </p:cNvPr>
          <p:cNvSpPr txBox="1"/>
          <p:nvPr/>
        </p:nvSpPr>
        <p:spPr>
          <a:xfrm>
            <a:off x="831458" y="390769"/>
            <a:ext cx="779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</a:t>
            </a:r>
            <a:r>
              <a:rPr lang="en-GB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first, it’s important to…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7287B0-20B8-C5FF-03C7-C66EBE502599}"/>
              </a:ext>
            </a:extLst>
          </p:cNvPr>
          <p:cNvGrpSpPr/>
          <p:nvPr/>
        </p:nvGrpSpPr>
        <p:grpSpPr>
          <a:xfrm>
            <a:off x="797822" y="1487883"/>
            <a:ext cx="4688577" cy="4601066"/>
            <a:chOff x="797822" y="1487883"/>
            <a:chExt cx="4688577" cy="460106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A2C49D-D72D-116B-51DD-1A0B1A608AEB}"/>
                </a:ext>
              </a:extLst>
            </p:cNvPr>
            <p:cNvSpPr/>
            <p:nvPr/>
          </p:nvSpPr>
          <p:spPr>
            <a:xfrm>
              <a:off x="797822" y="1487883"/>
              <a:ext cx="4688577" cy="4601066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7D63A2-F3D5-037D-486D-D7F3ACE177F8}"/>
                </a:ext>
              </a:extLst>
            </p:cNvPr>
            <p:cNvSpPr txBox="1"/>
            <p:nvPr/>
          </p:nvSpPr>
          <p:spPr>
            <a:xfrm>
              <a:off x="1149920" y="1630518"/>
              <a:ext cx="3698250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b="1"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Know what inland water 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319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78140-9851-3792-5C9F-94D22E43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BD100C7-AC31-46BA-55B7-D9612497EF9E}"/>
              </a:ext>
            </a:extLst>
          </p:cNvPr>
          <p:cNvGrpSpPr/>
          <p:nvPr/>
        </p:nvGrpSpPr>
        <p:grpSpPr>
          <a:xfrm>
            <a:off x="-101602" y="64325"/>
            <a:ext cx="12446000" cy="7086600"/>
            <a:chOff x="0" y="0"/>
            <a:chExt cx="4741333" cy="12095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606150F-47C7-157C-0126-6003E091400D}"/>
                </a:ext>
              </a:extLst>
            </p:cNvPr>
            <p:cNvSpPr/>
            <p:nvPr/>
          </p:nvSpPr>
          <p:spPr>
            <a:xfrm>
              <a:off x="38705" y="0"/>
              <a:ext cx="4702628" cy="1170507"/>
            </a:xfrm>
            <a:custGeom>
              <a:avLst/>
              <a:gdLst/>
              <a:ahLst/>
              <a:cxnLst/>
              <a:rect l="l" t="t" r="r" b="b"/>
              <a:pathLst>
                <a:path w="4741333" h="1209524">
                  <a:moveTo>
                    <a:pt x="0" y="0"/>
                  </a:moveTo>
                  <a:lnTo>
                    <a:pt x="4741333" y="0"/>
                  </a:lnTo>
                  <a:lnTo>
                    <a:pt x="4741333" y="1209524"/>
                  </a:lnTo>
                  <a:lnTo>
                    <a:pt x="0" y="1209524"/>
                  </a:lnTo>
                  <a:close/>
                </a:path>
              </a:pathLst>
            </a:custGeom>
            <a:solidFill>
              <a:srgbClr val="202A4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30417C9-25A6-1F12-7962-937EAD9BFFD5}"/>
                </a:ext>
              </a:extLst>
            </p:cNvPr>
            <p:cNvSpPr txBox="1"/>
            <p:nvPr/>
          </p:nvSpPr>
          <p:spPr>
            <a:xfrm>
              <a:off x="0" y="38100"/>
              <a:ext cx="4741333" cy="1171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E882F54-D936-5713-5462-8DDB668FAD8F}"/>
              </a:ext>
            </a:extLst>
          </p:cNvPr>
          <p:cNvSpPr/>
          <p:nvPr/>
        </p:nvSpPr>
        <p:spPr>
          <a:xfrm>
            <a:off x="1138585" y="372172"/>
            <a:ext cx="7703071" cy="107721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</a:rPr>
              <a:t>Inland water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7C4FD2-1D0F-E854-0D6A-77746064F222}"/>
              </a:ext>
            </a:extLst>
          </p:cNvPr>
          <p:cNvSpPr/>
          <p:nvPr/>
        </p:nvSpPr>
        <p:spPr>
          <a:xfrm>
            <a:off x="-4692" y="6688338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17E62-3478-9622-D4A5-9277DB881414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BAC0F-AD3B-165C-B095-BCBC260B08D0}"/>
              </a:ext>
            </a:extLst>
          </p:cNvPr>
          <p:cNvSpPr txBox="1"/>
          <p:nvPr/>
        </p:nvSpPr>
        <p:spPr>
          <a:xfrm>
            <a:off x="335972" y="1652921"/>
            <a:ext cx="6636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large areas of water you see that are away from the coastline are known as </a:t>
            </a:r>
            <a:r>
              <a:rPr lang="en-GB" sz="2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water. 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includes </a:t>
            </a:r>
            <a:r>
              <a:rPr lang="en-GB" sz="2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rivers, ponds, creeks, canals and lakes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B7D0A-54E9-D63C-D00A-C1DA95262A35}"/>
              </a:ext>
            </a:extLst>
          </p:cNvPr>
          <p:cNvSpPr txBox="1"/>
          <p:nvPr/>
        </p:nvSpPr>
        <p:spPr>
          <a:xfrm>
            <a:off x="2452302" y="4898596"/>
            <a:ext cx="5654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fire service we have a </a:t>
            </a:r>
            <a:r>
              <a:rPr lang="en-GB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specialist water rescue team </a:t>
            </a: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have the correct tools and clothing to rescue anyone in trouble in </a:t>
            </a:r>
            <a:r>
              <a:rPr lang="en-GB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D5B3B6-C4C6-2378-1C9B-813426A46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55" b="91398" l="7885" r="89606">
                        <a14:foregroundMark x1="10753" y1="26267" x2="10753" y2="26267"/>
                        <a14:foregroundMark x1="49462" y1="4455" x2="49462" y2="4455"/>
                        <a14:foregroundMark x1="29032" y1="54685" x2="29032" y2="54685"/>
                        <a14:foregroundMark x1="86022" y1="57757" x2="86022" y2="57757"/>
                        <a14:foregroundMark x1="85305" y1="55914" x2="85305" y2="55914"/>
                        <a14:foregroundMark x1="40860" y1="91551" x2="40860" y2="91551"/>
                        <a14:foregroundMark x1="68100" y1="90476" x2="68100" y2="90476"/>
                        <a14:foregroundMark x1="68817" y1="91551" x2="68817" y2="91551"/>
                        <a14:foregroundMark x1="30466" y1="56068" x2="30466" y2="56068"/>
                        <a14:foregroundMark x1="26523" y1="55300" x2="26523" y2="55300"/>
                        <a14:foregroundMark x1="30824" y1="55914" x2="30824" y2="55914"/>
                        <a14:foregroundMark x1="24373" y1="53456" x2="24373" y2="53456"/>
                        <a14:foregroundMark x1="30824" y1="54685" x2="30824" y2="54685"/>
                        <a14:foregroundMark x1="25090" y1="57296" x2="25090" y2="57296"/>
                        <a14:foregroundMark x1="26523" y1="57604" x2="30824" y2="60676"/>
                        <a14:foregroundMark x1="74910" y1="50384" x2="74910" y2="65284"/>
                        <a14:foregroundMark x1="74552" y1="63441" x2="70609" y2="49923"/>
                        <a14:foregroundMark x1="7885" y1="48387" x2="7885" y2="48387"/>
                        <a14:foregroundMark x1="8961" y1="25346" x2="8961" y2="2534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0258" y="1930328"/>
            <a:ext cx="2657846" cy="620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Rescue Boat Icons - Free SVG &amp; PNG Rescue Boat Images - Noun Project">
            <a:extLst>
              <a:ext uri="{FF2B5EF4-FFF2-40B4-BE49-F238E27FC236}">
                <a16:creationId xmlns:a16="http://schemas.microsoft.com/office/drawing/2014/main" id="{2476CE3A-373C-14D1-2BE6-72FBA94F1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2" y="4664966"/>
            <a:ext cx="1790701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lling 999 | Secondary | First Aid Champions">
            <a:extLst>
              <a:ext uri="{FF2B5EF4-FFF2-40B4-BE49-F238E27FC236}">
                <a16:creationId xmlns:a16="http://schemas.microsoft.com/office/drawing/2014/main" id="{29DA0E9F-1784-64D4-3508-78DE19BFF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4" y="3458862"/>
            <a:ext cx="1315811" cy="131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B35A3-E165-96B0-DA41-41001F524652}"/>
              </a:ext>
            </a:extLst>
          </p:cNvPr>
          <p:cNvSpPr txBox="1"/>
          <p:nvPr/>
        </p:nvSpPr>
        <p:spPr>
          <a:xfrm>
            <a:off x="2462646" y="3813477"/>
            <a:ext cx="5654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someone is in trouble in </a:t>
            </a:r>
            <a:r>
              <a:rPr lang="en-GB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</a:t>
            </a: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you should </a:t>
            </a:r>
            <a:r>
              <a:rPr lang="en-GB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999 </a:t>
            </a: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ask for the…</a:t>
            </a:r>
            <a:endParaRPr lang="en-GB" sz="2000" b="1">
              <a:solidFill>
                <a:srgbClr val="FE57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EAEF6D-752D-7478-8AE7-A1BEBF8315BC}"/>
              </a:ext>
            </a:extLst>
          </p:cNvPr>
          <p:cNvGrpSpPr/>
          <p:nvPr/>
        </p:nvGrpSpPr>
        <p:grpSpPr>
          <a:xfrm>
            <a:off x="6657064" y="372172"/>
            <a:ext cx="3773407" cy="3895880"/>
            <a:chOff x="6673255" y="307186"/>
            <a:chExt cx="3773407" cy="3895880"/>
          </a:xfrm>
        </p:grpSpPr>
        <p:pic>
          <p:nvPicPr>
            <p:cNvPr id="11" name="Graphic 10" descr="Speech with solid fill">
              <a:extLst>
                <a:ext uri="{FF2B5EF4-FFF2-40B4-BE49-F238E27FC236}">
                  <a16:creationId xmlns:a16="http://schemas.microsoft.com/office/drawing/2014/main" id="{8CBFE6E5-0654-40D5-B91A-45FAAE94F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73255" y="307186"/>
              <a:ext cx="3773407" cy="38958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69D3F9-26C6-CC46-D9E1-41882A668A5C}"/>
                </a:ext>
              </a:extLst>
            </p:cNvPr>
            <p:cNvSpPr txBox="1"/>
            <p:nvPr/>
          </p:nvSpPr>
          <p:spPr>
            <a:xfrm>
              <a:off x="7356343" y="1313209"/>
              <a:ext cx="24072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Fire Service!</a:t>
              </a:r>
            </a:p>
            <a:p>
              <a:pPr algn="ctr"/>
              <a:endParaRPr lang="en-GB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Here’s how we can help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17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What we wear - water rescue">
            <a:hlinkClick r:id="" action="ppaction://media"/>
            <a:extLst>
              <a:ext uri="{FF2B5EF4-FFF2-40B4-BE49-F238E27FC236}">
                <a16:creationId xmlns:a16="http://schemas.microsoft.com/office/drawing/2014/main" id="{7EBE5529-0111-99A2-E4BE-580742F771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71413" y="1587738"/>
            <a:ext cx="6794478" cy="368252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DBFCD0-BCCB-30E7-EA7A-A191BD829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5" b="91398" l="7885" r="89606">
                        <a14:foregroundMark x1="10753" y1="26267" x2="10753" y2="26267"/>
                        <a14:foregroundMark x1="49462" y1="4455" x2="49462" y2="4455"/>
                        <a14:foregroundMark x1="29032" y1="54685" x2="29032" y2="54685"/>
                        <a14:foregroundMark x1="86022" y1="57757" x2="86022" y2="57757"/>
                        <a14:foregroundMark x1="85305" y1="55914" x2="85305" y2="55914"/>
                        <a14:foregroundMark x1="40860" y1="91551" x2="40860" y2="91551"/>
                        <a14:foregroundMark x1="68100" y1="90476" x2="68100" y2="90476"/>
                        <a14:foregroundMark x1="68817" y1="91551" x2="68817" y2="91551"/>
                        <a14:foregroundMark x1="30466" y1="56068" x2="30466" y2="56068"/>
                        <a14:foregroundMark x1="26523" y1="55300" x2="26523" y2="55300"/>
                        <a14:foregroundMark x1="30824" y1="55914" x2="30824" y2="55914"/>
                        <a14:foregroundMark x1="24373" y1="53456" x2="24373" y2="53456"/>
                        <a14:foregroundMark x1="30824" y1="54685" x2="30824" y2="54685"/>
                        <a14:foregroundMark x1="25090" y1="57296" x2="25090" y2="57296"/>
                        <a14:foregroundMark x1="26523" y1="57604" x2="30824" y2="60676"/>
                        <a14:foregroundMark x1="74910" y1="50384" x2="74910" y2="65284"/>
                        <a14:foregroundMark x1="74552" y1="63441" x2="70609" y2="49923"/>
                        <a14:foregroundMark x1="7885" y1="48387" x2="7885" y2="48387"/>
                        <a14:foregroundMark x1="8961" y1="25346" x2="8961" y2="2534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434" y="3618169"/>
            <a:ext cx="2200086" cy="5133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90509D-F358-6EE7-44B6-945FAF3905B9}"/>
              </a:ext>
            </a:extLst>
          </p:cNvPr>
          <p:cNvSpPr/>
          <p:nvPr/>
        </p:nvSpPr>
        <p:spPr>
          <a:xfrm>
            <a:off x="-370058" y="54578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5270D-9897-9602-B6B9-A5DBDEB5A7F2}"/>
              </a:ext>
            </a:extLst>
          </p:cNvPr>
          <p:cNvSpPr txBox="1"/>
          <p:nvPr/>
        </p:nvSpPr>
        <p:spPr>
          <a:xfrm>
            <a:off x="742168" y="291619"/>
            <a:ext cx="779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we can </a:t>
            </a:r>
            <a:r>
              <a:rPr lang="en-GB" sz="4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D6C48D-2546-AFE0-4EE3-4980EA22FDF1}"/>
              </a:ext>
            </a:extLst>
          </p:cNvPr>
          <p:cNvGrpSpPr/>
          <p:nvPr/>
        </p:nvGrpSpPr>
        <p:grpSpPr>
          <a:xfrm flipH="1">
            <a:off x="571241" y="1357189"/>
            <a:ext cx="4491721" cy="4332411"/>
            <a:chOff x="6673255" y="307186"/>
            <a:chExt cx="3773407" cy="3895880"/>
          </a:xfrm>
        </p:grpSpPr>
        <p:pic>
          <p:nvPicPr>
            <p:cNvPr id="8" name="Graphic 7" descr="Speech with solid fill">
              <a:extLst>
                <a:ext uri="{FF2B5EF4-FFF2-40B4-BE49-F238E27FC236}">
                  <a16:creationId xmlns:a16="http://schemas.microsoft.com/office/drawing/2014/main" id="{19DFE115-9674-E42E-AED7-F7CC4E2C8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73255" y="307186"/>
              <a:ext cx="3773407" cy="38958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6D7680-475D-6D4E-47E1-E2C7EA557B98}"/>
                </a:ext>
              </a:extLst>
            </p:cNvPr>
            <p:cNvSpPr txBox="1"/>
            <p:nvPr/>
          </p:nvSpPr>
          <p:spPr>
            <a:xfrm>
              <a:off x="7530407" y="1131156"/>
              <a:ext cx="2136012" cy="1626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Let’s start with what we </a:t>
              </a:r>
              <a:r>
                <a:rPr lang="en-GB" sz="28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wear</a:t>
              </a:r>
              <a:r>
                <a:rPr lang="en-GB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keep us safe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271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90509D-F358-6EE7-44B6-945FAF3905B9}"/>
              </a:ext>
            </a:extLst>
          </p:cNvPr>
          <p:cNvSpPr/>
          <p:nvPr/>
        </p:nvSpPr>
        <p:spPr>
          <a:xfrm>
            <a:off x="-370058" y="54578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5270D-9897-9602-B6B9-A5DBDEB5A7F2}"/>
              </a:ext>
            </a:extLst>
          </p:cNvPr>
          <p:cNvSpPr txBox="1"/>
          <p:nvPr/>
        </p:nvSpPr>
        <p:spPr>
          <a:xfrm>
            <a:off x="678094" y="264562"/>
            <a:ext cx="779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we can </a:t>
            </a:r>
            <a:r>
              <a:rPr lang="en-GB" sz="4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8F2A3E-F414-78D4-378D-DC4B6C27D60E}"/>
              </a:ext>
            </a:extLst>
          </p:cNvPr>
          <p:cNvGrpSpPr/>
          <p:nvPr/>
        </p:nvGrpSpPr>
        <p:grpSpPr>
          <a:xfrm>
            <a:off x="772293" y="1217512"/>
            <a:ext cx="4819210" cy="688587"/>
            <a:chOff x="772293" y="1217512"/>
            <a:chExt cx="4819210" cy="6885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D21C854-DBFA-5BB7-6E05-5E7644B605B2}"/>
                </a:ext>
              </a:extLst>
            </p:cNvPr>
            <p:cNvSpPr/>
            <p:nvPr/>
          </p:nvSpPr>
          <p:spPr>
            <a:xfrm>
              <a:off x="772293" y="1217512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6D7680-475D-6D4E-47E1-E2C7EA557B98}"/>
                </a:ext>
              </a:extLst>
            </p:cNvPr>
            <p:cNvSpPr txBox="1"/>
            <p:nvPr/>
          </p:nvSpPr>
          <p:spPr>
            <a:xfrm flipH="1">
              <a:off x="906915" y="1260560"/>
              <a:ext cx="45274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water safety vehicle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holds special tools. These include…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9DFD38-31ED-C8DB-217C-4F695D947648}"/>
              </a:ext>
            </a:extLst>
          </p:cNvPr>
          <p:cNvGrpSpPr/>
          <p:nvPr/>
        </p:nvGrpSpPr>
        <p:grpSpPr>
          <a:xfrm>
            <a:off x="772293" y="2035396"/>
            <a:ext cx="4819210" cy="1057342"/>
            <a:chOff x="772293" y="2035396"/>
            <a:chExt cx="4819210" cy="10573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68AC73A-864D-E515-B12F-ABA09B79955A}"/>
                </a:ext>
              </a:extLst>
            </p:cNvPr>
            <p:cNvSpPr/>
            <p:nvPr/>
          </p:nvSpPr>
          <p:spPr>
            <a:xfrm>
              <a:off x="772293" y="2035396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F083AF-DD97-4737-9CEC-F04DEB0B54D4}"/>
                </a:ext>
              </a:extLst>
            </p:cNvPr>
            <p:cNvSpPr txBox="1"/>
            <p:nvPr/>
          </p:nvSpPr>
          <p:spPr>
            <a:xfrm flipH="1">
              <a:off x="906915" y="2077075"/>
              <a:ext cx="43917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inflatable boat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access the area safely</a:t>
              </a:r>
            </a:p>
            <a:p>
              <a:pPr algn="ctr"/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191B3C-9696-2082-CE60-6395069F0063}"/>
              </a:ext>
            </a:extLst>
          </p:cNvPr>
          <p:cNvGrpSpPr/>
          <p:nvPr/>
        </p:nvGrpSpPr>
        <p:grpSpPr>
          <a:xfrm>
            <a:off x="761021" y="2843478"/>
            <a:ext cx="4819210" cy="1178235"/>
            <a:chOff x="761021" y="2843478"/>
            <a:chExt cx="4819210" cy="11782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9A6678F-191F-AE33-F6C1-183FFE4512B1}"/>
                </a:ext>
              </a:extLst>
            </p:cNvPr>
            <p:cNvSpPr/>
            <p:nvPr/>
          </p:nvSpPr>
          <p:spPr>
            <a:xfrm>
              <a:off x="761021" y="2843478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A1AE0D-85DB-0B07-F05B-1C41BBC8AF99}"/>
                </a:ext>
              </a:extLst>
            </p:cNvPr>
            <p:cNvSpPr txBox="1"/>
            <p:nvPr/>
          </p:nvSpPr>
          <p:spPr>
            <a:xfrm flipH="1">
              <a:off x="882898" y="2882940"/>
              <a:ext cx="455143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Our personal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floatation device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(buoyancy aid) allows us to access the water safely</a:t>
              </a:r>
            </a:p>
            <a:p>
              <a:endParaRPr lang="en-GB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GB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D27132-3FAB-7BDA-5179-9304A20FF45B}"/>
              </a:ext>
            </a:extLst>
          </p:cNvPr>
          <p:cNvGrpSpPr/>
          <p:nvPr/>
        </p:nvGrpSpPr>
        <p:grpSpPr>
          <a:xfrm>
            <a:off x="749749" y="3651560"/>
            <a:ext cx="4819210" cy="1799538"/>
            <a:chOff x="749749" y="3651560"/>
            <a:chExt cx="4819210" cy="130842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E8BC2D-18F9-AEE0-93DF-AE55F88B474B}"/>
                </a:ext>
              </a:extLst>
            </p:cNvPr>
            <p:cNvSpPr/>
            <p:nvPr/>
          </p:nvSpPr>
          <p:spPr>
            <a:xfrm>
              <a:off x="749749" y="3651560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5479B7-BC2C-1745-42C2-C8E5D7E1FB49}"/>
                </a:ext>
              </a:extLst>
            </p:cNvPr>
            <p:cNvSpPr txBox="1"/>
            <p:nvPr/>
          </p:nvSpPr>
          <p:spPr>
            <a:xfrm flipH="1">
              <a:off x="882898" y="3698104"/>
              <a:ext cx="460003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Using 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water pole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helps us check how deep the water is – remember this can change quickly</a:t>
              </a:r>
            </a:p>
            <a:p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Online Media 20" title="Water rescue boat set-up">
            <a:hlinkClick r:id="" action="ppaction://media"/>
            <a:extLst>
              <a:ext uri="{FF2B5EF4-FFF2-40B4-BE49-F238E27FC236}">
                <a16:creationId xmlns:a16="http://schemas.microsoft.com/office/drawing/2014/main" id="{6EB8102C-7F1B-D508-619B-7EB975AF28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10686" y="264562"/>
            <a:ext cx="3292763" cy="61788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2878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DBFCD0-BCCB-30E7-EA7A-A191BD829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55" b="91398" l="7885" r="89606">
                        <a14:foregroundMark x1="10753" y1="26267" x2="10753" y2="26267"/>
                        <a14:foregroundMark x1="49462" y1="4455" x2="49462" y2="4455"/>
                        <a14:foregroundMark x1="29032" y1="54685" x2="29032" y2="54685"/>
                        <a14:foregroundMark x1="86022" y1="57757" x2="86022" y2="57757"/>
                        <a14:foregroundMark x1="85305" y1="55914" x2="85305" y2="55914"/>
                        <a14:foregroundMark x1="40860" y1="91551" x2="40860" y2="91551"/>
                        <a14:foregroundMark x1="68100" y1="90476" x2="68100" y2="90476"/>
                        <a14:foregroundMark x1="68817" y1="91551" x2="68817" y2="91551"/>
                        <a14:foregroundMark x1="30466" y1="56068" x2="30466" y2="56068"/>
                        <a14:foregroundMark x1="26523" y1="55300" x2="26523" y2="55300"/>
                        <a14:foregroundMark x1="30824" y1="55914" x2="30824" y2="55914"/>
                        <a14:foregroundMark x1="24373" y1="53456" x2="24373" y2="53456"/>
                        <a14:foregroundMark x1="30824" y1="54685" x2="30824" y2="54685"/>
                        <a14:foregroundMark x1="25090" y1="57296" x2="25090" y2="57296"/>
                        <a14:foregroundMark x1="26523" y1="57604" x2="30824" y2="60676"/>
                        <a14:foregroundMark x1="74910" y1="50384" x2="74910" y2="65284"/>
                        <a14:foregroundMark x1="74552" y1="63441" x2="70609" y2="49923"/>
                        <a14:foregroundMark x1="7885" y1="48387" x2="7885" y2="48387"/>
                        <a14:foregroundMark x1="8961" y1="25346" x2="8961" y2="2534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23" y="4970104"/>
            <a:ext cx="1504431" cy="351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90509D-F358-6EE7-44B6-945FAF3905B9}"/>
              </a:ext>
            </a:extLst>
          </p:cNvPr>
          <p:cNvSpPr/>
          <p:nvPr/>
        </p:nvSpPr>
        <p:spPr>
          <a:xfrm>
            <a:off x="-370058" y="54578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5270D-9897-9602-B6B9-A5DBDEB5A7F2}"/>
              </a:ext>
            </a:extLst>
          </p:cNvPr>
          <p:cNvSpPr txBox="1"/>
          <p:nvPr/>
        </p:nvSpPr>
        <p:spPr>
          <a:xfrm>
            <a:off x="678094" y="264562"/>
            <a:ext cx="779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we can </a:t>
            </a:r>
            <a:r>
              <a:rPr lang="en-GB" sz="4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AB4562-E5FE-4D7C-B56A-81A2696076ED}"/>
              </a:ext>
            </a:extLst>
          </p:cNvPr>
          <p:cNvGrpSpPr/>
          <p:nvPr/>
        </p:nvGrpSpPr>
        <p:grpSpPr>
          <a:xfrm>
            <a:off x="2083439" y="4865360"/>
            <a:ext cx="3926706" cy="1764426"/>
            <a:chOff x="2083439" y="4865360"/>
            <a:chExt cx="3926706" cy="176442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3E963055-5C92-45C7-4836-969CB671498E}"/>
                </a:ext>
              </a:extLst>
            </p:cNvPr>
            <p:cNvSpPr/>
            <p:nvPr/>
          </p:nvSpPr>
          <p:spPr>
            <a:xfrm>
              <a:off x="2083439" y="4865360"/>
              <a:ext cx="3926706" cy="1544987"/>
            </a:xfrm>
            <a:prstGeom prst="wedgeRoundRectCallout">
              <a:avLst>
                <a:gd name="adj1" fmla="val -58675"/>
                <a:gd name="adj2" fmla="val 18884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7A93BC-5D51-2CE5-A0C5-70C14CB49E8F}"/>
                </a:ext>
              </a:extLst>
            </p:cNvPr>
            <p:cNvSpPr txBox="1"/>
            <p:nvPr/>
          </p:nvSpPr>
          <p:spPr>
            <a:xfrm flipH="1">
              <a:off x="2191758" y="4998570"/>
              <a:ext cx="371006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If someone is in trouble 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throw line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 used to bring them back to safety</a:t>
              </a:r>
            </a:p>
            <a:p>
              <a:pPr algn="ctr"/>
              <a:endParaRPr lang="en-GB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Here’s how they work…</a:t>
              </a:r>
            </a:p>
            <a:p>
              <a:pPr algn="ctr"/>
              <a:endParaRPr lang="en-GB" sz="20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8F2A3E-F414-78D4-378D-DC4B6C27D60E}"/>
              </a:ext>
            </a:extLst>
          </p:cNvPr>
          <p:cNvGrpSpPr/>
          <p:nvPr/>
        </p:nvGrpSpPr>
        <p:grpSpPr>
          <a:xfrm>
            <a:off x="772293" y="1217512"/>
            <a:ext cx="4819210" cy="688587"/>
            <a:chOff x="772293" y="1217512"/>
            <a:chExt cx="4819210" cy="6885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D21C854-DBFA-5BB7-6E05-5E7644B605B2}"/>
                </a:ext>
              </a:extLst>
            </p:cNvPr>
            <p:cNvSpPr/>
            <p:nvPr/>
          </p:nvSpPr>
          <p:spPr>
            <a:xfrm>
              <a:off x="772293" y="1217512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6D7680-475D-6D4E-47E1-E2C7EA557B98}"/>
                </a:ext>
              </a:extLst>
            </p:cNvPr>
            <p:cNvSpPr txBox="1"/>
            <p:nvPr/>
          </p:nvSpPr>
          <p:spPr>
            <a:xfrm flipH="1">
              <a:off x="906915" y="1260560"/>
              <a:ext cx="45274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water safety vehicle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holds special tools. These include…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9DFD38-31ED-C8DB-217C-4F695D947648}"/>
              </a:ext>
            </a:extLst>
          </p:cNvPr>
          <p:cNvGrpSpPr/>
          <p:nvPr/>
        </p:nvGrpSpPr>
        <p:grpSpPr>
          <a:xfrm>
            <a:off x="772293" y="2035396"/>
            <a:ext cx="4819210" cy="1057342"/>
            <a:chOff x="772293" y="2035396"/>
            <a:chExt cx="4819210" cy="10573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68AC73A-864D-E515-B12F-ABA09B79955A}"/>
                </a:ext>
              </a:extLst>
            </p:cNvPr>
            <p:cNvSpPr/>
            <p:nvPr/>
          </p:nvSpPr>
          <p:spPr>
            <a:xfrm>
              <a:off x="772293" y="2035396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F083AF-DD97-4737-9CEC-F04DEB0B54D4}"/>
                </a:ext>
              </a:extLst>
            </p:cNvPr>
            <p:cNvSpPr txBox="1"/>
            <p:nvPr/>
          </p:nvSpPr>
          <p:spPr>
            <a:xfrm flipH="1">
              <a:off x="906915" y="2077075"/>
              <a:ext cx="43917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inflatable boat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access the area safely</a:t>
              </a:r>
            </a:p>
            <a:p>
              <a:pPr algn="ctr"/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191B3C-9696-2082-CE60-6395069F0063}"/>
              </a:ext>
            </a:extLst>
          </p:cNvPr>
          <p:cNvGrpSpPr/>
          <p:nvPr/>
        </p:nvGrpSpPr>
        <p:grpSpPr>
          <a:xfrm>
            <a:off x="761021" y="2843478"/>
            <a:ext cx="4819210" cy="1178235"/>
            <a:chOff x="761021" y="2843478"/>
            <a:chExt cx="4819210" cy="11782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9A6678F-191F-AE33-F6C1-183FFE4512B1}"/>
                </a:ext>
              </a:extLst>
            </p:cNvPr>
            <p:cNvSpPr/>
            <p:nvPr/>
          </p:nvSpPr>
          <p:spPr>
            <a:xfrm>
              <a:off x="761021" y="2843478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A1AE0D-85DB-0B07-F05B-1C41BBC8AF99}"/>
                </a:ext>
              </a:extLst>
            </p:cNvPr>
            <p:cNvSpPr txBox="1"/>
            <p:nvPr/>
          </p:nvSpPr>
          <p:spPr>
            <a:xfrm flipH="1">
              <a:off x="882898" y="2882940"/>
              <a:ext cx="455143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Our personal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floatation device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(buoyancy aid) allows us to access the water safely</a:t>
              </a:r>
            </a:p>
            <a:p>
              <a:endParaRPr lang="en-GB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GB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D27132-3FAB-7BDA-5179-9304A20FF45B}"/>
              </a:ext>
            </a:extLst>
          </p:cNvPr>
          <p:cNvGrpSpPr/>
          <p:nvPr/>
        </p:nvGrpSpPr>
        <p:grpSpPr>
          <a:xfrm>
            <a:off x="749749" y="3651560"/>
            <a:ext cx="4819210" cy="1799538"/>
            <a:chOff x="749749" y="3651560"/>
            <a:chExt cx="4819210" cy="130842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E8BC2D-18F9-AEE0-93DF-AE55F88B474B}"/>
                </a:ext>
              </a:extLst>
            </p:cNvPr>
            <p:cNvSpPr/>
            <p:nvPr/>
          </p:nvSpPr>
          <p:spPr>
            <a:xfrm>
              <a:off x="749749" y="3651560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5479B7-BC2C-1745-42C2-C8E5D7E1FB49}"/>
                </a:ext>
              </a:extLst>
            </p:cNvPr>
            <p:cNvSpPr txBox="1"/>
            <p:nvPr/>
          </p:nvSpPr>
          <p:spPr>
            <a:xfrm flipH="1">
              <a:off x="882898" y="3698104"/>
              <a:ext cx="460003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Using 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water pole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helps us check how deep the water is – remember this can change quickly</a:t>
              </a:r>
            </a:p>
            <a:p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Online Media 17" title="Water safety - Throw lines">
            <a:hlinkClick r:id="" action="ppaction://media"/>
            <a:extLst>
              <a:ext uri="{FF2B5EF4-FFF2-40B4-BE49-F238E27FC236}">
                <a16:creationId xmlns:a16="http://schemas.microsoft.com/office/drawing/2014/main" id="{7CDEEF24-7348-C23E-91EE-EA324514FF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210686" y="304903"/>
            <a:ext cx="3433909" cy="615168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1026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ewDate xmlns="a9cd6353-4bdc-48ea-8b6c-d67cad6a4074">2025-12-31T09:00:00+00:00</ReviewDate>
    <lcf76f155ced4ddcb4097134ff3c332f xmlns="a9cd6353-4bdc-48ea-8b6c-d67cad6a4074">
      <Terms xmlns="http://schemas.microsoft.com/office/infopath/2007/PartnerControls"/>
    </lcf76f155ced4ddcb4097134ff3c332f>
    <ld4c9de5fa4b42fe861a69ca2e97822e xmlns="a9cd6353-4bdc-48ea-8b6c-d67cad6a4074">
      <Terms xmlns="http://schemas.microsoft.com/office/infopath/2007/PartnerControls"/>
    </ld4c9de5fa4b42fe861a69ca2e97822e>
    <TaxCatchAll xmlns="c098f24a-1cb3-4fc3-88f7-84ecf7f1a205" xsi:nil="true"/>
    <b5f3ea236e644136b6c8d67ccdfd8958 xmlns="a9cd6353-4bdc-48ea-8b6c-d67cad6a4074">
      <Terms xmlns="http://schemas.microsoft.com/office/infopath/2007/PartnerControls"/>
    </b5f3ea236e644136b6c8d67ccdfd8958>
    <heded1f4442b405584f36ce86ec16b71 xmlns="a9cd6353-4bdc-48ea-8b6c-d67cad6a4074">
      <Terms xmlns="http://schemas.microsoft.com/office/infopath/2007/PartnerControls"/>
    </heded1f4442b405584f36ce86ec16b71>
    <he10b2555333403f9849374efad87293 xmlns="a9cd6353-4bdc-48ea-8b6c-d67cad6a4074">
      <Terms xmlns="http://schemas.microsoft.com/office/infopath/2007/PartnerControls"/>
    </he10b2555333403f9849374efad87293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62B4D1DEDD1645A69839EDE0926038" ma:contentTypeVersion="27" ma:contentTypeDescription="Create a new document." ma:contentTypeScope="" ma:versionID="d098eef851ad4a811172720d5d999ed6">
  <xsd:schema xmlns:xsd="http://www.w3.org/2001/XMLSchema" xmlns:xs="http://www.w3.org/2001/XMLSchema" xmlns:p="http://schemas.microsoft.com/office/2006/metadata/properties" xmlns:ns2="a9cd6353-4bdc-48ea-8b6c-d67cad6a4074" xmlns:ns3="c098f24a-1cb3-4fc3-88f7-84ecf7f1a205" xmlns:ns4="882e0157-3d32-489e-8046-8940daedff66" targetNamespace="http://schemas.microsoft.com/office/2006/metadata/properties" ma:root="true" ma:fieldsID="e3c367092573f874d3fb1b21b433e7ed" ns2:_="" ns3:_="" ns4:_="">
    <xsd:import namespace="a9cd6353-4bdc-48ea-8b6c-d67cad6a4074"/>
    <xsd:import namespace="c098f24a-1cb3-4fc3-88f7-84ecf7f1a205"/>
    <xsd:import namespace="882e0157-3d32-489e-8046-8940daedff66"/>
    <xsd:element name="properties">
      <xsd:complexType>
        <xsd:sequence>
          <xsd:element name="documentManagement">
            <xsd:complexType>
              <xsd:all>
                <xsd:element ref="ns2:heded1f4442b405584f36ce86ec16b71" minOccurs="0"/>
                <xsd:element ref="ns3:TaxCatchAll" minOccurs="0"/>
                <xsd:element ref="ns2:he10b2555333403f9849374efad87293" minOccurs="0"/>
                <xsd:element ref="ns2:b5f3ea236e644136b6c8d67ccdfd8958" minOccurs="0"/>
                <xsd:element ref="ns2:ld4c9de5fa4b42fe861a69ca2e97822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ReviewDat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d6353-4bdc-48ea-8b6c-d67cad6a4074" elementFormDefault="qualified">
    <xsd:import namespace="http://schemas.microsoft.com/office/2006/documentManagement/types"/>
    <xsd:import namespace="http://schemas.microsoft.com/office/infopath/2007/PartnerControls"/>
    <xsd:element name="heded1f4442b405584f36ce86ec16b71" ma:index="9" nillable="true" ma:taxonomy="true" ma:internalName="heded1f4442b405584f36ce86ec16b71" ma:taxonomyFieldName="DocumentType" ma:displayName="DocumentType" ma:default="" ma:fieldId="{1eded1f4-442b-4055-84f3-6ce86ec16b71}" ma:sspId="273cd7ea-5514-489e-98f0-acd0d6f7a540" ma:termSetId="876672e5-7801-41e6-9b1c-4b1b7dc67ea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e10b2555333403f9849374efad87293" ma:index="12" nillable="true" ma:taxonomy="true" ma:internalName="he10b2555333403f9849374efad87293" ma:taxonomyFieldName="Topic" ma:displayName="Topic" ma:default="" ma:fieldId="{1e10b255-5333-403f-9849-374efad87293}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5f3ea236e644136b6c8d67ccdfd8958" ma:index="14" nillable="true" ma:taxonomy="true" ma:internalName="b5f3ea236e644136b6c8d67ccdfd8958" ma:taxonomyFieldName="RelatedTopics" ma:displayName="RelatedTopics" ma:default="" ma:fieldId="{b5f3ea23-6e64-4136-b6c8-d67ccdfd8958}" ma:taxonomyMulti="true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d4c9de5fa4b42fe861a69ca2e97822e" ma:index="16" nillable="true" ma:taxonomy="true" ma:internalName="ld4c9de5fa4b42fe861a69ca2e97822e" ma:taxonomyFieldName="Local_x0020_Topic" ma:displayName="Local Topic" ma:default="" ma:fieldId="{5d4c9de5-fa4b-42fe-861a-69ca2e97822e}" ma:sspId="273cd7ea-5514-489e-98f0-acd0d6f7a540" ma:termSetId="86fa20d9-a15c-4c46-ac9c-9ab26ca093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73cd7ea-5514-489e-98f0-acd0d6f7a5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ReviewDate" ma:index="33" nillable="true" ma:displayName="Review Date" ma:default="2025-12-31T09:00:00.000Z" ma:description="Date to review resources" ma:format="DateOnly" ma:internalName="ReviewDate">
      <xsd:simpleType>
        <xsd:restriction base="dms:DateTim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8f24a-1cb3-4fc3-88f7-84ecf7f1a20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5068a48-69ff-4623-adda-39166c174099}" ma:internalName="TaxCatchAll" ma:showField="CatchAllData" ma:web="882e0157-3d32-489e-8046-8940daedff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e0157-3d32-489e-8046-8940daedff66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BF510F-C607-43FD-A9C0-93BD5640A905}">
  <ds:schemaRefs>
    <ds:schemaRef ds:uri="882e0157-3d32-489e-8046-8940daedff66"/>
    <ds:schemaRef ds:uri="a9cd6353-4bdc-48ea-8b6c-d67cad6a4074"/>
    <ds:schemaRef ds:uri="c098f24a-1cb3-4fc3-88f7-84ecf7f1a20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F9B043-5526-47A2-9D26-EC42B4242DC6}">
  <ds:schemaRefs>
    <ds:schemaRef ds:uri="882e0157-3d32-489e-8046-8940daedff66"/>
    <ds:schemaRef ds:uri="a9cd6353-4bdc-48ea-8b6c-d67cad6a4074"/>
    <ds:schemaRef ds:uri="c098f24a-1cb3-4fc3-88f7-84ecf7f1a2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A6C07E6-B004-487F-A733-7BEF566901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971</Words>
  <Application>Microsoft Office PowerPoint</Application>
  <PresentationFormat>Widescreen</PresentationFormat>
  <Paragraphs>156</Paragraphs>
  <Slides>28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Gill Sans Nova Ultra Bold</vt:lpstr>
      <vt:lpstr>Poppins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Crawley, Shae</dc:creator>
  <cp:lastModifiedBy>Crawley, Shae</cp:lastModifiedBy>
  <cp:revision>2</cp:revision>
  <dcterms:created xsi:type="dcterms:W3CDTF">2025-05-19T13:23:02Z</dcterms:created>
  <dcterms:modified xsi:type="dcterms:W3CDTF">2025-06-20T12:51:11Z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0x0101000F62B4D1DEDD1645A69839EDE0926038</vt:lpwstr>
  </property>
  <property fmtid="{D5CDD505-2E9C-101B-9397-08002B2CF9AE}" pid="3" name="Local_x0020_Topic">
    <vt:lpwstr/>
  </property>
  <property fmtid="{D5CDD505-2E9C-101B-9397-08002B2CF9AE}" pid="4" name="RelatedTopics">
    <vt:lpwstr/>
  </property>
  <property fmtid="{D5CDD505-2E9C-101B-9397-08002B2CF9AE}" pid="5" name="Topic">
    <vt:lpwstr/>
  </property>
  <property fmtid="{D5CDD505-2E9C-101B-9397-08002B2CF9AE}" pid="6" name="MediaServiceImageTags">
    <vt:lpwstr/>
  </property>
  <property fmtid="{D5CDD505-2E9C-101B-9397-08002B2CF9AE}" pid="7" name="DocumentType">
    <vt:lpwstr/>
  </property>
  <property fmtid="{D5CDD505-2E9C-101B-9397-08002B2CF9AE}" pid="8" name="Local Topic">
    <vt:lpwstr/>
  </property>
</Properties>
</file>