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37"/>
  </p:notesMasterIdLst>
  <p:sldIdLst>
    <p:sldId id="256" r:id="rId6"/>
    <p:sldId id="311" r:id="rId7"/>
    <p:sldId id="315" r:id="rId8"/>
    <p:sldId id="316" r:id="rId9"/>
    <p:sldId id="313" r:id="rId10"/>
    <p:sldId id="317" r:id="rId11"/>
    <p:sldId id="332" r:id="rId12"/>
    <p:sldId id="333" r:id="rId13"/>
    <p:sldId id="355" r:id="rId14"/>
    <p:sldId id="334" r:id="rId15"/>
    <p:sldId id="326" r:id="rId16"/>
    <p:sldId id="344" r:id="rId17"/>
    <p:sldId id="352" r:id="rId18"/>
    <p:sldId id="347" r:id="rId19"/>
    <p:sldId id="353" r:id="rId20"/>
    <p:sldId id="350" r:id="rId21"/>
    <p:sldId id="354" r:id="rId22"/>
    <p:sldId id="348" r:id="rId23"/>
    <p:sldId id="351" r:id="rId24"/>
    <p:sldId id="325" r:id="rId25"/>
    <p:sldId id="336" r:id="rId26"/>
    <p:sldId id="356" r:id="rId27"/>
    <p:sldId id="345" r:id="rId28"/>
    <p:sldId id="327" r:id="rId29"/>
    <p:sldId id="329" r:id="rId30"/>
    <p:sldId id="330" r:id="rId31"/>
    <p:sldId id="331" r:id="rId32"/>
    <p:sldId id="337" r:id="rId33"/>
    <p:sldId id="342" r:id="rId34"/>
    <p:sldId id="340" r:id="rId35"/>
    <p:sldId id="343" r:id="rId36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5739"/>
    <a:srgbClr val="202A44"/>
    <a:srgbClr val="0C6890"/>
    <a:srgbClr val="8FA757"/>
    <a:srgbClr val="000000"/>
    <a:srgbClr val="E20612"/>
    <a:srgbClr val="FFF700"/>
    <a:srgbClr val="FFE001"/>
    <a:srgbClr val="CFB3A5"/>
    <a:srgbClr val="FF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B33ABF-D7A4-466F-ADCF-C1DD2D464EF5}" v="2326" dt="2025-06-20T10:25:56.2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4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awley, Shae" userId="a3e5d7bc-fbd4-4c50-9cf6-d098d6364753" providerId="ADAL" clId="{EBE710C5-B620-40F6-95F6-8B618B3A510C}"/>
    <pc:docChg chg="mod modSld">
      <pc:chgData name="Crawley, Shae" userId="a3e5d7bc-fbd4-4c50-9cf6-d098d6364753" providerId="ADAL" clId="{EBE710C5-B620-40F6-95F6-8B618B3A510C}" dt="2025-06-20T12:47:25.360" v="2" actId="1076"/>
      <pc:docMkLst>
        <pc:docMk/>
      </pc:docMkLst>
      <pc:sldChg chg="modSp mod">
        <pc:chgData name="Crawley, Shae" userId="a3e5d7bc-fbd4-4c50-9cf6-d098d6364753" providerId="ADAL" clId="{EBE710C5-B620-40F6-95F6-8B618B3A510C}" dt="2025-06-20T12:47:25.360" v="2" actId="1076"/>
        <pc:sldMkLst>
          <pc:docMk/>
          <pc:sldMk cId="728787825" sldId="333"/>
        </pc:sldMkLst>
        <pc:picChg chg="mod">
          <ac:chgData name="Crawley, Shae" userId="a3e5d7bc-fbd4-4c50-9cf6-d098d6364753" providerId="ADAL" clId="{EBE710C5-B620-40F6-95F6-8B618B3A510C}" dt="2025-06-20T12:47:25.360" v="2" actId="1076"/>
          <ac:picMkLst>
            <pc:docMk/>
            <pc:sldMk cId="728787825" sldId="333"/>
            <ac:picMk id="2" creationId="{8B3C747B-4780-0104-EBB2-2E2E6D825F1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D23BF-159E-43F2-93BD-1C4C7F7154D2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9FB66-06BC-4B1A-856C-2DBB1FA2F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302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4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DC589-1760-1243-2200-4E280F7D9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7B8A84-1D4F-FD70-DD7E-0C7C353EE5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191104-CC0C-808C-6308-A99BCA6D2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3FA24-4FDA-6FC4-66C1-9878687A9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9FB66-06BC-4B1A-856C-2DBB1FA2FFE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179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770A3-2524-EDCC-6F75-E0B437037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FE78A8-35E4-B0EF-54ED-145092A71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BDFF2C-5101-810C-D18F-66690DD81D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8EE87-9C75-E4A5-7626-617D787D9B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9FB66-06BC-4B1A-856C-2DBB1FA2FFE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589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662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261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8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25B97-1E8F-65A8-B423-E016F34F6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362003-119F-F83A-53A8-B76B08C9D6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477FB5-1E76-A4EC-1BF7-499720083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D17C9-D4F3-9032-1B2D-A53D90B2D5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997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057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3DABA-F5CC-A706-8F5B-B5593F2F2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801351-83DA-F89D-897C-6D0060EBB6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350E3A-9382-1A1D-CBF4-C665361C7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62081-2ECC-0F43-7CB8-F8EFDA052A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047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220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DC589-1760-1243-2200-4E280F7D9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7B8A84-1D4F-FD70-DD7E-0C7C353EE5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191104-CC0C-808C-6308-A99BCA6D2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3FA24-4FDA-6FC4-66C1-9878687A9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9FB66-06BC-4B1A-856C-2DBB1FA2FFE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0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53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06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35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56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24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06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71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96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17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83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3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14.wdp"/><Relationship Id="rId2" Type="http://schemas.openxmlformats.org/officeDocument/2006/relationships/hyperlink" Target="https://www.youtube.com/watch?v=j4MOoIC54UA" TargetMode="External"/><Relationship Id="rId1" Type="http://schemas.openxmlformats.org/officeDocument/2006/relationships/slideLayout" Target="../slideLayouts/slideLayout18.xml"/><Relationship Id="rId6" Type="http://schemas.microsoft.com/office/2007/relationships/hdphoto" Target="../media/hdphoto11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8.sv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microsoft.com/office/2007/relationships/hdphoto" Target="../media/hdphoto16.wdp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9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19" Type="http://schemas.microsoft.com/office/2007/relationships/hdphoto" Target="../media/hdphoto18.wdp"/><Relationship Id="rId4" Type="http://schemas.openxmlformats.org/officeDocument/2006/relationships/image" Target="../media/image40.png"/><Relationship Id="rId9" Type="http://schemas.microsoft.com/office/2007/relationships/hdphoto" Target="../media/hdphoto15.wdp"/><Relationship Id="rId14" Type="http://schemas.microsoft.com/office/2007/relationships/hdphoto" Target="../media/hdphoto17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5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microsoft.com/office/2007/relationships/hdphoto" Target="../media/hdphoto19.wdp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9.wdp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0.wdp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0.wdp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68.png"/><Relationship Id="rId3" Type="http://schemas.openxmlformats.org/officeDocument/2006/relationships/hyperlink" Target="https://www.youtube.com/watch?v=dVNEOZjPzYg" TargetMode="External"/><Relationship Id="rId7" Type="http://schemas.openxmlformats.org/officeDocument/2006/relationships/image" Target="../media/image64.png"/><Relationship Id="rId12" Type="http://schemas.microsoft.com/office/2007/relationships/hdphoto" Target="../media/hdphoto2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sv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microsoft.com/office/2007/relationships/hdphoto" Target="../media/hdphoto21.wdp"/><Relationship Id="rId4" Type="http://schemas.openxmlformats.org/officeDocument/2006/relationships/image" Target="../media/image4.png"/><Relationship Id="rId9" Type="http://schemas.openxmlformats.org/officeDocument/2006/relationships/image" Target="../media/image66.png"/><Relationship Id="rId14" Type="http://schemas.microsoft.com/office/2007/relationships/hdphoto" Target="../media/hdphoto2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hyperlink" Target="https://youtu.be/zwzB7So7jSM?si=hnciusDwxR2RMCRl" TargetMode="External"/><Relationship Id="rId7" Type="http://schemas.openxmlformats.org/officeDocument/2006/relationships/image" Target="../media/image70.png"/><Relationship Id="rId12" Type="http://schemas.microsoft.com/office/2007/relationships/hdphoto" Target="../media/hdphoto2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4.wdp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0" Type="http://schemas.microsoft.com/office/2007/relationships/hdphoto" Target="../media/hdphoto26.wdp"/><Relationship Id="rId4" Type="http://schemas.openxmlformats.org/officeDocument/2006/relationships/image" Target="../media/image5.pn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62.png"/><Relationship Id="rId7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6.wdp"/><Relationship Id="rId5" Type="http://schemas.openxmlformats.org/officeDocument/2006/relationships/image" Target="../media/image71.png"/><Relationship Id="rId10" Type="http://schemas.microsoft.com/office/2007/relationships/hdphoto" Target="../media/hdphoto21.wdp"/><Relationship Id="rId4" Type="http://schemas.openxmlformats.org/officeDocument/2006/relationships/image" Target="../media/image63.sv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1094971751?h=68210fd78d&amp;amp;app_id=122963" TargetMode="External"/><Relationship Id="rId6" Type="http://schemas.openxmlformats.org/officeDocument/2006/relationships/image" Target="../media/image75.jpeg"/><Relationship Id="rId5" Type="http://schemas.microsoft.com/office/2007/relationships/hdphoto" Target="../media/hdphoto26.wdp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6.jpeg"/><Relationship Id="rId4" Type="http://schemas.microsoft.com/office/2007/relationships/hdphoto" Target="../media/hdphoto2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7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9.wdp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microsoft.com/office/2007/relationships/hdphoto" Target="../media/hdphoto30.wdp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30.wdp"/><Relationship Id="rId5" Type="http://schemas.openxmlformats.org/officeDocument/2006/relationships/image" Target="../media/image80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hdphoto" Target="../media/hdphoto31.wdp"/><Relationship Id="rId7" Type="http://schemas.microsoft.com/office/2007/relationships/hdphoto" Target="../media/hdphoto26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microsoft.com/office/2007/relationships/hdphoto" Target="../media/hdphoto25.wdp"/><Relationship Id="rId10" Type="http://schemas.openxmlformats.org/officeDocument/2006/relationships/image" Target="../media/image81.png"/><Relationship Id="rId4" Type="http://schemas.openxmlformats.org/officeDocument/2006/relationships/image" Target="../media/image70.png"/><Relationship Id="rId9" Type="http://schemas.microsoft.com/office/2007/relationships/hdphoto" Target="../media/hdphoto2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32.wdp"/><Relationship Id="rId7" Type="http://schemas.microsoft.com/office/2007/relationships/hdphoto" Target="../media/hdphoto12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microsoft.com/office/2007/relationships/hdphoto" Target="../media/hdphoto14.wdp"/><Relationship Id="rId4" Type="http://schemas.openxmlformats.org/officeDocument/2006/relationships/image" Target="../media/image35.png"/><Relationship Id="rId9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16.wdp"/><Relationship Id="rId18" Type="http://schemas.microsoft.com/office/2007/relationships/hdphoto" Target="../media/hdphoto18.wdp"/><Relationship Id="rId26" Type="http://schemas.openxmlformats.org/officeDocument/2006/relationships/image" Target="../media/image89.png"/><Relationship Id="rId3" Type="http://schemas.openxmlformats.org/officeDocument/2006/relationships/image" Target="../media/image84.png"/><Relationship Id="rId21" Type="http://schemas.openxmlformats.org/officeDocument/2006/relationships/image" Target="../media/image86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microsoft.com/office/2007/relationships/hdphoto" Target="../media/hdphoto34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9.png"/><Relationship Id="rId20" Type="http://schemas.microsoft.com/office/2007/relationships/hdphoto" Target="../media/hdphoto33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24" Type="http://schemas.openxmlformats.org/officeDocument/2006/relationships/image" Target="../media/image88.png"/><Relationship Id="rId5" Type="http://schemas.openxmlformats.org/officeDocument/2006/relationships/image" Target="../media/image40.png"/><Relationship Id="rId15" Type="http://schemas.microsoft.com/office/2007/relationships/hdphoto" Target="../media/hdphoto17.wdp"/><Relationship Id="rId23" Type="http://schemas.openxmlformats.org/officeDocument/2006/relationships/image" Target="../media/image87.png"/><Relationship Id="rId28" Type="http://schemas.openxmlformats.org/officeDocument/2006/relationships/image" Target="../media/image91.png"/><Relationship Id="rId10" Type="http://schemas.microsoft.com/office/2007/relationships/hdphoto" Target="../media/hdphoto15.wdp"/><Relationship Id="rId19" Type="http://schemas.openxmlformats.org/officeDocument/2006/relationships/image" Target="../media/image8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7.png"/><Relationship Id="rId22" Type="http://schemas.openxmlformats.org/officeDocument/2006/relationships/image" Target="../media/image48.png"/><Relationship Id="rId27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3.png"/><Relationship Id="rId7" Type="http://schemas.openxmlformats.org/officeDocument/2006/relationships/image" Target="../media/image93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3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svg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1094979107?h=b1b907f663&amp;amp;app_id=122963" TargetMode="Externa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microsoft.com/office/2007/relationships/hdphoto" Target="../media/hdphoto7.wdp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1094968793?h=5f89e83635&amp;amp;app_id=12296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1094960542?h=c2f9a1b409&amp;amp;app_id=12296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ife ring icon. 22963340 PNG">
            <a:extLst>
              <a:ext uri="{FF2B5EF4-FFF2-40B4-BE49-F238E27FC236}">
                <a16:creationId xmlns:a16="http://schemas.microsoft.com/office/drawing/2014/main" id="{136E9C7E-80A4-F1BE-5689-6017BC7F2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544" y="1409559"/>
            <a:ext cx="3628763" cy="3628763"/>
          </a:xfrm>
          <a:prstGeom prst="rect">
            <a:avLst/>
          </a:pr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B3C9FAF6-8199-8A38-CD01-03C066182FA5}"/>
              </a:ext>
            </a:extLst>
          </p:cNvPr>
          <p:cNvSpPr/>
          <p:nvPr/>
        </p:nvSpPr>
        <p:spPr>
          <a:xfrm rot="20332786" flipH="1">
            <a:off x="2043534" y="-2146895"/>
            <a:ext cx="9843069" cy="11121560"/>
          </a:xfrm>
          <a:prstGeom prst="parallelogram">
            <a:avLst>
              <a:gd name="adj" fmla="val 59602"/>
            </a:avLst>
          </a:prstGeom>
          <a:blipFill dpi="0" rotWithShape="0">
            <a:blip r:embed="rId3"/>
            <a:srcRect/>
            <a:stretch>
              <a:fillRect l="-29000" t="1000" r="3000" b="-4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898E6214-9001-597A-3DF1-5A8C0384682A}"/>
              </a:ext>
            </a:extLst>
          </p:cNvPr>
          <p:cNvSpPr/>
          <p:nvPr/>
        </p:nvSpPr>
        <p:spPr>
          <a:xfrm rot="18776659" flipH="1">
            <a:off x="9135383" y="-1922648"/>
            <a:ext cx="669565" cy="10071106"/>
          </a:xfrm>
          <a:prstGeom prst="parallelogram">
            <a:avLst>
              <a:gd name="adj" fmla="val 55402"/>
            </a:avLst>
          </a:prstGeom>
          <a:solidFill>
            <a:srgbClr val="FE5739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14D5943F-FD61-3C42-0B23-E2A2347F2670}"/>
              </a:ext>
            </a:extLst>
          </p:cNvPr>
          <p:cNvSpPr/>
          <p:nvPr/>
        </p:nvSpPr>
        <p:spPr>
          <a:xfrm rot="18776659" flipH="1">
            <a:off x="3875262" y="-2118788"/>
            <a:ext cx="669565" cy="11270540"/>
          </a:xfrm>
          <a:prstGeom prst="parallelogram">
            <a:avLst>
              <a:gd name="adj" fmla="val 55402"/>
            </a:avLst>
          </a:prstGeom>
          <a:solidFill>
            <a:srgbClr val="FE5739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9438750B-8531-85F6-B89C-02BCC09D0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758" y="161786"/>
            <a:ext cx="3140549" cy="9466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92ED474-436A-8467-5A2D-C28139AD372E}"/>
              </a:ext>
            </a:extLst>
          </p:cNvPr>
          <p:cNvSpPr txBox="1"/>
          <p:nvPr/>
        </p:nvSpPr>
        <p:spPr>
          <a:xfrm>
            <a:off x="277797" y="3301586"/>
            <a:ext cx="34409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Safety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A0EAC0-11DA-EFDF-827D-77583FB67ADA}"/>
              </a:ext>
            </a:extLst>
          </p:cNvPr>
          <p:cNvSpPr txBox="1"/>
          <p:nvPr/>
        </p:nvSpPr>
        <p:spPr>
          <a:xfrm>
            <a:off x="291854" y="6297429"/>
            <a:ext cx="2671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Working alongside</a:t>
            </a:r>
          </a:p>
        </p:txBody>
      </p:sp>
      <p:pic>
        <p:nvPicPr>
          <p:cNvPr id="1032" name="Picture 8" descr="RNLI - Royal National Lifeboat Institution">
            <a:extLst>
              <a:ext uri="{FF2B5EF4-FFF2-40B4-BE49-F238E27FC236}">
                <a16:creationId xmlns:a16="http://schemas.microsoft.com/office/drawing/2014/main" id="{598319B4-0729-EF65-C707-3DB024AE6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386" y="5912489"/>
            <a:ext cx="1077656" cy="107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he Royal Lifesaving Society (RLSS) Qualifications | BeVenturesome Careers">
            <a:extLst>
              <a:ext uri="{FF2B5EF4-FFF2-40B4-BE49-F238E27FC236}">
                <a16:creationId xmlns:a16="http://schemas.microsoft.com/office/drawing/2014/main" id="{F0D26C53-CDDA-9F69-3E86-4567C9C7E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41"/>
          <a:stretch/>
        </p:blipFill>
        <p:spPr bwMode="auto">
          <a:xfrm>
            <a:off x="2629618" y="5886909"/>
            <a:ext cx="637059" cy="86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66F17C1-C075-25A3-23BA-A9ACCDDC0070}"/>
              </a:ext>
            </a:extLst>
          </p:cNvPr>
          <p:cNvSpPr txBox="1"/>
          <p:nvPr/>
        </p:nvSpPr>
        <p:spPr>
          <a:xfrm>
            <a:off x="311235" y="2839921"/>
            <a:ext cx="3440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KS2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EED9C45-0962-FD47-6820-56A06947C35A}"/>
              </a:ext>
            </a:extLst>
          </p:cNvPr>
          <p:cNvCxnSpPr/>
          <p:nvPr/>
        </p:nvCxnSpPr>
        <p:spPr>
          <a:xfrm>
            <a:off x="2388637" y="6205583"/>
            <a:ext cx="0" cy="5123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9C19BC1-2125-1724-DA22-5075163444BD}"/>
              </a:ext>
            </a:extLst>
          </p:cNvPr>
          <p:cNvSpPr txBox="1"/>
          <p:nvPr/>
        </p:nvSpPr>
        <p:spPr>
          <a:xfrm rot="2448580">
            <a:off x="9232411" y="3532231"/>
            <a:ext cx="2549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June 2025-June 2026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97A6F7B-8558-23CC-6A47-2C1B8D081E00}"/>
              </a:ext>
            </a:extLst>
          </p:cNvPr>
          <p:cNvGrpSpPr/>
          <p:nvPr/>
        </p:nvGrpSpPr>
        <p:grpSpPr>
          <a:xfrm>
            <a:off x="-368218" y="686170"/>
            <a:ext cx="5621354" cy="737307"/>
            <a:chOff x="-77843" y="599173"/>
            <a:chExt cx="5545582" cy="60648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1005AB-D158-886C-1CB5-C1AB49318072}"/>
                </a:ext>
              </a:extLst>
            </p:cNvPr>
            <p:cNvSpPr/>
            <p:nvPr/>
          </p:nvSpPr>
          <p:spPr>
            <a:xfrm>
              <a:off x="0" y="599173"/>
              <a:ext cx="5467739" cy="606487"/>
            </a:xfrm>
            <a:prstGeom prst="rect">
              <a:avLst/>
            </a:prstGeom>
            <a:solidFill>
              <a:srgbClr val="FE57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D389A5B-9204-398A-0282-F566835CF623}"/>
                </a:ext>
              </a:extLst>
            </p:cNvPr>
            <p:cNvSpPr/>
            <p:nvPr/>
          </p:nvSpPr>
          <p:spPr>
            <a:xfrm>
              <a:off x="-77843" y="617650"/>
              <a:ext cx="4382782" cy="5316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Remember to</a:t>
              </a:r>
            </a:p>
          </p:txBody>
        </p:sp>
      </p:grpSp>
      <p:sp>
        <p:nvSpPr>
          <p:cNvPr id="21" name="Oval 20">
            <a:hlinkClick r:id="rId2"/>
            <a:extLst>
              <a:ext uri="{FF2B5EF4-FFF2-40B4-BE49-F238E27FC236}">
                <a16:creationId xmlns:a16="http://schemas.microsoft.com/office/drawing/2014/main" id="{1959BD69-ED38-D5FB-A4F5-955D95077915}"/>
              </a:ext>
            </a:extLst>
          </p:cNvPr>
          <p:cNvSpPr/>
          <p:nvPr/>
        </p:nvSpPr>
        <p:spPr>
          <a:xfrm>
            <a:off x="3705623" y="201381"/>
            <a:ext cx="1862417" cy="1638352"/>
          </a:xfrm>
          <a:prstGeom prst="ellipse">
            <a:avLst/>
          </a:prstGeom>
          <a:solidFill>
            <a:srgbClr val="FE5739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47698E-4503-F749-490A-EBC4A9401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2" b="89882" l="9942" r="90202">
                        <a14:foregroundMark x1="40490" y1="9882" x2="40490" y2="9882"/>
                        <a14:foregroundMark x1="31556" y1="42824" x2="31556" y2="42824"/>
                        <a14:foregroundMark x1="39625" y1="31529" x2="39625" y2="31529"/>
                        <a14:foregroundMark x1="48415" y1="32000" x2="48415" y2="32000"/>
                        <a14:foregroundMark x1="54611" y1="32706" x2="54611" y2="32706"/>
                        <a14:foregroundMark x1="58069" y1="33176" x2="58069" y2="33176"/>
                        <a14:foregroundMark x1="64697" y1="33176" x2="64697" y2="33176"/>
                        <a14:foregroundMark x1="51585" y1="42353" x2="51585" y2="42353"/>
                        <a14:foregroundMark x1="57205" y1="41882" x2="57205" y2="41882"/>
                        <a14:foregroundMark x1="62968" y1="40941" x2="62968" y2="40941"/>
                        <a14:foregroundMark x1="71758" y1="42353" x2="71758" y2="42353"/>
                        <a14:foregroundMark x1="80980" y1="41176" x2="80980" y2="41176"/>
                        <a14:foregroundMark x1="74496" y1="59059" x2="74496" y2="59059"/>
                        <a14:foregroundMark x1="87032" y1="56235" x2="87032" y2="56235"/>
                        <a14:foregroundMark x1="90202" y1="55765" x2="90202" y2="55765"/>
                        <a14:foregroundMark x1="39193" y1="87765" x2="39193" y2="87765"/>
                        <a14:foregroundMark x1="46110" y1="32941" x2="46110" y2="32941"/>
                        <a14:foregroundMark x1="84006" y1="63765" x2="84006" y2="63765"/>
                        <a14:backgroundMark x1="28818" y1="26588" x2="28818" y2="26588"/>
                        <a14:backgroundMark x1="30692" y1="24471" x2="26081" y2="30824"/>
                        <a14:backgroundMark x1="22046" y1="44471" x2="27089" y2="61176"/>
                        <a14:backgroundMark x1="45101" y1="34588" x2="45101" y2="34588"/>
                        <a14:backgroundMark x1="53314" y1="32235" x2="53314" y2="32235"/>
                        <a14:backgroundMark x1="59222" y1="32941" x2="59222" y2="32941"/>
                        <a14:backgroundMark x1="65562" y1="32000" x2="65562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8739" y="442081"/>
            <a:ext cx="1939301" cy="11876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6C67EB-B148-0972-FC3B-53A23758D296}"/>
              </a:ext>
            </a:extLst>
          </p:cNvPr>
          <p:cNvSpPr/>
          <p:nvPr/>
        </p:nvSpPr>
        <p:spPr>
          <a:xfrm>
            <a:off x="472445" y="2309660"/>
            <a:ext cx="6145373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It’s important to </a:t>
            </a:r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always </a:t>
            </a:r>
            <a:r>
              <a:rPr lang="en-US" sz="20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stay away </a:t>
            </a:r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the waters’ edge because of hidden </a:t>
            </a:r>
            <a:r>
              <a:rPr lang="en-US" sz="20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hazards</a:t>
            </a:r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water</a:t>
            </a:r>
            <a:endParaRPr lang="en-GB" sz="2000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Caution falling water, danger risk of falling, danger sign, safety sign ...">
            <a:extLst>
              <a:ext uri="{FF2B5EF4-FFF2-40B4-BE49-F238E27FC236}">
                <a16:creationId xmlns:a16="http://schemas.microsoft.com/office/drawing/2014/main" id="{EA4BADD8-BD91-B241-8F55-0616B6863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4922" y1="41602" x2="44922" y2="41602"/>
                        <a14:backgroundMark x1="35352" y1="39746" x2="35352" y2="39746"/>
                        <a14:backgroundMark x1="32715" y1="43066" x2="35645" y2="34863"/>
                        <a14:backgroundMark x1="38477" y1="46387" x2="35352" y2="50195"/>
                        <a14:backgroundMark x1="35645" y1="54980" x2="28516" y2="56641"/>
                        <a14:backgroundMark x1="37402" y1="60938" x2="25000" y2="60938"/>
                        <a14:backgroundMark x1="35449" y1="47852" x2="42578" y2="41211"/>
                        <a14:backgroundMark x1="44629" y1="33887" x2="52930" y2="32910"/>
                        <a14:backgroundMark x1="51367" y1="42676" x2="55664" y2="41016"/>
                        <a14:backgroundMark x1="57520" y1="37598" x2="63965" y2="53223"/>
                        <a14:backgroundMark x1="62109" y1="52734" x2="71289" y2="60449"/>
                        <a14:backgroundMark x1="57422" y1="53516" x2="69824" y2="60742"/>
                        <a14:backgroundMark x1="56543" y1="66406" x2="64648" y2="67676"/>
                        <a14:backgroundMark x1="52637" y1="67285" x2="55664" y2="67871"/>
                        <a14:backgroundMark x1="85840" y1="81445" x2="68555" y2="85352"/>
                        <a14:backgroundMark x1="65234" y1="85352" x2="48242" y2="85156"/>
                        <a14:backgroundMark x1="42480" y1="84766" x2="23145" y2="84766"/>
                        <a14:backgroundMark x1="34277" y1="83398" x2="10547" y2="82324"/>
                        <a14:backgroundMark x1="10449" y1="77930" x2="17578" y2="61816"/>
                        <a14:backgroundMark x1="20703" y1="56152" x2="28711" y2="45215"/>
                        <a14:backgroundMark x1="38867" y1="31836" x2="44043" y2="22363"/>
                        <a14:backgroundMark x1="50195" y1="18652" x2="55371" y2="24707"/>
                        <a14:backgroundMark x1="59375" y1="30078" x2="71191" y2="51660"/>
                        <a14:backgroundMark x1="77148" y1="59961" x2="85547" y2="69629"/>
                        <a14:backgroundMark x1="75293" y1="68555" x2="66406" y2="67676"/>
                        <a14:backgroundMark x1="54590" y1="68164" x2="51465" y2="66504"/>
                        <a14:backgroundMark x1="51172" y1="63086" x2="49414" y2="68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56869" y="1647793"/>
            <a:ext cx="1616634" cy="161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2AA856-C4E4-9AF0-8BDF-D2B8DFBC3AE4}"/>
              </a:ext>
            </a:extLst>
          </p:cNvPr>
          <p:cNvSpPr/>
          <p:nvPr/>
        </p:nvSpPr>
        <p:spPr>
          <a:xfrm>
            <a:off x="-40991" y="2531523"/>
            <a:ext cx="229100" cy="264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AF1B7E-B0AA-9251-D423-B1079887560F}"/>
              </a:ext>
            </a:extLst>
          </p:cNvPr>
          <p:cNvGrpSpPr/>
          <p:nvPr/>
        </p:nvGrpSpPr>
        <p:grpSpPr>
          <a:xfrm>
            <a:off x="1296075" y="3957401"/>
            <a:ext cx="5597701" cy="2032950"/>
            <a:chOff x="1360967" y="4120811"/>
            <a:chExt cx="4800893" cy="161663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21289D8-6C0C-F239-258F-5B1D4C1B3D7E}"/>
                </a:ext>
              </a:extLst>
            </p:cNvPr>
            <p:cNvSpPr/>
            <p:nvPr/>
          </p:nvSpPr>
          <p:spPr>
            <a:xfrm>
              <a:off x="1360967" y="4120811"/>
              <a:ext cx="4800893" cy="16166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F39F7C0-8AF2-1045-081D-87F5E9A19E1B}"/>
                </a:ext>
              </a:extLst>
            </p:cNvPr>
            <p:cNvSpPr/>
            <p:nvPr/>
          </p:nvSpPr>
          <p:spPr>
            <a:xfrm>
              <a:off x="2998610" y="4464397"/>
              <a:ext cx="3029472" cy="9545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 </a:t>
              </a:r>
              <a:r>
                <a:rPr lang="en-GB" sz="24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hazard</a:t>
              </a:r>
              <a:r>
                <a:rPr lang="en-GB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is something that is </a:t>
              </a:r>
              <a:r>
                <a:rPr lang="en-GB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dangerous</a:t>
              </a:r>
              <a:r>
                <a:rPr lang="en-GB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and likely to cause </a:t>
              </a:r>
              <a:r>
                <a:rPr lang="en-GB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damage</a:t>
              </a:r>
              <a:r>
                <a:rPr lang="en-GB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BC9A7C7-515C-0CAF-CDE0-8A144D921A36}"/>
              </a:ext>
            </a:extLst>
          </p:cNvPr>
          <p:cNvGrpSpPr/>
          <p:nvPr/>
        </p:nvGrpSpPr>
        <p:grpSpPr>
          <a:xfrm>
            <a:off x="7082605" y="2369977"/>
            <a:ext cx="4172294" cy="2782420"/>
            <a:chOff x="7229300" y="2236567"/>
            <a:chExt cx="4172294" cy="278242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0283B99-F1C5-BCBC-CAAE-8B381E8ED569}"/>
                </a:ext>
              </a:extLst>
            </p:cNvPr>
            <p:cNvGrpSpPr/>
            <p:nvPr/>
          </p:nvGrpSpPr>
          <p:grpSpPr>
            <a:xfrm>
              <a:off x="7229300" y="2236567"/>
              <a:ext cx="3514435" cy="2782420"/>
              <a:chOff x="7456151" y="2302694"/>
              <a:chExt cx="2965325" cy="2394212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4BC5BCE-DB37-86E3-76FF-3FF9453C3905}"/>
                  </a:ext>
                </a:extLst>
              </p:cNvPr>
              <p:cNvSpPr/>
              <p:nvPr/>
            </p:nvSpPr>
            <p:spPr>
              <a:xfrm>
                <a:off x="8244336" y="2677295"/>
                <a:ext cx="2177140" cy="795276"/>
              </a:xfrm>
              <a:prstGeom prst="rect">
                <a:avLst/>
              </a:prstGeom>
              <a:solidFill>
                <a:srgbClr val="FFE0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34" name="Picture 10" descr="Danger Deep Water No Swimming Signs - from Key Signs UK">
                <a:extLst>
                  <a:ext uri="{FF2B5EF4-FFF2-40B4-BE49-F238E27FC236}">
                    <a16:creationId xmlns:a16="http://schemas.microsoft.com/office/drawing/2014/main" id="{9B6E12C6-8D35-C7E3-74E6-B0C57FEDEE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5600">
                            <a14:foregroundMark x1="91800" y1="26100" x2="91800" y2="36000"/>
                            <a14:foregroundMark x1="95600" y1="45000" x2="94400" y2="22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6151" y="2302694"/>
                <a:ext cx="2394212" cy="23942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Danger Deep Water sign | MJN Safety Signs Ltd | Construction signage">
              <a:extLst>
                <a:ext uri="{FF2B5EF4-FFF2-40B4-BE49-F238E27FC236}">
                  <a16:creationId xmlns:a16="http://schemas.microsoft.com/office/drawing/2014/main" id="{1D2613A9-02E0-F742-71D7-B4731AD32B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250" b="89966" l="4839" r="91935">
                          <a14:foregroundMark x1="10000" y1="53763" x2="10000" y2="53763"/>
                          <a14:foregroundMark x1="6210" y1="55530" x2="6210" y2="55530"/>
                          <a14:foregroundMark x1="4919" y1="56442" x2="4919" y2="56442"/>
                          <a14:foregroundMark x1="51048" y1="6214" x2="51048" y2="6214"/>
                          <a14:foregroundMark x1="49758" y1="3250" x2="49758" y2="3250"/>
                          <a14:foregroundMark x1="90645" y1="55416" x2="91935" y2="554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5717" y="2552015"/>
              <a:ext cx="1355877" cy="19179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304F2FB-00DD-C5C7-DFB9-C00F228581E6}"/>
              </a:ext>
            </a:extLst>
          </p:cNvPr>
          <p:cNvGrpSpPr/>
          <p:nvPr/>
        </p:nvGrpSpPr>
        <p:grpSpPr>
          <a:xfrm>
            <a:off x="7492010" y="3837905"/>
            <a:ext cx="4105431" cy="1269381"/>
            <a:chOff x="7638705" y="3704495"/>
            <a:chExt cx="4105431" cy="126938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72C8C64-D072-E9AA-DA04-C4312BEA25E4}"/>
                </a:ext>
              </a:extLst>
            </p:cNvPr>
            <p:cNvGrpSpPr/>
            <p:nvPr/>
          </p:nvGrpSpPr>
          <p:grpSpPr>
            <a:xfrm>
              <a:off x="7638705" y="3897013"/>
              <a:ext cx="3017960" cy="1066714"/>
              <a:chOff x="7628470" y="3839385"/>
              <a:chExt cx="3017960" cy="1133772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1E3B29A-3BDC-8B0A-C9E9-B98C499795B7}"/>
                  </a:ext>
                </a:extLst>
              </p:cNvPr>
              <p:cNvSpPr/>
              <p:nvPr/>
            </p:nvSpPr>
            <p:spPr>
              <a:xfrm>
                <a:off x="8153204" y="3891209"/>
                <a:ext cx="2493226" cy="1024247"/>
              </a:xfrm>
              <a:prstGeom prst="rect">
                <a:avLst/>
              </a:prstGeom>
              <a:solidFill>
                <a:srgbClr val="FFF7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30" name="Picture 6" descr="Danger Strong Currents Signs | Water Hazard Safety Signs Ireland">
                <a:extLst>
                  <a:ext uri="{FF2B5EF4-FFF2-40B4-BE49-F238E27FC236}">
                    <a16:creationId xmlns:a16="http://schemas.microsoft.com/office/drawing/2014/main" id="{43D9AD5D-08F1-1756-7CC2-0D015EEDBB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000" b="95077" l="10000" r="90000">
                            <a14:foregroundMark x1="39692" y1="24769" x2="45692" y2="29077"/>
                            <a14:foregroundMark x1="50000" y1="6000" x2="50000" y2="6000"/>
                            <a14:foregroundMark x1="39692" y1="69846" x2="38769" y2="81692"/>
                            <a14:foregroundMark x1="29231" y1="76462" x2="28769" y2="86000"/>
                            <a14:foregroundMark x1="34923" y1="90769" x2="46308" y2="90769"/>
                            <a14:foregroundMark x1="59231" y1="93077" x2="51538" y2="93538"/>
                            <a14:foregroundMark x1="67385" y1="72154" x2="50615" y2="73538"/>
                            <a14:foregroundMark x1="64462" y1="76000" x2="43538" y2="81231"/>
                            <a14:foregroundMark x1="71077" y1="70769" x2="57385" y2="79846"/>
                            <a14:foregroundMark x1="56308" y1="71231" x2="36769" y2="70769"/>
                            <a14:foregroundMark x1="63077" y1="72154" x2="51538" y2="67846"/>
                            <a14:foregroundMark x1="63538" y1="70769" x2="40154" y2="67385"/>
                            <a14:foregroundMark x1="25846" y1="66462" x2="24923" y2="78769"/>
                            <a14:foregroundMark x1="29692" y1="64462" x2="24462" y2="65538"/>
                            <a14:foregroundMark x1="26769" y1="65077" x2="29692" y2="78308"/>
                            <a14:foregroundMark x1="28308" y1="64000" x2="24923" y2="67846"/>
                            <a14:foregroundMark x1="24000" y1="62615" x2="30615" y2="62615"/>
                            <a14:foregroundMark x1="24462" y1="81231" x2="24462" y2="90308"/>
                            <a14:foregroundMark x1="23538" y1="77385" x2="31538" y2="87385"/>
                            <a14:foregroundMark x1="30154" y1="82154" x2="46769" y2="81692"/>
                            <a14:foregroundMark x1="79231" y1="95077" x2="79231" y2="95077"/>
                            <a14:foregroundMark x1="43538" y1="74615" x2="41538" y2="65077"/>
                            <a14:foregroundMark x1="41077" y1="66923" x2="35846" y2="69231"/>
                            <a14:backgroundMark x1="66357" y1="70625" x2="66616" y2="70655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312"/>
              <a:stretch/>
            </p:blipFill>
            <p:spPr bwMode="auto">
              <a:xfrm>
                <a:off x="7628470" y="3839385"/>
                <a:ext cx="2809484" cy="11337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6" descr="Danger Strong Currents Signs | Water Hazard Safety Signs Ireland">
              <a:extLst>
                <a:ext uri="{FF2B5EF4-FFF2-40B4-BE49-F238E27FC236}">
                  <a16:creationId xmlns:a16="http://schemas.microsoft.com/office/drawing/2014/main" id="{188D8086-E0CF-0554-0DF3-7F4BBDA183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00" b="95077" l="10000" r="90000">
                          <a14:foregroundMark x1="39692" y1="24769" x2="45692" y2="29077"/>
                          <a14:foregroundMark x1="50000" y1="6000" x2="50000" y2="6000"/>
                          <a14:foregroundMark x1="39692" y1="69846" x2="38769" y2="81692"/>
                          <a14:foregroundMark x1="29231" y1="76462" x2="28769" y2="86000"/>
                          <a14:foregroundMark x1="34923" y1="90769" x2="46308" y2="90769"/>
                          <a14:foregroundMark x1="59231" y1="93077" x2="51538" y2="93538"/>
                          <a14:foregroundMark x1="67385" y1="72154" x2="50615" y2="73538"/>
                          <a14:foregroundMark x1="64462" y1="76000" x2="43538" y2="81231"/>
                          <a14:foregroundMark x1="71077" y1="70769" x2="57385" y2="79846"/>
                          <a14:foregroundMark x1="56308" y1="71231" x2="36769" y2="70769"/>
                          <a14:foregroundMark x1="63077" y1="72154" x2="51538" y2="67846"/>
                          <a14:foregroundMark x1="63538" y1="70769" x2="40154" y2="67385"/>
                          <a14:foregroundMark x1="25846" y1="66462" x2="24923" y2="78769"/>
                          <a14:foregroundMark x1="29692" y1="64462" x2="24462" y2="65538"/>
                          <a14:foregroundMark x1="26769" y1="65077" x2="29692" y2="78308"/>
                          <a14:foregroundMark x1="28308" y1="64000" x2="24923" y2="67846"/>
                          <a14:foregroundMark x1="24000" y1="62615" x2="30615" y2="62615"/>
                          <a14:foregroundMark x1="24462" y1="81231" x2="24462" y2="90308"/>
                          <a14:foregroundMark x1="23538" y1="77385" x2="31538" y2="87385"/>
                          <a14:foregroundMark x1="30154" y1="82154" x2="46769" y2="81692"/>
                          <a14:foregroundMark x1="79231" y1="95077" x2="79231" y2="95077"/>
                          <a14:foregroundMark x1="43538" y1="74615" x2="41538" y2="65077"/>
                          <a14:foregroundMark x1="41077" y1="66923" x2="35846" y2="69231"/>
                          <a14:backgroundMark x1="66357" y1="70625" x2="66616" y2="70655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772" b="43221"/>
            <a:stretch/>
          </p:blipFill>
          <p:spPr bwMode="auto">
            <a:xfrm>
              <a:off x="9612557" y="3704495"/>
              <a:ext cx="2131579" cy="126938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CEF83C3-718A-DB09-6A78-E112179C9151}"/>
              </a:ext>
            </a:extLst>
          </p:cNvPr>
          <p:cNvGrpSpPr/>
          <p:nvPr/>
        </p:nvGrpSpPr>
        <p:grpSpPr>
          <a:xfrm>
            <a:off x="7942622" y="5107286"/>
            <a:ext cx="3282608" cy="2119987"/>
            <a:chOff x="8089317" y="4973876"/>
            <a:chExt cx="3282608" cy="211998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4E4FBF7-F873-AFAE-C71D-1281C825094F}"/>
                </a:ext>
              </a:extLst>
            </p:cNvPr>
            <p:cNvGrpSpPr/>
            <p:nvPr/>
          </p:nvGrpSpPr>
          <p:grpSpPr>
            <a:xfrm>
              <a:off x="8089317" y="5205004"/>
              <a:ext cx="2620491" cy="1478103"/>
              <a:chOff x="8089317" y="5205004"/>
              <a:chExt cx="2620491" cy="1478103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E2E2744-E582-CAA7-FBC2-ED2F8D20F0BF}"/>
                  </a:ext>
                </a:extLst>
              </p:cNvPr>
              <p:cNvSpPr/>
              <p:nvPr/>
            </p:nvSpPr>
            <p:spPr>
              <a:xfrm>
                <a:off x="8163439" y="5211505"/>
                <a:ext cx="2546369" cy="997985"/>
              </a:xfrm>
              <a:prstGeom prst="rect">
                <a:avLst/>
              </a:prstGeom>
              <a:solidFill>
                <a:srgbClr val="E2061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6" name="Picture 12" descr="Danger Deep Water No Swimming Signs - from Key Signs UK">
                <a:extLst>
                  <a:ext uri="{FF2B5EF4-FFF2-40B4-BE49-F238E27FC236}">
                    <a16:creationId xmlns:a16="http://schemas.microsoft.com/office/drawing/2014/main" id="{09594A25-2BEB-BBE7-B686-73A3EAB371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3400" b="95000" l="6100" r="94500">
                            <a14:foregroundMark x1="9000" y1="59300" x2="9000" y2="59300"/>
                            <a14:foregroundMark x1="8400" y1="58600" x2="13300" y2="65000"/>
                            <a14:foregroundMark x1="13200" y1="57000" x2="20400" y2="57200"/>
                            <a14:foregroundMark x1="25000" y1="58900" x2="28400" y2="66400"/>
                            <a14:foregroundMark x1="29000" y1="68100" x2="26500" y2="74300"/>
                            <a14:foregroundMark x1="24400" y1="76200" x2="16100" y2="78300"/>
                            <a14:foregroundMark x1="22100" y1="73200" x2="8100" y2="67800"/>
                            <a14:foregroundMark x1="6100" y1="62400" x2="6700" y2="70900"/>
                            <a14:foregroundMark x1="10200" y1="78000" x2="14400" y2="79800"/>
                            <a14:foregroundMark x1="19500" y1="80100" x2="23500" y2="78300"/>
                            <a14:foregroundMark x1="27000" y1="67200" x2="17300" y2="63000"/>
                            <a14:foregroundMark x1="21500" y1="60200" x2="14100" y2="59500"/>
                            <a14:foregroundMark x1="53300" y1="64200" x2="72100" y2="65200"/>
                            <a14:foregroundMark x1="49300" y1="59300" x2="48700" y2="71800"/>
                            <a14:foregroundMark x1="37000" y1="56200" x2="37900" y2="69000"/>
                            <a14:foregroundMark x1="42200" y1="54000" x2="63700" y2="53400"/>
                            <a14:foregroundMark x1="93800" y1="56400" x2="94500" y2="69400"/>
                            <a14:foregroundMark x1="66700" y1="74600" x2="45500" y2="75200"/>
                            <a14:foregroundMark x1="64300" y1="73100" x2="83800" y2="72500"/>
                            <a14:foregroundMark x1="88700" y1="73200" x2="80100" y2="76200"/>
                            <a14:foregroundMark x1="17600" y1="69500" x2="9300" y2="69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60" t="50525" r="1285"/>
              <a:stretch/>
            </p:blipFill>
            <p:spPr bwMode="auto">
              <a:xfrm>
                <a:off x="8089317" y="5205004"/>
                <a:ext cx="1976375" cy="1478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36" name="Picture 12" descr="Danger Deep Water No Swimming Signs - from Key Signs UK">
              <a:extLst>
                <a:ext uri="{FF2B5EF4-FFF2-40B4-BE49-F238E27FC236}">
                  <a16:creationId xmlns:a16="http://schemas.microsoft.com/office/drawing/2014/main" id="{E6A821E6-FA2D-25AD-F635-A360135554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400" b="95000" l="6100" r="94500">
                          <a14:foregroundMark x1="9000" y1="59300" x2="9000" y2="59300"/>
                          <a14:foregroundMark x1="8400" y1="58600" x2="13300" y2="65000"/>
                          <a14:foregroundMark x1="13200" y1="57000" x2="20400" y2="57200"/>
                          <a14:foregroundMark x1="25000" y1="58900" x2="28400" y2="66400"/>
                          <a14:foregroundMark x1="29000" y1="68100" x2="26500" y2="74300"/>
                          <a14:foregroundMark x1="24400" y1="76200" x2="16100" y2="78300"/>
                          <a14:foregroundMark x1="22100" y1="73200" x2="8100" y2="67800"/>
                          <a14:foregroundMark x1="6100" y1="62400" x2="6700" y2="70900"/>
                          <a14:foregroundMark x1="10200" y1="78000" x2="14400" y2="79800"/>
                          <a14:foregroundMark x1="19500" y1="80100" x2="23500" y2="78300"/>
                          <a14:foregroundMark x1="27000" y1="67200" x2="17300" y2="63000"/>
                          <a14:foregroundMark x1="21500" y1="60200" x2="14100" y2="59500"/>
                          <a14:foregroundMark x1="53300" y1="64200" x2="72100" y2="65200"/>
                          <a14:foregroundMark x1="49300" y1="59300" x2="48700" y2="71800"/>
                          <a14:foregroundMark x1="37000" y1="56200" x2="37900" y2="69000"/>
                          <a14:foregroundMark x1="42200" y1="54000" x2="63700" y2="53400"/>
                          <a14:foregroundMark x1="93800" y1="56400" x2="94500" y2="69400"/>
                          <a14:foregroundMark x1="66700" y1="74600" x2="45500" y2="75200"/>
                          <a14:foregroundMark x1="64300" y1="73100" x2="83800" y2="72500"/>
                          <a14:foregroundMark x1="88700" y1="73200" x2="80100" y2="76200"/>
                          <a14:foregroundMark x1="17600" y1="69500" x2="9300" y2="69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525" r="66234"/>
            <a:stretch/>
          </p:blipFill>
          <p:spPr bwMode="auto">
            <a:xfrm>
              <a:off x="9925065" y="4973876"/>
              <a:ext cx="1446860" cy="21199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FB42E10-AFEB-86BE-C5A5-CEE40DD9A65A}"/>
              </a:ext>
            </a:extLst>
          </p:cNvPr>
          <p:cNvSpPr/>
          <p:nvPr/>
        </p:nvSpPr>
        <p:spPr>
          <a:xfrm>
            <a:off x="459768" y="3671935"/>
            <a:ext cx="2660059" cy="2477433"/>
          </a:xfrm>
          <a:prstGeom prst="ellipse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202A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a hazard?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8F388D-4C3A-74B5-0926-FFCC9BBE00BF}"/>
              </a:ext>
            </a:extLst>
          </p:cNvPr>
          <p:cNvGrpSpPr/>
          <p:nvPr/>
        </p:nvGrpSpPr>
        <p:grpSpPr>
          <a:xfrm>
            <a:off x="7942622" y="299600"/>
            <a:ext cx="3544829" cy="2567049"/>
            <a:chOff x="8144496" y="299600"/>
            <a:chExt cx="3342955" cy="2567049"/>
          </a:xfrm>
        </p:grpSpPr>
        <p:pic>
          <p:nvPicPr>
            <p:cNvPr id="12" name="Graphic 11" descr="Arrow: Rotate right with solid fill">
              <a:extLst>
                <a:ext uri="{FF2B5EF4-FFF2-40B4-BE49-F238E27FC236}">
                  <a16:creationId xmlns:a16="http://schemas.microsoft.com/office/drawing/2014/main" id="{436C011A-6EAD-0DC5-08DF-C216EC545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2542210">
              <a:off x="10573051" y="1952249"/>
              <a:ext cx="914400" cy="9144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58EBAD-2C33-C199-E95C-10C4BB7C0155}"/>
                </a:ext>
              </a:extLst>
            </p:cNvPr>
            <p:cNvSpPr/>
            <p:nvPr/>
          </p:nvSpPr>
          <p:spPr>
            <a:xfrm>
              <a:off x="8144496" y="299600"/>
              <a:ext cx="2842961" cy="21862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C085E2-1456-8636-D978-CDD26BCFE261}"/>
                </a:ext>
              </a:extLst>
            </p:cNvPr>
            <p:cNvSpPr/>
            <p:nvPr/>
          </p:nvSpPr>
          <p:spPr>
            <a:xfrm>
              <a:off x="8144496" y="515100"/>
              <a:ext cx="2835388" cy="184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2000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It’s important to be </a:t>
              </a:r>
              <a:r>
                <a:rPr lang="en-GB" sz="2000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aware </a:t>
              </a:r>
              <a:r>
                <a:rPr lang="en-GB" sz="2000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 the </a:t>
              </a:r>
              <a:r>
                <a:rPr lang="en-GB" sz="2000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dangers</a:t>
              </a:r>
              <a:r>
                <a:rPr lang="en-GB" sz="20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000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</a:t>
              </a:r>
              <a:r>
                <a:rPr lang="en-GB" sz="20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000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open water</a:t>
              </a:r>
            </a:p>
            <a:p>
              <a:pPr algn="ctr"/>
              <a:endParaRPr lang="en-GB" sz="1400" b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GB" sz="2000" b="1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 may recognise these signs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902329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/>
      <p:bldP spid="6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6" descr="Cattail PNGs for Free Download">
            <a:extLst>
              <a:ext uri="{FF2B5EF4-FFF2-40B4-BE49-F238E27FC236}">
                <a16:creationId xmlns:a16="http://schemas.microsoft.com/office/drawing/2014/main" id="{51559E8E-700F-5185-261D-946429CE7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11" y="5076871"/>
            <a:ext cx="957892" cy="170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nd Png Transparent Image Download">
            <a:extLst>
              <a:ext uri="{FF2B5EF4-FFF2-40B4-BE49-F238E27FC236}">
                <a16:creationId xmlns:a16="http://schemas.microsoft.com/office/drawing/2014/main" id="{AB04793D-06F3-55D5-BF25-2F4FEC797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679" r="-939"/>
          <a:stretch/>
        </p:blipFill>
        <p:spPr bwMode="auto">
          <a:xfrm>
            <a:off x="-117048" y="5104994"/>
            <a:ext cx="12426095" cy="242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6" descr="Cattail PNGs for Free Download">
            <a:extLst>
              <a:ext uri="{FF2B5EF4-FFF2-40B4-BE49-F238E27FC236}">
                <a16:creationId xmlns:a16="http://schemas.microsoft.com/office/drawing/2014/main" id="{3D26CCDB-5D38-FA81-4FE5-033895B8F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443" y="4817117"/>
            <a:ext cx="957892" cy="170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Twig (item) - The RuneScape Wiki">
            <a:extLst>
              <a:ext uri="{FF2B5EF4-FFF2-40B4-BE49-F238E27FC236}">
                <a16:creationId xmlns:a16="http://schemas.microsoft.com/office/drawing/2014/main" id="{343382C1-1F95-322A-4BDD-C55818D6A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3562">
            <a:off x="4956012" y="5025121"/>
            <a:ext cx="2150171" cy="25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hopping cart Flaticons Flat icon">
            <a:extLst>
              <a:ext uri="{FF2B5EF4-FFF2-40B4-BE49-F238E27FC236}">
                <a16:creationId xmlns:a16="http://schemas.microsoft.com/office/drawing/2014/main" id="{88045DB2-5192-8E6A-7E66-72FA92C17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9998">
            <a:off x="69453" y="5002132"/>
            <a:ext cx="1646165" cy="16461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90B550-826F-6409-702A-F4D5963964DE}"/>
              </a:ext>
            </a:extLst>
          </p:cNvPr>
          <p:cNvSpPr/>
          <p:nvPr/>
        </p:nvSpPr>
        <p:spPr>
          <a:xfrm>
            <a:off x="-13395" y="613258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F09853-7951-DA0C-F614-0C677314B283}"/>
              </a:ext>
            </a:extLst>
          </p:cNvPr>
          <p:cNvSpPr/>
          <p:nvPr/>
        </p:nvSpPr>
        <p:spPr>
          <a:xfrm>
            <a:off x="1111711" y="327445"/>
            <a:ext cx="96520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 </a:t>
            </a:r>
            <a:r>
              <a:rPr lang="en-GB" sz="48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hazards</a:t>
            </a:r>
            <a:r>
              <a:rPr lang="en-GB" sz="48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water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6CC5AB-FA03-EE6C-4016-B014F1ACF887}"/>
              </a:ext>
            </a:extLst>
          </p:cNvPr>
          <p:cNvSpPr/>
          <p:nvPr/>
        </p:nvSpPr>
        <p:spPr>
          <a:xfrm>
            <a:off x="1148938" y="4368187"/>
            <a:ext cx="16433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Litter</a:t>
            </a:r>
            <a:r>
              <a:rPr lang="en-GB" sz="40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028" name="Picture 4" descr="Rock stone Graphics to Download">
            <a:extLst>
              <a:ext uri="{FF2B5EF4-FFF2-40B4-BE49-F238E27FC236}">
                <a16:creationId xmlns:a16="http://schemas.microsoft.com/office/drawing/2014/main" id="{EEFC07C5-2840-0169-6B85-4A531FD77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64" y="5475387"/>
            <a:ext cx="1209392" cy="120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B24359B7-A673-0FE2-832B-E8C1B8723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120">
            <a:off x="1694054" y="5410729"/>
            <a:ext cx="2532927" cy="15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778FB45-8D1E-63DA-1645-DDE5861A5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2088754" y="5819273"/>
            <a:ext cx="733326" cy="8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248EB9FE-C07D-68A7-8F71-7DF358CCC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235737" y="5872632"/>
            <a:ext cx="733326" cy="8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rushed can clipart 20 free Cliparts | Download images on Clipground 2025">
            <a:extLst>
              <a:ext uri="{FF2B5EF4-FFF2-40B4-BE49-F238E27FC236}">
                <a16:creationId xmlns:a16="http://schemas.microsoft.com/office/drawing/2014/main" id="{A49332BA-BBBC-6280-8D66-00104903D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44" b="95082" l="3595" r="97549">
                        <a14:foregroundMark x1="49346" y1="9426" x2="49346" y2="9426"/>
                        <a14:foregroundMark x1="32190" y1="42213" x2="7843" y2="75205"/>
                        <a14:foregroundMark x1="3595" y1="60861" x2="11601" y2="45902"/>
                        <a14:foregroundMark x1="14052" y1="44057" x2="33987" y2="39549"/>
                        <a14:foregroundMark x1="37582" y1="48156" x2="43301" y2="63730"/>
                        <a14:foregroundMark x1="44444" y1="69262" x2="35948" y2="84631"/>
                        <a14:foregroundMark x1="34477" y1="93648" x2="26634" y2="95082"/>
                        <a14:foregroundMark x1="75817" y1="7172" x2="63889" y2="5533"/>
                        <a14:foregroundMark x1="59150" y1="3893" x2="50327" y2="4303"/>
                        <a14:foregroundMark x1="44118" y1="6557" x2="44118" y2="6557"/>
                        <a14:foregroundMark x1="48856" y1="3893" x2="44771" y2="6148"/>
                        <a14:foregroundMark x1="41830" y1="10246" x2="40850" y2="15369"/>
                        <a14:foregroundMark x1="60784" y1="2459" x2="60784" y2="2459"/>
                        <a14:foregroundMark x1="91340" y1="23770" x2="92484" y2="28484"/>
                        <a14:foregroundMark x1="91830" y1="43443" x2="93301" y2="34426"/>
                        <a14:foregroundMark x1="96405" y1="24795" x2="97549" y2="23770"/>
                        <a14:foregroundMark x1="70588" y1="15984" x2="66667" y2="1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936" y="6251986"/>
            <a:ext cx="514263" cy="41006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Broken glass bottle flat icon trash sorting Vector Image">
            <a:extLst>
              <a:ext uri="{FF2B5EF4-FFF2-40B4-BE49-F238E27FC236}">
                <a16:creationId xmlns:a16="http://schemas.microsoft.com/office/drawing/2014/main" id="{BF5488B6-925E-FD70-A497-EE54358E4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7241" y1="62400" x2="17241" y2="62400"/>
                        <a14:foregroundMark x1="28966" y1="70800" x2="28966" y2="70800"/>
                        <a14:foregroundMark x1="15862" y1="81200" x2="15862" y2="8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7716">
            <a:off x="1561505" y="6136423"/>
            <a:ext cx="876892" cy="7559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attail PNGs for Free Download">
            <a:extLst>
              <a:ext uri="{FF2B5EF4-FFF2-40B4-BE49-F238E27FC236}">
                <a16:creationId xmlns:a16="http://schemas.microsoft.com/office/drawing/2014/main" id="{11863C5A-9E17-A9AE-7184-0D4263078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8" y="4809753"/>
            <a:ext cx="1033936" cy="183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Cattail PNGs for Free Download">
            <a:extLst>
              <a:ext uri="{FF2B5EF4-FFF2-40B4-BE49-F238E27FC236}">
                <a16:creationId xmlns:a16="http://schemas.microsoft.com/office/drawing/2014/main" id="{AEB3F086-ACBC-FEEC-6367-708C04891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182" y="5432558"/>
            <a:ext cx="751540" cy="133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 descr="Cattail PNGs for Free Download">
            <a:extLst>
              <a:ext uri="{FF2B5EF4-FFF2-40B4-BE49-F238E27FC236}">
                <a16:creationId xmlns:a16="http://schemas.microsoft.com/office/drawing/2014/main" id="{3B11F606-6F27-6438-A79C-5A8BE4D10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506" y="4664830"/>
            <a:ext cx="1121410" cy="199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6" descr="Cattail PNGs for Free Download">
            <a:extLst>
              <a:ext uri="{FF2B5EF4-FFF2-40B4-BE49-F238E27FC236}">
                <a16:creationId xmlns:a16="http://schemas.microsoft.com/office/drawing/2014/main" id="{52547BE7-5734-B215-991B-A1D085A67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75" y="5445292"/>
            <a:ext cx="751540" cy="133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46002F8-58E7-AAEA-DC61-5C9B000B7458}"/>
              </a:ext>
            </a:extLst>
          </p:cNvPr>
          <p:cNvSpPr/>
          <p:nvPr/>
        </p:nvSpPr>
        <p:spPr>
          <a:xfrm>
            <a:off x="4429562" y="4423439"/>
            <a:ext cx="34050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Reeds and branches</a:t>
            </a:r>
            <a:endParaRPr lang="en-GB" sz="2400" b="1" cap="none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52" name="Picture 28" descr="Download Rock, Boulder, Stone. Royalty-Free Vector Graphic - Pixabay">
            <a:extLst>
              <a:ext uri="{FF2B5EF4-FFF2-40B4-BE49-F238E27FC236}">
                <a16:creationId xmlns:a16="http://schemas.microsoft.com/office/drawing/2014/main" id="{2B548098-8B8F-219C-2E7A-53B3CC870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1630">
            <a:off x="4421610" y="6288007"/>
            <a:ext cx="810339" cy="54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6" descr="Cattail PNGs for Free Download">
            <a:extLst>
              <a:ext uri="{FF2B5EF4-FFF2-40B4-BE49-F238E27FC236}">
                <a16:creationId xmlns:a16="http://schemas.microsoft.com/office/drawing/2014/main" id="{0423958F-F69E-AA7B-FBCF-78392817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042" y="5327998"/>
            <a:ext cx="737708" cy="13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6" descr="Cattail PNGs for Free Download">
            <a:extLst>
              <a:ext uri="{FF2B5EF4-FFF2-40B4-BE49-F238E27FC236}">
                <a16:creationId xmlns:a16="http://schemas.microsoft.com/office/drawing/2014/main" id="{5D600151-44FB-C73C-E988-29C3CA185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627" y="5607944"/>
            <a:ext cx="580238" cy="103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ater Clipart Png">
            <a:extLst>
              <a:ext uri="{FF2B5EF4-FFF2-40B4-BE49-F238E27FC236}">
                <a16:creationId xmlns:a16="http://schemas.microsoft.com/office/drawing/2014/main" id="{2A834DA0-6606-32C4-CC8D-03B44494E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0" r="69851"/>
          <a:stretch/>
        </p:blipFill>
        <p:spPr bwMode="auto">
          <a:xfrm>
            <a:off x="-356437" y="3558920"/>
            <a:ext cx="4329404" cy="3429000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8DF0233E-5F4C-9C5A-5B38-2D9DE56F2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45" y="5987892"/>
            <a:ext cx="1800003" cy="11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11E1AF54-1FC8-3450-BD88-2E5200B20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6959915" y="6408789"/>
            <a:ext cx="612767" cy="6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1A32879-BDC8-9F57-3158-AC0E78AF0C61}"/>
              </a:ext>
            </a:extLst>
          </p:cNvPr>
          <p:cNvSpPr/>
          <p:nvPr/>
        </p:nvSpPr>
        <p:spPr>
          <a:xfrm>
            <a:off x="9387053" y="4458663"/>
            <a:ext cx="20393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Sewage</a:t>
            </a:r>
          </a:p>
        </p:txBody>
      </p:sp>
      <p:pic>
        <p:nvPicPr>
          <p:cNvPr id="1060" name="Picture 36" descr="1,000+ Toxic Waste Barrel Stock Illustrations, Royalty-Free Vector ...">
            <a:extLst>
              <a:ext uri="{FF2B5EF4-FFF2-40B4-BE49-F238E27FC236}">
                <a16:creationId xmlns:a16="http://schemas.microsoft.com/office/drawing/2014/main" id="{1F0B5FDA-2CFA-F31D-E886-683624997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7" b="90850" l="9967" r="89869">
                        <a14:foregroundMark x1="33170" y1="76797" x2="33170" y2="76797"/>
                        <a14:foregroundMark x1="35784" y1="73693" x2="35784" y2="73693"/>
                        <a14:foregroundMark x1="38072" y1="76307" x2="38072" y2="76307"/>
                        <a14:foregroundMark x1="78268" y1="84804" x2="78268" y2="84804"/>
                        <a14:foregroundMark x1="75654" y1="82190" x2="75654" y2="82190"/>
                        <a14:foregroundMark x1="79248" y1="80392" x2="79248" y2="80392"/>
                        <a14:foregroundMark x1="50163" y1="90850" x2="50163" y2="90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787" y="4802017"/>
            <a:ext cx="2137369" cy="213736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8C038DC2-1778-4214-28E5-B5A1F1AF5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647" y="5648373"/>
            <a:ext cx="1800003" cy="11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>
            <a:extLst>
              <a:ext uri="{FF2B5EF4-FFF2-40B4-BE49-F238E27FC236}">
                <a16:creationId xmlns:a16="http://schemas.microsoft.com/office/drawing/2014/main" id="{65D8C567-FF53-F072-9714-7B90C5E12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8098" flipH="1">
            <a:off x="8476172" y="5882543"/>
            <a:ext cx="612767" cy="6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Rock stone Graphics to Download">
            <a:extLst>
              <a:ext uri="{FF2B5EF4-FFF2-40B4-BE49-F238E27FC236}">
                <a16:creationId xmlns:a16="http://schemas.microsoft.com/office/drawing/2014/main" id="{D9680D18-9476-F83F-9129-F82DB67F7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723" y="5515105"/>
            <a:ext cx="1209392" cy="120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>
            <a:extLst>
              <a:ext uri="{FF2B5EF4-FFF2-40B4-BE49-F238E27FC236}">
                <a16:creationId xmlns:a16="http://schemas.microsoft.com/office/drawing/2014/main" id="{84D00065-A0B8-ED2A-0409-8789750F0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10933045" y="5991018"/>
            <a:ext cx="733326" cy="8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Water Clipart Png">
            <a:extLst>
              <a:ext uri="{FF2B5EF4-FFF2-40B4-BE49-F238E27FC236}">
                <a16:creationId xmlns:a16="http://schemas.microsoft.com/office/drawing/2014/main" id="{EBEA0CD1-93AF-B569-0B9C-988BA6D98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9" r="7323"/>
          <a:stretch/>
        </p:blipFill>
        <p:spPr bwMode="auto">
          <a:xfrm>
            <a:off x="8278554" y="3558920"/>
            <a:ext cx="3926257" cy="3429000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29C1006-6E74-359F-1B1A-05EBFDF0858F}"/>
              </a:ext>
            </a:extLst>
          </p:cNvPr>
          <p:cNvSpPr txBox="1"/>
          <p:nvPr/>
        </p:nvSpPr>
        <p:spPr>
          <a:xfrm>
            <a:off x="1662739" y="1538390"/>
            <a:ext cx="879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There are lots of hidden </a:t>
            </a:r>
            <a:r>
              <a:rPr lang="en-GB" sz="2400">
                <a:solidFill>
                  <a:srgbClr val="FE5739"/>
                </a:solidFill>
              </a:rPr>
              <a:t>hazards</a:t>
            </a:r>
            <a:r>
              <a:rPr lang="en-GB" sz="2400">
                <a:solidFill>
                  <a:schemeClr val="bg1"/>
                </a:solidFill>
              </a:rPr>
              <a:t> under the water, that you can’t see.</a:t>
            </a:r>
          </a:p>
        </p:txBody>
      </p:sp>
      <p:pic>
        <p:nvPicPr>
          <p:cNvPr id="35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78714629-9C90-AD74-C5DC-CB61DB00B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389" y="6305046"/>
            <a:ext cx="1042223" cy="6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Water Clipart Png">
            <a:extLst>
              <a:ext uri="{FF2B5EF4-FFF2-40B4-BE49-F238E27FC236}">
                <a16:creationId xmlns:a16="http://schemas.microsoft.com/office/drawing/2014/main" id="{1EFB2ACD-A99D-B66D-B11F-1D61C82EA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0" r="36951"/>
          <a:stretch/>
        </p:blipFill>
        <p:spPr bwMode="auto">
          <a:xfrm>
            <a:off x="3972967" y="3558920"/>
            <a:ext cx="4329404" cy="3429000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91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4DB285-2DA8-FCA9-0098-49C987E7E8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30" r="57451"/>
          <a:stretch/>
        </p:blipFill>
        <p:spPr>
          <a:xfrm>
            <a:off x="-13745" y="-10160"/>
            <a:ext cx="4264181" cy="686815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0374D39-44B0-81D4-406D-475932BEF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5" t="-1295" r="18820" b="1295"/>
          <a:stretch/>
        </p:blipFill>
        <p:spPr bwMode="auto">
          <a:xfrm>
            <a:off x="3911308" y="-140570"/>
            <a:ext cx="4369384" cy="699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ravelling the Canals of England: Heading North towards Manchester">
            <a:extLst>
              <a:ext uri="{FF2B5EF4-FFF2-40B4-BE49-F238E27FC236}">
                <a16:creationId xmlns:a16="http://schemas.microsoft.com/office/drawing/2014/main" id="{D53B0EDA-0AD1-8277-646D-7F744FD06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1" r="38377"/>
          <a:stretch/>
        </p:blipFill>
        <p:spPr bwMode="auto">
          <a:xfrm>
            <a:off x="8273143" y="-10159"/>
            <a:ext cx="3918857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logo with white text and blue waves&#10;&#10;AI-generated content may be incorrect.">
            <a:extLst>
              <a:ext uri="{FF2B5EF4-FFF2-40B4-BE49-F238E27FC236}">
                <a16:creationId xmlns:a16="http://schemas.microsoft.com/office/drawing/2014/main" id="{4A20B4B1-0B20-D8D2-852C-AF5966DEEE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56" y="-513462"/>
            <a:ext cx="4384488" cy="43844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B26434-0E23-DE37-48E8-F23EC0237AF5}"/>
              </a:ext>
            </a:extLst>
          </p:cNvPr>
          <p:cNvCxnSpPr>
            <a:cxnSpLocks/>
          </p:cNvCxnSpPr>
          <p:nvPr/>
        </p:nvCxnSpPr>
        <p:spPr>
          <a:xfrm>
            <a:off x="3903756" y="0"/>
            <a:ext cx="0" cy="69233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508273-E204-8A48-98E8-BA25FB4E5145}"/>
              </a:ext>
            </a:extLst>
          </p:cNvPr>
          <p:cNvCxnSpPr>
            <a:cxnSpLocks/>
          </p:cNvCxnSpPr>
          <p:nvPr/>
        </p:nvCxnSpPr>
        <p:spPr>
          <a:xfrm>
            <a:off x="8288244" y="-5080"/>
            <a:ext cx="0" cy="686308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B544EF65-E4A7-9F24-A777-9D9D20B80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2" b="89882" l="9942" r="90202">
                        <a14:foregroundMark x1="40490" y1="9882" x2="40490" y2="9882"/>
                        <a14:foregroundMark x1="31556" y1="42824" x2="31556" y2="42824"/>
                        <a14:foregroundMark x1="39625" y1="31529" x2="39625" y2="31529"/>
                        <a14:foregroundMark x1="48415" y1="32000" x2="48415" y2="32000"/>
                        <a14:foregroundMark x1="54611" y1="32706" x2="54611" y2="32706"/>
                        <a14:foregroundMark x1="58069" y1="33176" x2="58069" y2="33176"/>
                        <a14:foregroundMark x1="64697" y1="33176" x2="64697" y2="33176"/>
                        <a14:foregroundMark x1="51585" y1="42353" x2="51585" y2="42353"/>
                        <a14:foregroundMark x1="57205" y1="41882" x2="57205" y2="41882"/>
                        <a14:foregroundMark x1="62968" y1="40941" x2="62968" y2="40941"/>
                        <a14:foregroundMark x1="71758" y1="42353" x2="71758" y2="42353"/>
                        <a14:foregroundMark x1="80980" y1="41176" x2="80980" y2="41176"/>
                        <a14:foregroundMark x1="74496" y1="59059" x2="74496" y2="59059"/>
                        <a14:foregroundMark x1="87032" y1="56235" x2="87032" y2="56235"/>
                        <a14:foregroundMark x1="90202" y1="55765" x2="90202" y2="55765"/>
                        <a14:foregroundMark x1="39193" y1="87765" x2="39193" y2="87765"/>
                        <a14:foregroundMark x1="46110" y1="32941" x2="46110" y2="32941"/>
                        <a14:foregroundMark x1="84006" y1="63765" x2="84006" y2="63765"/>
                        <a14:backgroundMark x1="28818" y1="26588" x2="28818" y2="26588"/>
                        <a14:backgroundMark x1="30692" y1="24471" x2="26081" y2="30824"/>
                        <a14:backgroundMark x1="22046" y1="44471" x2="27089" y2="61176"/>
                        <a14:backgroundMark x1="45101" y1="34588" x2="45101" y2="34588"/>
                        <a14:backgroundMark x1="53314" y1="32235" x2="53314" y2="32235"/>
                        <a14:backgroundMark x1="59222" y1="32941" x2="59222" y2="32941"/>
                        <a14:backgroundMark x1="65562" y1="32000" x2="65562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0487" y="461780"/>
            <a:ext cx="4188006" cy="22999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EA47499-FDD7-5DCB-D6A0-2BA65AED309C}"/>
              </a:ext>
            </a:extLst>
          </p:cNvPr>
          <p:cNvSpPr txBox="1"/>
          <p:nvPr/>
        </p:nvSpPr>
        <p:spPr>
          <a:xfrm>
            <a:off x="4666505" y="130411"/>
            <a:ext cx="287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know how to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FAC588-F6F2-BF2E-B368-E8F064ED84B1}"/>
              </a:ext>
            </a:extLst>
          </p:cNvPr>
          <p:cNvSpPr txBox="1"/>
          <p:nvPr/>
        </p:nvSpPr>
        <p:spPr>
          <a:xfrm>
            <a:off x="4713321" y="130411"/>
            <a:ext cx="287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it’s time to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E0F5FC2-52F1-D4F6-74CA-738367587E8D}"/>
              </a:ext>
            </a:extLst>
          </p:cNvPr>
          <p:cNvGrpSpPr/>
          <p:nvPr/>
        </p:nvGrpSpPr>
        <p:grpSpPr>
          <a:xfrm>
            <a:off x="4664194" y="3363685"/>
            <a:ext cx="2964951" cy="2962469"/>
            <a:chOff x="4664194" y="3363685"/>
            <a:chExt cx="2964951" cy="296246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A28FE6-2F98-1CC2-5B18-8C3F1593AC38}"/>
                </a:ext>
              </a:extLst>
            </p:cNvPr>
            <p:cNvSpPr/>
            <p:nvPr/>
          </p:nvSpPr>
          <p:spPr>
            <a:xfrm>
              <a:off x="4664194" y="3363685"/>
              <a:ext cx="2964951" cy="2962469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13D3ED6-7944-0944-6BDF-C6EA667CEA2B}"/>
                </a:ext>
              </a:extLst>
            </p:cNvPr>
            <p:cNvSpPr txBox="1"/>
            <p:nvPr/>
          </p:nvSpPr>
          <p:spPr>
            <a:xfrm>
              <a:off x="4855108" y="3912943"/>
              <a:ext cx="258312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There will be a series of water safety scenarios for you to think about. You need to discuss and decide the safest option for each one.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3033ACD-0283-C5F4-A327-1CC514CA7051}"/>
                </a:ext>
              </a:extLst>
            </p:cNvPr>
            <p:cNvSpPr txBox="1"/>
            <p:nvPr/>
          </p:nvSpPr>
          <p:spPr>
            <a:xfrm>
              <a:off x="4873217" y="3512833"/>
              <a:ext cx="25469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task: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FFAAF83-E8F7-8396-A214-0E62DA0E66EA}"/>
              </a:ext>
            </a:extLst>
          </p:cNvPr>
          <p:cNvSpPr/>
          <p:nvPr/>
        </p:nvSpPr>
        <p:spPr>
          <a:xfrm>
            <a:off x="-13338" y="443619"/>
            <a:ext cx="2560832" cy="525101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2BC41A7-6B41-7CD5-6E7B-4105BD4106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2" y="398351"/>
            <a:ext cx="2042349" cy="61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A415B-2684-7F94-8FF1-466110FE6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D34FC5E-8D2F-5B7A-34DC-3582C3238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 descr="A logo with white text and blue waves&#10;&#10;AI-generated content may be incorrect.">
            <a:extLst>
              <a:ext uri="{FF2B5EF4-FFF2-40B4-BE49-F238E27FC236}">
                <a16:creationId xmlns:a16="http://schemas.microsoft.com/office/drawing/2014/main" id="{A29F6730-BC71-F674-3D6D-1175CA052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52" y="0"/>
            <a:ext cx="2709569" cy="27095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C5CA77-D079-53A5-3C73-DE9C70471A66}"/>
              </a:ext>
            </a:extLst>
          </p:cNvPr>
          <p:cNvSpPr/>
          <p:nvPr/>
        </p:nvSpPr>
        <p:spPr>
          <a:xfrm>
            <a:off x="4107062" y="583955"/>
            <a:ext cx="6381740" cy="144732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C6890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FA7A72-45A4-7008-B626-D0D12A094402}"/>
              </a:ext>
            </a:extLst>
          </p:cNvPr>
          <p:cNvSpPr txBox="1"/>
          <p:nvPr/>
        </p:nvSpPr>
        <p:spPr>
          <a:xfrm>
            <a:off x="4324384" y="771509"/>
            <a:ext cx="5947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friends want to play football at the local park. Your friend kicks the ball hard and it falls into the nearby river. Your friend tries to retrieve it.</a:t>
            </a:r>
            <a:endParaRPr lang="en-GB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47CEBC-9D91-2C71-A07A-43B40691AB29}"/>
              </a:ext>
            </a:extLst>
          </p:cNvPr>
          <p:cNvSpPr txBox="1"/>
          <p:nvPr/>
        </p:nvSpPr>
        <p:spPr>
          <a:xfrm>
            <a:off x="5065190" y="3002171"/>
            <a:ext cx="2686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you…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1293F7-FF04-4674-1FC8-F57049F2199F}"/>
              </a:ext>
            </a:extLst>
          </p:cNvPr>
          <p:cNvGrpSpPr/>
          <p:nvPr/>
        </p:nvGrpSpPr>
        <p:grpSpPr>
          <a:xfrm>
            <a:off x="1599502" y="3939822"/>
            <a:ext cx="2788356" cy="2415822"/>
            <a:chOff x="1102792" y="3973689"/>
            <a:chExt cx="2788356" cy="241582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7F602D1-ECA5-21A8-F436-82AE59A19903}"/>
                </a:ext>
              </a:extLst>
            </p:cNvPr>
            <p:cNvSpPr/>
            <p:nvPr/>
          </p:nvSpPr>
          <p:spPr>
            <a:xfrm>
              <a:off x="1520481" y="4097867"/>
              <a:ext cx="2370667" cy="22916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1FFE041-16C4-7429-6624-4D98949096D7}"/>
                </a:ext>
              </a:extLst>
            </p:cNvPr>
            <p:cNvSpPr/>
            <p:nvPr/>
          </p:nvSpPr>
          <p:spPr>
            <a:xfrm>
              <a:off x="1102792" y="3973689"/>
              <a:ext cx="824089" cy="8810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7D342D-2105-FE2B-3C64-759E8CB7B09A}"/>
                </a:ext>
              </a:extLst>
            </p:cNvPr>
            <p:cNvSpPr txBox="1"/>
            <p:nvPr/>
          </p:nvSpPr>
          <p:spPr>
            <a:xfrm>
              <a:off x="1711455" y="4490170"/>
              <a:ext cx="210160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Leave the ball. It’s too risky and you could put yourself and others in danger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ABC1FB4-506E-0F0A-B98C-1B913FCFBD65}"/>
              </a:ext>
            </a:extLst>
          </p:cNvPr>
          <p:cNvGrpSpPr/>
          <p:nvPr/>
        </p:nvGrpSpPr>
        <p:grpSpPr>
          <a:xfrm>
            <a:off x="4805547" y="4001911"/>
            <a:ext cx="2788356" cy="2415822"/>
            <a:chOff x="1102792" y="3973689"/>
            <a:chExt cx="2788356" cy="241582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169F12B-A198-D44C-CDA8-D1DA6DA6A6C1}"/>
                </a:ext>
              </a:extLst>
            </p:cNvPr>
            <p:cNvSpPr/>
            <p:nvPr/>
          </p:nvSpPr>
          <p:spPr>
            <a:xfrm>
              <a:off x="1520481" y="4097867"/>
              <a:ext cx="2370667" cy="22916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28E9E58-4ED1-A116-4FB6-0D3DF877C616}"/>
                </a:ext>
              </a:extLst>
            </p:cNvPr>
            <p:cNvSpPr/>
            <p:nvPr/>
          </p:nvSpPr>
          <p:spPr>
            <a:xfrm>
              <a:off x="1102792" y="3973689"/>
              <a:ext cx="824089" cy="8810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C474DB7-CD43-F73A-4690-8A936A3DD55F}"/>
                </a:ext>
              </a:extLst>
            </p:cNvPr>
            <p:cNvSpPr txBox="1"/>
            <p:nvPr/>
          </p:nvSpPr>
          <p:spPr>
            <a:xfrm>
              <a:off x="1695458" y="4428081"/>
              <a:ext cx="202071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Watch your friend try and retrieve it. The water doesn’t look too deep.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03AF57-420C-2054-317C-0E2A302BA8D6}"/>
              </a:ext>
            </a:extLst>
          </p:cNvPr>
          <p:cNvGrpSpPr/>
          <p:nvPr/>
        </p:nvGrpSpPr>
        <p:grpSpPr>
          <a:xfrm>
            <a:off x="7936087" y="4001911"/>
            <a:ext cx="2788356" cy="2415822"/>
            <a:chOff x="1102792" y="3973689"/>
            <a:chExt cx="2788356" cy="241582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15CA769-CBAD-FB09-3153-551D20E1CB4E}"/>
                </a:ext>
              </a:extLst>
            </p:cNvPr>
            <p:cNvSpPr/>
            <p:nvPr/>
          </p:nvSpPr>
          <p:spPr>
            <a:xfrm>
              <a:off x="1520481" y="4097867"/>
              <a:ext cx="2370667" cy="22916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8560A56-CB68-B40E-3760-39864AA5A1CC}"/>
                </a:ext>
              </a:extLst>
            </p:cNvPr>
            <p:cNvSpPr/>
            <p:nvPr/>
          </p:nvSpPr>
          <p:spPr>
            <a:xfrm>
              <a:off x="1102792" y="3973689"/>
              <a:ext cx="824089" cy="8810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1E10E85-300E-C4E7-9598-661D4BEEF4F0}"/>
                </a:ext>
              </a:extLst>
            </p:cNvPr>
            <p:cNvSpPr txBox="1"/>
            <p:nvPr/>
          </p:nvSpPr>
          <p:spPr>
            <a:xfrm>
              <a:off x="1779525" y="4428081"/>
              <a:ext cx="197967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Stand on the edge of the lake and use something to drag the ball in.</a:t>
              </a:r>
            </a:p>
          </p:txBody>
        </p:sp>
      </p:grpSp>
      <p:pic>
        <p:nvPicPr>
          <p:cNvPr id="33" name="Picture 24">
            <a:extLst>
              <a:ext uri="{FF2B5EF4-FFF2-40B4-BE49-F238E27FC236}">
                <a16:creationId xmlns:a16="http://schemas.microsoft.com/office/drawing/2014/main" id="{8FF40301-718D-AA75-8E31-E840B18F3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7" b="95000" l="2667" r="93667">
                        <a14:foregroundMark x1="10667" y1="27333" x2="7167" y2="42000"/>
                        <a14:foregroundMark x1="7167" y1="40167" x2="5667" y2="56833"/>
                        <a14:foregroundMark x1="2667" y1="51667" x2="2667" y2="51667"/>
                        <a14:foregroundMark x1="29000" y1="11667" x2="46167" y2="8667"/>
                        <a14:foregroundMark x1="37500" y1="6833" x2="47333" y2="5000"/>
                        <a14:foregroundMark x1="50000" y1="2667" x2="50000" y2="2667"/>
                        <a14:foregroundMark x1="88167" y1="45833" x2="86500" y2="62000"/>
                        <a14:foregroundMark x1="91667" y1="61667" x2="93833" y2="50167"/>
                        <a14:foregroundMark x1="66000" y1="91667" x2="46167" y2="91667"/>
                        <a14:foregroundMark x1="45333" y1="94333" x2="48500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079" y="2219374"/>
            <a:ext cx="276996" cy="27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A07DFC9-2B10-0A6F-CD0A-DD9EB83F09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633" t="34267" r="18903" b="56173"/>
          <a:stretch/>
        </p:blipFill>
        <p:spPr>
          <a:xfrm>
            <a:off x="6040771" y="2243578"/>
            <a:ext cx="3714160" cy="65560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4828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162A330-898D-0F67-8C08-FF876E017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41DD87E-38CD-8F44-7AB3-EB4C0C1F21FD}"/>
              </a:ext>
            </a:extLst>
          </p:cNvPr>
          <p:cNvGrpSpPr/>
          <p:nvPr/>
        </p:nvGrpSpPr>
        <p:grpSpPr>
          <a:xfrm>
            <a:off x="881077" y="3194756"/>
            <a:ext cx="3058747" cy="4141462"/>
            <a:chOff x="881077" y="3194756"/>
            <a:chExt cx="3058747" cy="414146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7937F30-6FA5-F17C-E9C0-4FE47CA94B24}"/>
                </a:ext>
              </a:extLst>
            </p:cNvPr>
            <p:cNvSpPr/>
            <p:nvPr/>
          </p:nvSpPr>
          <p:spPr>
            <a:xfrm>
              <a:off x="881077" y="3194756"/>
              <a:ext cx="3058746" cy="4141462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86FDAD-A5AD-88B8-83DB-84D02A533727}"/>
                </a:ext>
              </a:extLst>
            </p:cNvPr>
            <p:cNvSpPr txBox="1"/>
            <p:nvPr/>
          </p:nvSpPr>
          <p:spPr>
            <a:xfrm>
              <a:off x="881077" y="3496123"/>
              <a:ext cx="3058747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 wary of all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edges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around open water. The soft, wet ground can 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give way 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underneath you</a:t>
              </a:r>
            </a:p>
            <a:p>
              <a:pPr algn="ctr"/>
              <a:endParaRPr lang="en-GB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AB9C19-1535-4563-374B-C0BEEF59741D}"/>
              </a:ext>
            </a:extLst>
          </p:cNvPr>
          <p:cNvGrpSpPr/>
          <p:nvPr/>
        </p:nvGrpSpPr>
        <p:grpSpPr>
          <a:xfrm>
            <a:off x="4553318" y="3230356"/>
            <a:ext cx="3058746" cy="4141462"/>
            <a:chOff x="4553318" y="3230356"/>
            <a:chExt cx="3058746" cy="414146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F051CEF-1EFE-2986-4293-056BC9F003AA}"/>
                </a:ext>
              </a:extLst>
            </p:cNvPr>
            <p:cNvSpPr/>
            <p:nvPr/>
          </p:nvSpPr>
          <p:spPr>
            <a:xfrm>
              <a:off x="4553318" y="3230356"/>
              <a:ext cx="3058746" cy="4141462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40A3FC-92E1-A2C7-ABF5-8E5FACF9CC95}"/>
                </a:ext>
              </a:extLst>
            </p:cNvPr>
            <p:cNvSpPr txBox="1"/>
            <p:nvPr/>
          </p:nvSpPr>
          <p:spPr>
            <a:xfrm>
              <a:off x="4776422" y="3465843"/>
              <a:ext cx="2639155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GB" sz="32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Slips</a:t>
              </a:r>
              <a:r>
                <a:rPr lang="en-GB" sz="32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and </a:t>
              </a:r>
              <a:r>
                <a:rPr lang="en-GB" sz="32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falls</a:t>
              </a:r>
              <a:r>
                <a:rPr lang="en-GB" sz="32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can happen in all locations </a:t>
              </a:r>
            </a:p>
            <a:p>
              <a:pPr algn="ctr"/>
              <a:endParaRPr lang="en-GB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229AEF-88D1-4270-E098-9A2C483E7AD8}"/>
              </a:ext>
            </a:extLst>
          </p:cNvPr>
          <p:cNvGrpSpPr/>
          <p:nvPr/>
        </p:nvGrpSpPr>
        <p:grpSpPr>
          <a:xfrm>
            <a:off x="8225559" y="3158067"/>
            <a:ext cx="3058746" cy="4249351"/>
            <a:chOff x="8225559" y="3158067"/>
            <a:chExt cx="3058746" cy="424935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E751CE8-DC6C-1BCF-2209-EAC32D6E9885}"/>
                </a:ext>
              </a:extLst>
            </p:cNvPr>
            <p:cNvSpPr/>
            <p:nvPr/>
          </p:nvSpPr>
          <p:spPr>
            <a:xfrm>
              <a:off x="8225559" y="3265956"/>
              <a:ext cx="3058746" cy="4141462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DD93C5-0106-25BF-5172-0D73438C4DDA}"/>
                </a:ext>
              </a:extLst>
            </p:cNvPr>
            <p:cNvSpPr txBox="1"/>
            <p:nvPr/>
          </p:nvSpPr>
          <p:spPr>
            <a:xfrm>
              <a:off x="8354608" y="3158067"/>
              <a:ext cx="2800647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Always let someone know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where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you are going and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when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you expect to be back</a:t>
              </a:r>
            </a:p>
          </p:txBody>
        </p:sp>
      </p:grpSp>
      <p:pic>
        <p:nvPicPr>
          <p:cNvPr id="4" name="Picture 3" descr="A logo with white text and blue waves&#10;&#10;AI-generated content may be incorrect.">
            <a:extLst>
              <a:ext uri="{FF2B5EF4-FFF2-40B4-BE49-F238E27FC236}">
                <a16:creationId xmlns:a16="http://schemas.microsoft.com/office/drawing/2014/main" id="{D66B4556-35BA-A9AB-D573-FF86FFC05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52" y="0"/>
            <a:ext cx="2709569" cy="27095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44" name="Picture 24">
            <a:extLst>
              <a:ext uri="{FF2B5EF4-FFF2-40B4-BE49-F238E27FC236}">
                <a16:creationId xmlns:a16="http://schemas.microsoft.com/office/drawing/2014/main" id="{0D7E1F5C-EC41-E336-2C74-1BE2447FF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7" b="95000" l="2667" r="93667">
                        <a14:foregroundMark x1="10667" y1="27333" x2="7167" y2="42000"/>
                        <a14:foregroundMark x1="7167" y1="40167" x2="5667" y2="56833"/>
                        <a14:foregroundMark x1="2667" y1="51667" x2="2667" y2="51667"/>
                        <a14:foregroundMark x1="29000" y1="11667" x2="46167" y2="8667"/>
                        <a14:foregroundMark x1="37500" y1="6833" x2="47333" y2="5000"/>
                        <a14:foregroundMark x1="50000" y1="2667" x2="50000" y2="2667"/>
                        <a14:foregroundMark x1="88167" y1="45833" x2="86500" y2="62000"/>
                        <a14:foregroundMark x1="91667" y1="61667" x2="93833" y2="50167"/>
                        <a14:foregroundMark x1="66000" y1="91667" x2="46167" y2="91667"/>
                        <a14:foregroundMark x1="45333" y1="94333" x2="48500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079" y="2219374"/>
            <a:ext cx="276996" cy="27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C8210E-8EE0-0915-7FAC-4FAA2F97E6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633" t="34267" r="18903" b="56173"/>
          <a:stretch/>
        </p:blipFill>
        <p:spPr>
          <a:xfrm>
            <a:off x="6040771" y="2243578"/>
            <a:ext cx="3714160" cy="65560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77711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172FE-F999-0CCB-46CA-004F3B900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velling the Canals of England: Heading North towards Manchester">
            <a:extLst>
              <a:ext uri="{FF2B5EF4-FFF2-40B4-BE49-F238E27FC236}">
                <a16:creationId xmlns:a16="http://schemas.microsoft.com/office/drawing/2014/main" id="{C891E445-1E14-E7B1-FAC4-D2A81E065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AF71DF-CF31-F754-7893-E3C5EF890488}"/>
              </a:ext>
            </a:extLst>
          </p:cNvPr>
          <p:cNvSpPr/>
          <p:nvPr/>
        </p:nvSpPr>
        <p:spPr>
          <a:xfrm>
            <a:off x="4177322" y="829732"/>
            <a:ext cx="6381740" cy="144732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C6890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E38ECD-CB67-FABF-595A-E090C35546B4}"/>
              </a:ext>
            </a:extLst>
          </p:cNvPr>
          <p:cNvSpPr txBox="1"/>
          <p:nvPr/>
        </p:nvSpPr>
        <p:spPr>
          <a:xfrm>
            <a:off x="4305420" y="978002"/>
            <a:ext cx="6042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walking along a canal pathway when you see someone in the water. They have fallen in and are struggling to stay afloat. </a:t>
            </a:r>
            <a:endParaRPr lang="en-GB" sz="20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 descr="A logo with white text and blue waves&#10;&#10;AI-generated content may be incorrect.">
            <a:extLst>
              <a:ext uri="{FF2B5EF4-FFF2-40B4-BE49-F238E27FC236}">
                <a16:creationId xmlns:a16="http://schemas.microsoft.com/office/drawing/2014/main" id="{8E5D6F97-F4C6-B2E6-6D9D-B15D34723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32" y="81510"/>
            <a:ext cx="3056498" cy="30564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1F73BBB-FAF2-1C8B-2A09-34B1DC7E10E7}"/>
              </a:ext>
            </a:extLst>
          </p:cNvPr>
          <p:cNvGrpSpPr/>
          <p:nvPr/>
        </p:nvGrpSpPr>
        <p:grpSpPr>
          <a:xfrm>
            <a:off x="1599502" y="3939822"/>
            <a:ext cx="2788356" cy="2415822"/>
            <a:chOff x="1102792" y="3973689"/>
            <a:chExt cx="2788356" cy="241582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4A14115-9204-8EC2-8C67-00562B2AB07E}"/>
                </a:ext>
              </a:extLst>
            </p:cNvPr>
            <p:cNvSpPr/>
            <p:nvPr/>
          </p:nvSpPr>
          <p:spPr>
            <a:xfrm>
              <a:off x="1520481" y="4097867"/>
              <a:ext cx="2370667" cy="22916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D3624B1-FA0A-57C9-E35B-C398644D2BE1}"/>
                </a:ext>
              </a:extLst>
            </p:cNvPr>
            <p:cNvSpPr/>
            <p:nvPr/>
          </p:nvSpPr>
          <p:spPr>
            <a:xfrm>
              <a:off x="1102792" y="3973689"/>
              <a:ext cx="824089" cy="8810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B5DC43-2569-1ED9-5AB0-B9BCBB0911BD}"/>
                </a:ext>
              </a:extLst>
            </p:cNvPr>
            <p:cNvSpPr txBox="1"/>
            <p:nvPr/>
          </p:nvSpPr>
          <p:spPr>
            <a:xfrm>
              <a:off x="1670283" y="4505527"/>
              <a:ext cx="207106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Run to the nearest rescue equipment point to bring back a floatation aid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BE9F5-ABD0-B460-7A74-0B083DD141EB}"/>
              </a:ext>
            </a:extLst>
          </p:cNvPr>
          <p:cNvGrpSpPr/>
          <p:nvPr/>
        </p:nvGrpSpPr>
        <p:grpSpPr>
          <a:xfrm>
            <a:off x="4805547" y="4001911"/>
            <a:ext cx="2788356" cy="2415822"/>
            <a:chOff x="1102792" y="3973689"/>
            <a:chExt cx="2788356" cy="241582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E7D99FB-8CB0-6C57-B69D-6E5826CFE9FF}"/>
                </a:ext>
              </a:extLst>
            </p:cNvPr>
            <p:cNvSpPr/>
            <p:nvPr/>
          </p:nvSpPr>
          <p:spPr>
            <a:xfrm>
              <a:off x="1520481" y="4097867"/>
              <a:ext cx="2370667" cy="22916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17A90A9-F45D-B1F2-1C3F-385BD02C50E7}"/>
                </a:ext>
              </a:extLst>
            </p:cNvPr>
            <p:cNvSpPr/>
            <p:nvPr/>
          </p:nvSpPr>
          <p:spPr>
            <a:xfrm>
              <a:off x="1102792" y="3973689"/>
              <a:ext cx="824089" cy="8810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A0AD7F-A3BD-DDD6-C5DE-68A9EAB721DC}"/>
                </a:ext>
              </a:extLst>
            </p:cNvPr>
            <p:cNvSpPr txBox="1"/>
            <p:nvPr/>
          </p:nvSpPr>
          <p:spPr>
            <a:xfrm>
              <a:off x="1751903" y="4352143"/>
              <a:ext cx="202071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Jump in and help them. You are a good swimmer and are certain you can save them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076B4-E1FE-5EBC-971C-845FB8927A07}"/>
              </a:ext>
            </a:extLst>
          </p:cNvPr>
          <p:cNvGrpSpPr/>
          <p:nvPr/>
        </p:nvGrpSpPr>
        <p:grpSpPr>
          <a:xfrm>
            <a:off x="7936087" y="4001911"/>
            <a:ext cx="2788356" cy="2415822"/>
            <a:chOff x="1102792" y="3973689"/>
            <a:chExt cx="2788356" cy="241582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540E7D31-F1DC-0223-8333-A4F9724B8C88}"/>
                </a:ext>
              </a:extLst>
            </p:cNvPr>
            <p:cNvSpPr/>
            <p:nvPr/>
          </p:nvSpPr>
          <p:spPr>
            <a:xfrm>
              <a:off x="1520481" y="4097867"/>
              <a:ext cx="2370667" cy="22916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B826777-46B0-C513-18B7-3076DCB62662}"/>
                </a:ext>
              </a:extLst>
            </p:cNvPr>
            <p:cNvSpPr/>
            <p:nvPr/>
          </p:nvSpPr>
          <p:spPr>
            <a:xfrm>
              <a:off x="1102792" y="3973689"/>
              <a:ext cx="824089" cy="8810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82B2F-A1B8-C176-B8DB-BB4AD9A033C8}"/>
                </a:ext>
              </a:extLst>
            </p:cNvPr>
            <p:cNvSpPr txBox="1"/>
            <p:nvPr/>
          </p:nvSpPr>
          <p:spPr>
            <a:xfrm>
              <a:off x="1715975" y="4314417"/>
              <a:ext cx="197967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Call the emergency services and stay with the person to try and calm them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E5F89FA-F033-9757-D406-34DED248D65D}"/>
              </a:ext>
            </a:extLst>
          </p:cNvPr>
          <p:cNvSpPr txBox="1"/>
          <p:nvPr/>
        </p:nvSpPr>
        <p:spPr>
          <a:xfrm>
            <a:off x="4387857" y="3086792"/>
            <a:ext cx="3087511" cy="107388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363343"/>
              </a:avLst>
            </a:prstTxWarp>
            <a:spAutoFit/>
          </a:bodyPr>
          <a:lstStyle/>
          <a:p>
            <a:r>
              <a:rPr lang="en-GB" sz="80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should you do?</a:t>
            </a:r>
          </a:p>
        </p:txBody>
      </p:sp>
    </p:spTree>
    <p:extLst>
      <p:ext uri="{BB962C8B-B14F-4D97-AF65-F5344CB8AC3E}">
        <p14:creationId xmlns:p14="http://schemas.microsoft.com/office/powerpoint/2010/main" val="180059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velling the Canals of England: Heading North towards Manchester">
            <a:extLst>
              <a:ext uri="{FF2B5EF4-FFF2-40B4-BE49-F238E27FC236}">
                <a16:creationId xmlns:a16="http://schemas.microsoft.com/office/drawing/2014/main" id="{26C2C5B7-22BB-0F8E-1DD1-D317126C0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C12587C-CED4-35D8-D311-602ABEA9881B}"/>
              </a:ext>
            </a:extLst>
          </p:cNvPr>
          <p:cNvGrpSpPr/>
          <p:nvPr/>
        </p:nvGrpSpPr>
        <p:grpSpPr>
          <a:xfrm>
            <a:off x="881077" y="3194756"/>
            <a:ext cx="3058746" cy="4141462"/>
            <a:chOff x="881077" y="3194756"/>
            <a:chExt cx="3058746" cy="414146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251CA3C-67A5-F72C-D790-1B2B6B7E9696}"/>
                </a:ext>
              </a:extLst>
            </p:cNvPr>
            <p:cNvSpPr/>
            <p:nvPr/>
          </p:nvSpPr>
          <p:spPr>
            <a:xfrm>
              <a:off x="881077" y="3194756"/>
              <a:ext cx="3058746" cy="4141462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4407478-3709-8A1A-7A88-9E804D1E38C2}"/>
                </a:ext>
              </a:extLst>
            </p:cNvPr>
            <p:cNvSpPr txBox="1"/>
            <p:nvPr/>
          </p:nvSpPr>
          <p:spPr>
            <a:xfrm>
              <a:off x="1126645" y="3711215"/>
              <a:ext cx="2567610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water can be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deceiving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it may be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deeper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than you think</a:t>
              </a:r>
            </a:p>
            <a:p>
              <a:pPr algn="ctr"/>
              <a:endParaRPr lang="en-GB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20925D0-E793-695C-5743-99C7ACE90DD7}"/>
              </a:ext>
            </a:extLst>
          </p:cNvPr>
          <p:cNvGrpSpPr/>
          <p:nvPr/>
        </p:nvGrpSpPr>
        <p:grpSpPr>
          <a:xfrm>
            <a:off x="4553318" y="3230356"/>
            <a:ext cx="3058746" cy="4141462"/>
            <a:chOff x="4553318" y="3230356"/>
            <a:chExt cx="3058746" cy="414146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1D8780B-7625-91DB-7A09-15FFE4B415F4}"/>
                </a:ext>
              </a:extLst>
            </p:cNvPr>
            <p:cNvSpPr/>
            <p:nvPr/>
          </p:nvSpPr>
          <p:spPr>
            <a:xfrm>
              <a:off x="4553318" y="3230356"/>
              <a:ext cx="3058746" cy="4141462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619AB0-75BB-A91D-4457-B7658B0E8D6F}"/>
                </a:ext>
              </a:extLst>
            </p:cNvPr>
            <p:cNvSpPr txBox="1"/>
            <p:nvPr/>
          </p:nvSpPr>
          <p:spPr>
            <a:xfrm>
              <a:off x="4937846" y="3286283"/>
              <a:ext cx="2289690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Reeds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and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plant life 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can cause you to get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tangled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in the water</a:t>
              </a:r>
            </a:p>
            <a:p>
              <a:pPr algn="ctr"/>
              <a:endParaRPr lang="en-GB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3AC821C-C41A-C7C5-AC2C-0294BB8A6B66}"/>
              </a:ext>
            </a:extLst>
          </p:cNvPr>
          <p:cNvGrpSpPr/>
          <p:nvPr/>
        </p:nvGrpSpPr>
        <p:grpSpPr>
          <a:xfrm>
            <a:off x="8225559" y="3265956"/>
            <a:ext cx="3058746" cy="4141462"/>
            <a:chOff x="8225559" y="3265956"/>
            <a:chExt cx="3058746" cy="414146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EC5AFCB-A0A6-07DD-8186-F3E830A605E6}"/>
                </a:ext>
              </a:extLst>
            </p:cNvPr>
            <p:cNvSpPr/>
            <p:nvPr/>
          </p:nvSpPr>
          <p:spPr>
            <a:xfrm>
              <a:off x="8225559" y="3265956"/>
              <a:ext cx="3058746" cy="4141462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563A97-835B-8601-B99D-5084044DBE29}"/>
                </a:ext>
              </a:extLst>
            </p:cNvPr>
            <p:cNvSpPr txBox="1"/>
            <p:nvPr/>
          </p:nvSpPr>
          <p:spPr>
            <a:xfrm>
              <a:off x="8423379" y="3711215"/>
              <a:ext cx="266310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Diseases</a:t>
              </a:r>
              <a:r>
                <a:rPr lang="en-GB" sz="2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can be found in canal water which can make you very </a:t>
              </a:r>
              <a:r>
                <a:rPr lang="en-GB" sz="28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sick</a:t>
              </a:r>
              <a:endParaRPr lang="en-GB" sz="2800" b="1">
                <a:solidFill>
                  <a:srgbClr val="FE573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3" name="Picture 12" descr="A logo with white text and blue waves&#10;&#10;AI-generated content may be incorrect.">
            <a:extLst>
              <a:ext uri="{FF2B5EF4-FFF2-40B4-BE49-F238E27FC236}">
                <a16:creationId xmlns:a16="http://schemas.microsoft.com/office/drawing/2014/main" id="{8EE826A7-3AC0-9298-7030-DB7E7748C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32" y="81510"/>
            <a:ext cx="3056498" cy="30564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9229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44423-3844-C99B-CF1F-28146C06C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531A69F-B10D-02C8-1194-E8E513404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83604AC-E67A-86C1-1B9E-ED863F2FEC51}"/>
              </a:ext>
            </a:extLst>
          </p:cNvPr>
          <p:cNvSpPr/>
          <p:nvPr/>
        </p:nvSpPr>
        <p:spPr>
          <a:xfrm>
            <a:off x="4221086" y="930908"/>
            <a:ext cx="6381740" cy="144732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C6890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704CEC-1524-0A90-92A3-39C8ED1655FE}"/>
              </a:ext>
            </a:extLst>
          </p:cNvPr>
          <p:cNvSpPr txBox="1"/>
          <p:nvPr/>
        </p:nvSpPr>
        <p:spPr>
          <a:xfrm>
            <a:off x="4496869" y="1072678"/>
            <a:ext cx="5817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and your friends find a lake. The water looks calm. Your friends decide to jump in the lake for a swim. They don’t see the </a:t>
            </a: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‘No Swimming’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sign.</a:t>
            </a:r>
            <a:endParaRPr lang="en-GB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 descr="A logo with white text and blue waves&#10;&#10;AI-generated content may be incorrect.">
            <a:extLst>
              <a:ext uri="{FF2B5EF4-FFF2-40B4-BE49-F238E27FC236}">
                <a16:creationId xmlns:a16="http://schemas.microsoft.com/office/drawing/2014/main" id="{0AE73AC8-BC51-0225-F447-B71A213F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96" y="182686"/>
            <a:ext cx="3056498" cy="30564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839777-EB02-CA37-34A4-0FA6E3DB094A}"/>
              </a:ext>
            </a:extLst>
          </p:cNvPr>
          <p:cNvSpPr txBox="1"/>
          <p:nvPr/>
        </p:nvSpPr>
        <p:spPr>
          <a:xfrm>
            <a:off x="4752622" y="2955197"/>
            <a:ext cx="2686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you…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18CEFC-F7E6-A75A-130C-445B9A14D0B9}"/>
              </a:ext>
            </a:extLst>
          </p:cNvPr>
          <p:cNvGrpSpPr/>
          <p:nvPr/>
        </p:nvGrpSpPr>
        <p:grpSpPr>
          <a:xfrm>
            <a:off x="1599502" y="3939822"/>
            <a:ext cx="2788356" cy="2415822"/>
            <a:chOff x="1102792" y="3973689"/>
            <a:chExt cx="2788356" cy="241582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2EFFE92-4C48-7957-350D-B3C68D2D4174}"/>
                </a:ext>
              </a:extLst>
            </p:cNvPr>
            <p:cNvSpPr/>
            <p:nvPr/>
          </p:nvSpPr>
          <p:spPr>
            <a:xfrm>
              <a:off x="1520481" y="4097867"/>
              <a:ext cx="2370667" cy="22916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C193870-ABF5-BA0D-28C0-BCEBAFE80D68}"/>
                </a:ext>
              </a:extLst>
            </p:cNvPr>
            <p:cNvSpPr/>
            <p:nvPr/>
          </p:nvSpPr>
          <p:spPr>
            <a:xfrm>
              <a:off x="1102792" y="3973689"/>
              <a:ext cx="824089" cy="8810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13F437-66CB-1B1D-A751-BBCBD49A493B}"/>
                </a:ext>
              </a:extLst>
            </p:cNvPr>
            <p:cNvSpPr txBox="1"/>
            <p:nvPr/>
          </p:nvSpPr>
          <p:spPr>
            <a:xfrm>
              <a:off x="1796505" y="4348596"/>
              <a:ext cx="191007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Follow them into the river. The water looks calm, so it won’t be a risk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5F11D0-6BA1-EB92-B485-7ED5F755645B}"/>
              </a:ext>
            </a:extLst>
          </p:cNvPr>
          <p:cNvGrpSpPr/>
          <p:nvPr/>
        </p:nvGrpSpPr>
        <p:grpSpPr>
          <a:xfrm>
            <a:off x="4805547" y="4001911"/>
            <a:ext cx="2788356" cy="2415822"/>
            <a:chOff x="1102792" y="3973689"/>
            <a:chExt cx="2788356" cy="241582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9A14960-BF8A-030D-FE33-47F6352F7885}"/>
                </a:ext>
              </a:extLst>
            </p:cNvPr>
            <p:cNvSpPr/>
            <p:nvPr/>
          </p:nvSpPr>
          <p:spPr>
            <a:xfrm>
              <a:off x="1520481" y="4097867"/>
              <a:ext cx="2370667" cy="22916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941C751-333B-BC1D-C5A5-26BE49FF73D4}"/>
                </a:ext>
              </a:extLst>
            </p:cNvPr>
            <p:cNvSpPr/>
            <p:nvPr/>
          </p:nvSpPr>
          <p:spPr>
            <a:xfrm>
              <a:off x="1102792" y="3973689"/>
              <a:ext cx="824089" cy="8810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6C25310-D69D-455E-BD66-EA4837CC7F9E}"/>
                </a:ext>
              </a:extLst>
            </p:cNvPr>
            <p:cNvSpPr txBox="1"/>
            <p:nvPr/>
          </p:nvSpPr>
          <p:spPr>
            <a:xfrm>
              <a:off x="1664414" y="4352143"/>
              <a:ext cx="213924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Tell them to come back as it’s not safe to swim. If they don’t listen find and tell an adult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8A62B4-BFB3-9FB4-8B6D-B80A3AF87194}"/>
              </a:ext>
            </a:extLst>
          </p:cNvPr>
          <p:cNvGrpSpPr/>
          <p:nvPr/>
        </p:nvGrpSpPr>
        <p:grpSpPr>
          <a:xfrm>
            <a:off x="7936087" y="4001911"/>
            <a:ext cx="2788356" cy="2415822"/>
            <a:chOff x="1102792" y="3973689"/>
            <a:chExt cx="2788356" cy="241582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D2584F7-3AE1-07C7-ED22-C2F88E409162}"/>
                </a:ext>
              </a:extLst>
            </p:cNvPr>
            <p:cNvSpPr/>
            <p:nvPr/>
          </p:nvSpPr>
          <p:spPr>
            <a:xfrm>
              <a:off x="1520481" y="4097867"/>
              <a:ext cx="2370667" cy="22916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395DA76-8D5E-9C4B-1A1E-DEB5627F4895}"/>
                </a:ext>
              </a:extLst>
            </p:cNvPr>
            <p:cNvSpPr/>
            <p:nvPr/>
          </p:nvSpPr>
          <p:spPr>
            <a:xfrm>
              <a:off x="1102792" y="3973689"/>
              <a:ext cx="824089" cy="8810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DEB8E25-121B-6D46-D888-2B6CB7452573}"/>
                </a:ext>
              </a:extLst>
            </p:cNvPr>
            <p:cNvSpPr txBox="1"/>
            <p:nvPr/>
          </p:nvSpPr>
          <p:spPr>
            <a:xfrm>
              <a:off x="1785468" y="4554991"/>
              <a:ext cx="184069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Sit on the edge of the lake with your feet in the water</a:t>
              </a:r>
            </a:p>
          </p:txBody>
        </p:sp>
      </p:grpSp>
      <p:pic>
        <p:nvPicPr>
          <p:cNvPr id="3074" name="Picture 2" descr="No Swimming Signs | No Swimming After Dark Signs">
            <a:extLst>
              <a:ext uri="{FF2B5EF4-FFF2-40B4-BE49-F238E27FC236}">
                <a16:creationId xmlns:a16="http://schemas.microsoft.com/office/drawing/2014/main" id="{E01AF570-DBC5-04A4-1FD2-D6506029C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750" l="10000" r="90000">
                        <a14:foregroundMark x1="53667" y1="11250" x2="53667" y2="11250"/>
                        <a14:foregroundMark x1="49000" y1="92083" x2="49000" y2="92083"/>
                        <a14:foregroundMark x1="49000" y1="95417" x2="49000" y2="95417"/>
                        <a14:foregroundMark x1="49000" y1="97500" x2="49000" y2="98750"/>
                        <a14:backgroundMark x1="72667" y1="81250" x2="72667" y2="81250"/>
                        <a14:backgroundMark x1="72667" y1="82500" x2="73333" y2="94583"/>
                        <a14:backgroundMark x1="33667" y1="81250" x2="35333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869" y="3418777"/>
            <a:ext cx="1302611" cy="104208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85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3A04B16-7716-1506-8718-A06A158F8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5F94332-B0DF-3129-E12D-5D4DE7A82314}"/>
              </a:ext>
            </a:extLst>
          </p:cNvPr>
          <p:cNvGrpSpPr/>
          <p:nvPr/>
        </p:nvGrpSpPr>
        <p:grpSpPr>
          <a:xfrm>
            <a:off x="881077" y="3194756"/>
            <a:ext cx="3058746" cy="4141462"/>
            <a:chOff x="881077" y="3194756"/>
            <a:chExt cx="3058746" cy="414146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DE37EAC-DAAC-B564-C028-F9842DF4B882}"/>
                </a:ext>
              </a:extLst>
            </p:cNvPr>
            <p:cNvSpPr/>
            <p:nvPr/>
          </p:nvSpPr>
          <p:spPr>
            <a:xfrm>
              <a:off x="881077" y="3194756"/>
              <a:ext cx="3058746" cy="4141462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FCDF64-FF63-D3A4-E854-9A5BB351910E}"/>
                </a:ext>
              </a:extLst>
            </p:cNvPr>
            <p:cNvSpPr txBox="1"/>
            <p:nvPr/>
          </p:nvSpPr>
          <p:spPr>
            <a:xfrm>
              <a:off x="1134447" y="3926659"/>
              <a:ext cx="255200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 should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NEVER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enter the water where it is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unsafe</a:t>
              </a:r>
            </a:p>
            <a:p>
              <a:pPr algn="ctr"/>
              <a:endParaRPr lang="en-GB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4D9C9AF-7067-1A26-CF21-8985EF12A95C}"/>
              </a:ext>
            </a:extLst>
          </p:cNvPr>
          <p:cNvGrpSpPr/>
          <p:nvPr/>
        </p:nvGrpSpPr>
        <p:grpSpPr>
          <a:xfrm>
            <a:off x="8422161" y="3076770"/>
            <a:ext cx="3058746" cy="4234317"/>
            <a:chOff x="8422161" y="3076770"/>
            <a:chExt cx="3058746" cy="423431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D8A83BF-9A70-75F8-FFA4-1A3E4F4C33DA}"/>
                </a:ext>
              </a:extLst>
            </p:cNvPr>
            <p:cNvSpPr/>
            <p:nvPr/>
          </p:nvSpPr>
          <p:spPr>
            <a:xfrm>
              <a:off x="8422161" y="3169625"/>
              <a:ext cx="3058746" cy="4141462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4453BF-739D-F66D-D6F0-55ECCE99D7E7}"/>
                </a:ext>
              </a:extLst>
            </p:cNvPr>
            <p:cNvSpPr txBox="1"/>
            <p:nvPr/>
          </p:nvSpPr>
          <p:spPr>
            <a:xfrm>
              <a:off x="8507153" y="3076770"/>
              <a:ext cx="2888761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Even on a warm day, the water can be freezing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cold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- this can cause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cold water shock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E9B2D2-37C1-E3CA-E5DF-5BEE4E941CBA}"/>
              </a:ext>
            </a:extLst>
          </p:cNvPr>
          <p:cNvGrpSpPr/>
          <p:nvPr/>
        </p:nvGrpSpPr>
        <p:grpSpPr>
          <a:xfrm>
            <a:off x="4652323" y="3169625"/>
            <a:ext cx="3058746" cy="4141462"/>
            <a:chOff x="989527" y="3169625"/>
            <a:chExt cx="3058746" cy="414146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6C13D63-E5B1-3CF2-0104-D88DEDC340DC}"/>
                </a:ext>
              </a:extLst>
            </p:cNvPr>
            <p:cNvSpPr/>
            <p:nvPr/>
          </p:nvSpPr>
          <p:spPr>
            <a:xfrm>
              <a:off x="989527" y="3169625"/>
              <a:ext cx="3058746" cy="4141462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7089D7-DF16-C89B-AB23-72654FBE187A}"/>
                </a:ext>
              </a:extLst>
            </p:cNvPr>
            <p:cNvSpPr txBox="1"/>
            <p:nvPr/>
          </p:nvSpPr>
          <p:spPr>
            <a:xfrm>
              <a:off x="1054749" y="3280316"/>
              <a:ext cx="2928302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Even though the water may look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calm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underneath can be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strong currents</a:t>
              </a:r>
            </a:p>
            <a:p>
              <a:pPr algn="ctr"/>
              <a:endParaRPr lang="en-GB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" name="Picture 1" descr="A logo with white text and blue waves&#10;&#10;AI-generated content may be incorrect.">
            <a:extLst>
              <a:ext uri="{FF2B5EF4-FFF2-40B4-BE49-F238E27FC236}">
                <a16:creationId xmlns:a16="http://schemas.microsoft.com/office/drawing/2014/main" id="{FA238F72-CF1B-B43A-CD63-10B782967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96" y="182686"/>
            <a:ext cx="3056498" cy="30564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 descr="No Swimming Signs | No Swimming After Dark Signs">
            <a:extLst>
              <a:ext uri="{FF2B5EF4-FFF2-40B4-BE49-F238E27FC236}">
                <a16:creationId xmlns:a16="http://schemas.microsoft.com/office/drawing/2014/main" id="{B7E93159-17CE-C3F9-1000-D291CDA0D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750" l="10000" r="90000">
                        <a14:foregroundMark x1="53667" y1="11250" x2="53667" y2="11250"/>
                        <a14:foregroundMark x1="49000" y1="92083" x2="49000" y2="92083"/>
                        <a14:foregroundMark x1="49000" y1="95417" x2="49000" y2="95417"/>
                        <a14:foregroundMark x1="49000" y1="97500" x2="49000" y2="98750"/>
                        <a14:backgroundMark x1="72667" y1="81250" x2="72667" y2="81250"/>
                        <a14:backgroundMark x1="72667" y1="82500" x2="73333" y2="94583"/>
                        <a14:backgroundMark x1="33667" y1="81250" x2="35333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869" y="3418777"/>
            <a:ext cx="1302611" cy="104208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418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79A61C-9A12-2BEE-6AFC-108D095C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7B2A95-6EB3-252B-6A2B-531197C88C42}"/>
              </a:ext>
            </a:extLst>
          </p:cNvPr>
          <p:cNvSpPr/>
          <p:nvPr/>
        </p:nvSpPr>
        <p:spPr>
          <a:xfrm>
            <a:off x="1149084" y="556838"/>
            <a:ext cx="48542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Cold Water Shock</a:t>
            </a:r>
            <a:endParaRPr lang="en-GB" sz="4000" b="1" cap="none" spc="50">
              <a:ln w="0"/>
              <a:solidFill>
                <a:srgbClr val="FE573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47FBE7-A82F-3CAA-B6CB-2D9BA1FDD09E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hlinkClick r:id="rId3"/>
            <a:extLst>
              <a:ext uri="{FF2B5EF4-FFF2-40B4-BE49-F238E27FC236}">
                <a16:creationId xmlns:a16="http://schemas.microsoft.com/office/drawing/2014/main" id="{E70CB28F-5DD6-99A0-744F-C5E4A52CF8E0}"/>
              </a:ext>
            </a:extLst>
          </p:cNvPr>
          <p:cNvSpPr/>
          <p:nvPr/>
        </p:nvSpPr>
        <p:spPr>
          <a:xfrm>
            <a:off x="-416091" y="5965574"/>
            <a:ext cx="9634735" cy="516645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Learn more about </a:t>
            </a:r>
            <a:r>
              <a:rPr lang="en-GB" b="1"/>
              <a:t>Cold Water Shock </a:t>
            </a:r>
            <a:r>
              <a:rPr lang="en-GB"/>
              <a:t>https://www.youtube.com/watch?v=dVNEOZjPzYg</a:t>
            </a:r>
          </a:p>
        </p:txBody>
      </p:sp>
      <p:pic>
        <p:nvPicPr>
          <p:cNvPr id="6" name="Picture 8" descr="RNLI - Royal National Lifeboat Institution">
            <a:extLst>
              <a:ext uri="{FF2B5EF4-FFF2-40B4-BE49-F238E27FC236}">
                <a16:creationId xmlns:a16="http://schemas.microsoft.com/office/drawing/2014/main" id="{0CD1425D-EA8E-0279-8A59-921864746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309" y="5641384"/>
            <a:ext cx="1216616" cy="121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phic 15" descr="Snowflake with solid fill">
            <a:extLst>
              <a:ext uri="{FF2B5EF4-FFF2-40B4-BE49-F238E27FC236}">
                <a16:creationId xmlns:a16="http://schemas.microsoft.com/office/drawing/2014/main" id="{B84A1EBF-8F25-B58C-D905-B3B5137DA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836" y="1719713"/>
            <a:ext cx="1020725" cy="102072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B5B0168-27AB-16C2-A74F-159885C1E160}"/>
              </a:ext>
            </a:extLst>
          </p:cNvPr>
          <p:cNvSpPr txBox="1"/>
          <p:nvPr/>
        </p:nvSpPr>
        <p:spPr>
          <a:xfrm>
            <a:off x="1357614" y="1768411"/>
            <a:ext cx="9850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body of water below </a:t>
            </a:r>
            <a:r>
              <a:rPr lang="en-US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degrees </a:t>
            </a:r>
            <a:r>
              <a:rPr lang="en-US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referred to as </a:t>
            </a:r>
            <a:r>
              <a:rPr lang="en-US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cold water.</a:t>
            </a:r>
          </a:p>
          <a:p>
            <a:endParaRPr lang="en-US" b="1">
              <a:solidFill>
                <a:srgbClr val="FE573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average</a:t>
            </a:r>
            <a:r>
              <a:rPr lang="en-US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UK temperature for open water is </a:t>
            </a:r>
            <a:r>
              <a:rPr lang="en-US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degrees </a:t>
            </a:r>
            <a:r>
              <a:rPr lang="en-US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even in the summer!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167523-8BC9-0ED4-3BBC-E2A7CD7216B0}"/>
              </a:ext>
            </a:extLst>
          </p:cNvPr>
          <p:cNvGrpSpPr/>
          <p:nvPr/>
        </p:nvGrpSpPr>
        <p:grpSpPr>
          <a:xfrm>
            <a:off x="4982875" y="3332168"/>
            <a:ext cx="1504789" cy="1880409"/>
            <a:chOff x="2273828" y="3295976"/>
            <a:chExt cx="1504789" cy="1880409"/>
          </a:xfrm>
        </p:grpSpPr>
        <p:pic>
          <p:nvPicPr>
            <p:cNvPr id="24" name="Graphic 23" descr="Heart with pulse with solid fill">
              <a:extLst>
                <a:ext uri="{FF2B5EF4-FFF2-40B4-BE49-F238E27FC236}">
                  <a16:creationId xmlns:a16="http://schemas.microsoft.com/office/drawing/2014/main" id="{92E0D60C-8F82-933D-994A-24F5519EE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97921" y="3295976"/>
              <a:ext cx="1014293" cy="101429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FF4943-EA91-3423-C691-316E1600CA30}"/>
                </a:ext>
              </a:extLst>
            </p:cNvPr>
            <p:cNvSpPr txBox="1"/>
            <p:nvPr/>
          </p:nvSpPr>
          <p:spPr>
            <a:xfrm>
              <a:off x="2273828" y="4253055"/>
              <a:ext cx="15047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heart rate to increase </a:t>
              </a:r>
              <a:endParaRPr lang="en-US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7C2F241-F3AF-00B3-B6CC-0C494A70CC9A}"/>
              </a:ext>
            </a:extLst>
          </p:cNvPr>
          <p:cNvGrpSpPr/>
          <p:nvPr/>
        </p:nvGrpSpPr>
        <p:grpSpPr>
          <a:xfrm>
            <a:off x="505924" y="3533135"/>
            <a:ext cx="1573641" cy="1466886"/>
            <a:chOff x="505924" y="3533135"/>
            <a:chExt cx="1573641" cy="146688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D76092A-5AD6-928C-4F70-62FF1C01538A}"/>
                </a:ext>
              </a:extLst>
            </p:cNvPr>
            <p:cNvSpPr/>
            <p:nvPr/>
          </p:nvSpPr>
          <p:spPr>
            <a:xfrm>
              <a:off x="505924" y="3533135"/>
              <a:ext cx="1286320" cy="146688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B11444C-5139-7106-A6EA-CC09B579C857}"/>
                </a:ext>
              </a:extLst>
            </p:cNvPr>
            <p:cNvSpPr txBox="1"/>
            <p:nvPr/>
          </p:nvSpPr>
          <p:spPr>
            <a:xfrm>
              <a:off x="574776" y="3581832"/>
              <a:ext cx="15047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Cold Water</a:t>
              </a:r>
            </a:p>
            <a:p>
              <a:r>
                <a:rPr lang="en-US" sz="2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Shock causes: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F16AC6-8552-EF3D-AB80-336ADA7EC4D7}"/>
              </a:ext>
            </a:extLst>
          </p:cNvPr>
          <p:cNvGrpSpPr/>
          <p:nvPr/>
        </p:nvGrpSpPr>
        <p:grpSpPr>
          <a:xfrm>
            <a:off x="6857377" y="3179845"/>
            <a:ext cx="2081575" cy="1990266"/>
            <a:chOff x="6857377" y="3179845"/>
            <a:chExt cx="2081575" cy="1990266"/>
          </a:xfrm>
        </p:grpSpPr>
        <p:pic>
          <p:nvPicPr>
            <p:cNvPr id="29" name="Picture 2" descr="Breath breathing icon flat Royalty Free Vector Image">
              <a:extLst>
                <a:ext uri="{FF2B5EF4-FFF2-40B4-BE49-F238E27FC236}">
                  <a16:creationId xmlns:a16="http://schemas.microsoft.com/office/drawing/2014/main" id="{9E927393-20DA-84B1-4854-88C1908F8F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401" b="74496" l="10000" r="90000">
                          <a14:foregroundMark x1="70600" y1="46786" x2="70600" y2="46786"/>
                          <a14:foregroundMark x1="74000" y1="53635" x2="74000" y2="53635"/>
                          <a14:foregroundMark x1="65300" y1="56797" x2="65300" y2="56797"/>
                        </a14:backgroundRemoval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89" b="18492"/>
            <a:stretch/>
          </p:blipFill>
          <p:spPr bwMode="auto">
            <a:xfrm>
              <a:off x="7036907" y="3179845"/>
              <a:ext cx="1790272" cy="1191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FA179E1-CFA1-1D54-DCEF-299C7DEB480A}"/>
                </a:ext>
              </a:extLst>
            </p:cNvPr>
            <p:cNvSpPr txBox="1"/>
            <p:nvPr/>
          </p:nvSpPr>
          <p:spPr>
            <a:xfrm>
              <a:off x="6857377" y="4246781"/>
              <a:ext cx="20815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breathing to increase uncontrollably </a:t>
              </a:r>
              <a:endParaRPr lang="en-US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937CA9E-28F2-13BD-D660-CDF77AD2996E}"/>
              </a:ext>
            </a:extLst>
          </p:cNvPr>
          <p:cNvGrpSpPr/>
          <p:nvPr/>
        </p:nvGrpSpPr>
        <p:grpSpPr>
          <a:xfrm>
            <a:off x="8938952" y="3081754"/>
            <a:ext cx="2081575" cy="1845427"/>
            <a:chOff x="3751192" y="3078265"/>
            <a:chExt cx="2081575" cy="1845427"/>
          </a:xfrm>
        </p:grpSpPr>
        <p:pic>
          <p:nvPicPr>
            <p:cNvPr id="2052" name="Picture 4" descr="Headache vector icon. Headache vector icon 21563571 Vector Art at Vecteezy">
              <a:extLst>
                <a:ext uri="{FF2B5EF4-FFF2-40B4-BE49-F238E27FC236}">
                  <a16:creationId xmlns:a16="http://schemas.microsoft.com/office/drawing/2014/main" id="{CA3DBD16-45FC-EB34-6423-357951C99B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41094" y1="27083" x2="41094" y2="27083"/>
                          <a14:foregroundMark x1="50156" y1="24323" x2="50156" y2="24323"/>
                          <a14:foregroundMark x1="59427" y1="27344" x2="59427" y2="27344"/>
                        </a14:backgroundRemoval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0905" y="3078265"/>
              <a:ext cx="1432170" cy="1334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7237A1-0214-3BA5-4378-A12D5506A92E}"/>
                </a:ext>
              </a:extLst>
            </p:cNvPr>
            <p:cNvSpPr txBox="1"/>
            <p:nvPr/>
          </p:nvSpPr>
          <p:spPr>
            <a:xfrm>
              <a:off x="3751192" y="4277361"/>
              <a:ext cx="2081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body to panic</a:t>
              </a:r>
              <a:endParaRPr lang="en-US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2351AB5-A58E-FD27-8DE6-1ED56892FD53}"/>
              </a:ext>
            </a:extLst>
          </p:cNvPr>
          <p:cNvGrpSpPr/>
          <p:nvPr/>
        </p:nvGrpSpPr>
        <p:grpSpPr>
          <a:xfrm>
            <a:off x="2150972" y="3236307"/>
            <a:ext cx="2617609" cy="1976270"/>
            <a:chOff x="4025819" y="3210108"/>
            <a:chExt cx="2617609" cy="197627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0D5A5C-4190-CF1A-EA6D-5E067B6EE9CD}"/>
                </a:ext>
              </a:extLst>
            </p:cNvPr>
            <p:cNvSpPr txBox="1"/>
            <p:nvPr/>
          </p:nvSpPr>
          <p:spPr>
            <a:xfrm>
              <a:off x="4025819" y="4263048"/>
              <a:ext cx="26176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blood pressure to increase from restricted blood flow</a:t>
              </a:r>
              <a:endParaRPr lang="en-US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C0B9DC93-A8EE-8BDE-0E3F-A55868F33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1614" y="3210108"/>
              <a:ext cx="1206017" cy="120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78074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1602" y="64325"/>
            <a:ext cx="12446000" cy="7086600"/>
            <a:chOff x="0" y="0"/>
            <a:chExt cx="4741333" cy="1209524"/>
          </a:xfrm>
        </p:grpSpPr>
        <p:sp>
          <p:nvSpPr>
            <p:cNvPr id="3" name="Freeform 3"/>
            <p:cNvSpPr/>
            <p:nvPr/>
          </p:nvSpPr>
          <p:spPr>
            <a:xfrm>
              <a:off x="38705" y="0"/>
              <a:ext cx="4702628" cy="1170507"/>
            </a:xfrm>
            <a:custGeom>
              <a:avLst/>
              <a:gdLst/>
              <a:ahLst/>
              <a:cxnLst/>
              <a:rect l="l" t="t" r="r" b="b"/>
              <a:pathLst>
                <a:path w="4741333" h="1209524">
                  <a:moveTo>
                    <a:pt x="0" y="0"/>
                  </a:moveTo>
                  <a:lnTo>
                    <a:pt x="4741333" y="0"/>
                  </a:lnTo>
                  <a:lnTo>
                    <a:pt x="4741333" y="1209524"/>
                  </a:lnTo>
                  <a:lnTo>
                    <a:pt x="0" y="1209524"/>
                  </a:lnTo>
                  <a:close/>
                </a:path>
              </a:pathLst>
            </a:custGeom>
            <a:solidFill>
              <a:srgbClr val="202A4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4741333" cy="11714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9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C807AA1-E99B-7071-EDFF-C45A42FB9FDE}"/>
              </a:ext>
            </a:extLst>
          </p:cNvPr>
          <p:cNvSpPr/>
          <p:nvPr/>
        </p:nvSpPr>
        <p:spPr>
          <a:xfrm>
            <a:off x="502963" y="1584916"/>
            <a:ext cx="11329089" cy="677108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3" normalizeH="0" baseline="0" noProof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/>
                <a:ea typeface="Tahoma"/>
                <a:cs typeface="Tahoma"/>
                <a:sym typeface="Agrandir Narrow Ultra-Bold"/>
              </a:rPr>
              <a:t>Today, you will learn…</a:t>
            </a:r>
            <a:endParaRPr kumimoji="0" lang="en-GB" sz="4000" b="1" i="0" u="none" strike="noStrike" kern="1200" cap="none" spc="33" normalizeH="0" baseline="0" noProof="0">
              <a:ln w="0"/>
              <a:solidFill>
                <a:srgbClr val="EEECE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4F03DB-8C83-9DA0-5444-6B8113118FD7}"/>
              </a:ext>
            </a:extLst>
          </p:cNvPr>
          <p:cNvSpPr txBox="1"/>
          <p:nvPr/>
        </p:nvSpPr>
        <p:spPr>
          <a:xfrm>
            <a:off x="2789308" y="3005256"/>
            <a:ext cx="8704487" cy="4205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1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To </a:t>
            </a:r>
            <a:r>
              <a:rPr lang="en-GB" sz="2100" b="1">
                <a:solidFill>
                  <a:prstClr val="white"/>
                </a:solidFill>
                <a:latin typeface="Tahoma"/>
                <a:ea typeface="Tahoma"/>
                <a:cs typeface="Tahoma"/>
              </a:rPr>
              <a:t>identify</a:t>
            </a:r>
            <a:r>
              <a:rPr lang="en-GB" sz="21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the emergency services for water rescue</a:t>
            </a:r>
            <a:endParaRPr kumimoji="0" lang="en-GB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18B871-B048-97F5-B076-E4697AFCFF92}"/>
              </a:ext>
            </a:extLst>
          </p:cNvPr>
          <p:cNvSpPr txBox="1"/>
          <p:nvPr/>
        </p:nvSpPr>
        <p:spPr>
          <a:xfrm>
            <a:off x="2755690" y="5133646"/>
            <a:ext cx="9042745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To u</a:t>
            </a:r>
            <a:r>
              <a:rPr lang="en-GB" sz="2100" err="1">
                <a:solidFill>
                  <a:prstClr val="white"/>
                </a:solidFill>
                <a:latin typeface="Tahoma"/>
                <a:ea typeface="Tahoma"/>
                <a:cs typeface="Tahoma"/>
              </a:rPr>
              <a:t>nderstand</a:t>
            </a:r>
            <a:r>
              <a:rPr lang="en-GB" sz="21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the water safety code</a:t>
            </a:r>
            <a:endParaRPr kumimoji="0" lang="en-GB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9CF1C0-1BBF-7447-16B2-CFB9C087F0F7}"/>
              </a:ext>
            </a:extLst>
          </p:cNvPr>
          <p:cNvSpPr txBox="1"/>
          <p:nvPr/>
        </p:nvSpPr>
        <p:spPr>
          <a:xfrm>
            <a:off x="2814289" y="4095474"/>
            <a:ext cx="9042745" cy="4205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1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To b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 aware of common </a:t>
            </a:r>
            <a:r>
              <a:rPr kumimoji="0" lang="en-GB" sz="2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hazards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in the water</a:t>
            </a:r>
            <a:endParaRPr kumimoji="0" lang="en-GB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16BEC0-AE00-63CF-DEC5-B29BE416614C}"/>
              </a:ext>
            </a:extLst>
          </p:cNvPr>
          <p:cNvSpPr/>
          <p:nvPr/>
        </p:nvSpPr>
        <p:spPr>
          <a:xfrm>
            <a:off x="-4692" y="6688338"/>
            <a:ext cx="123443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59CF18-F963-11A6-F4EC-56451F68D753}"/>
              </a:ext>
            </a:extLst>
          </p:cNvPr>
          <p:cNvSpPr/>
          <p:nvPr/>
        </p:nvSpPr>
        <p:spPr>
          <a:xfrm>
            <a:off x="1" y="2795"/>
            <a:ext cx="123443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6507ED22-8A87-EE08-5214-40A6232B8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10" y="509997"/>
            <a:ext cx="2654593" cy="800188"/>
          </a:xfrm>
          <a:prstGeom prst="rect">
            <a:avLst/>
          </a:prstGeom>
        </p:spPr>
      </p:pic>
      <p:pic>
        <p:nvPicPr>
          <p:cNvPr id="20" name="Graphic 19" descr="Life ring outline">
            <a:extLst>
              <a:ext uri="{FF2B5EF4-FFF2-40B4-BE49-F238E27FC236}">
                <a16:creationId xmlns:a16="http://schemas.microsoft.com/office/drawing/2014/main" id="{6A11521B-03A4-3374-5B84-B83819040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1290" y="2795736"/>
            <a:ext cx="914400" cy="914400"/>
          </a:xfrm>
          <a:prstGeom prst="rect">
            <a:avLst/>
          </a:prstGeom>
        </p:spPr>
      </p:pic>
      <p:pic>
        <p:nvPicPr>
          <p:cNvPr id="21" name="Graphic 20" descr="Life ring outline">
            <a:extLst>
              <a:ext uri="{FF2B5EF4-FFF2-40B4-BE49-F238E27FC236}">
                <a16:creationId xmlns:a16="http://schemas.microsoft.com/office/drawing/2014/main" id="{BE2356A7-F134-40FE-2304-33B3B10F2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1290" y="3848556"/>
            <a:ext cx="914400" cy="914400"/>
          </a:xfrm>
          <a:prstGeom prst="rect">
            <a:avLst/>
          </a:prstGeom>
        </p:spPr>
      </p:pic>
      <p:pic>
        <p:nvPicPr>
          <p:cNvPr id="22" name="Graphic 21" descr="Life ring outline">
            <a:extLst>
              <a:ext uri="{FF2B5EF4-FFF2-40B4-BE49-F238E27FC236}">
                <a16:creationId xmlns:a16="http://schemas.microsoft.com/office/drawing/2014/main" id="{BD61A9BF-61A0-A953-C687-A5488217F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1290" y="490137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988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D1684F-E1DA-ACB5-A97B-33233F92A572}"/>
              </a:ext>
            </a:extLst>
          </p:cNvPr>
          <p:cNvSpPr/>
          <p:nvPr/>
        </p:nvSpPr>
        <p:spPr>
          <a:xfrm>
            <a:off x="1038614" y="513543"/>
            <a:ext cx="96391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can you be </a:t>
            </a:r>
            <a:r>
              <a:rPr lang="en-GB" sz="40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</a:t>
            </a:r>
            <a:r>
              <a:rPr lang="en-GB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around water?</a:t>
            </a:r>
            <a:endParaRPr lang="en-GB" sz="4000" b="1" cap="none" spc="50">
              <a:ln w="0"/>
              <a:solidFill>
                <a:srgbClr val="FE573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76BDF9-5CDA-A798-6EFD-F8399DCBAC30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093EF0-518B-F46B-2234-D56B2CD68815}"/>
              </a:ext>
            </a:extLst>
          </p:cNvPr>
          <p:cNvGrpSpPr/>
          <p:nvPr/>
        </p:nvGrpSpPr>
        <p:grpSpPr>
          <a:xfrm>
            <a:off x="0" y="5872480"/>
            <a:ext cx="10571657" cy="721070"/>
            <a:chOff x="0" y="5872480"/>
            <a:chExt cx="10571657" cy="721070"/>
          </a:xfrm>
        </p:grpSpPr>
        <p:sp>
          <p:nvSpPr>
            <p:cNvPr id="15" name="Rectangle 14">
              <a:hlinkClick r:id="rId3"/>
              <a:extLst>
                <a:ext uri="{FF2B5EF4-FFF2-40B4-BE49-F238E27FC236}">
                  <a16:creationId xmlns:a16="http://schemas.microsoft.com/office/drawing/2014/main" id="{463A52E9-3FA7-5B29-F490-2E448A2089B1}"/>
                </a:ext>
              </a:extLst>
            </p:cNvPr>
            <p:cNvSpPr/>
            <p:nvPr/>
          </p:nvSpPr>
          <p:spPr>
            <a:xfrm>
              <a:off x="0" y="6076905"/>
              <a:ext cx="10216055" cy="516645"/>
            </a:xfrm>
            <a:prstGeom prst="rect">
              <a:avLst/>
            </a:prstGeom>
            <a:solidFill>
              <a:srgbClr val="FE57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Learn more about the </a:t>
              </a:r>
              <a:r>
                <a:rPr lang="en-GB" b="1"/>
                <a:t>Water Safety Code </a:t>
              </a:r>
              <a:r>
                <a:rPr lang="en-GB"/>
                <a:t>here - https://youtu.be/zwzB7So7jSM?si=hnciusDwxR2RMCRl</a:t>
              </a:r>
            </a:p>
          </p:txBody>
        </p:sp>
        <p:pic>
          <p:nvPicPr>
            <p:cNvPr id="5" name="Picture 16" descr="The Royal Lifesaving Society (RLSS) Qualifications | BeVenturesome Careers">
              <a:extLst>
                <a:ext uri="{FF2B5EF4-FFF2-40B4-BE49-F238E27FC236}">
                  <a16:creationId xmlns:a16="http://schemas.microsoft.com/office/drawing/2014/main" id="{3C0BECCA-80D4-83D4-38B7-2616009A5F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41"/>
            <a:stretch/>
          </p:blipFill>
          <p:spPr bwMode="auto">
            <a:xfrm>
              <a:off x="10038332" y="5872480"/>
              <a:ext cx="533325" cy="721070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E6AE417-4919-50C8-3A0C-859FBD83D3E1}"/>
              </a:ext>
            </a:extLst>
          </p:cNvPr>
          <p:cNvGrpSpPr/>
          <p:nvPr/>
        </p:nvGrpSpPr>
        <p:grpSpPr>
          <a:xfrm>
            <a:off x="507158" y="2654378"/>
            <a:ext cx="2595636" cy="2843771"/>
            <a:chOff x="210764" y="2433615"/>
            <a:chExt cx="2977661" cy="3334066"/>
          </a:xfrm>
        </p:grpSpPr>
        <p:pic>
          <p:nvPicPr>
            <p:cNvPr id="10242" name="Picture 2" descr="Stop Sign Hand Black And White">
              <a:extLst>
                <a:ext uri="{FF2B5EF4-FFF2-40B4-BE49-F238E27FC236}">
                  <a16:creationId xmlns:a16="http://schemas.microsoft.com/office/drawing/2014/main" id="{3AC80B73-929B-0301-D441-DA6477939A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4902" y1="29412" x2="54902" y2="29412"/>
                          <a14:foregroundMark x1="65850" y1="27941" x2="65850" y2="27941"/>
                          <a14:foregroundMark x1="28105" y1="13725" x2="28105" y2="13725"/>
                        </a14:backgroundRemoval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452" y="2433615"/>
              <a:ext cx="2035167" cy="2035167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BF73DB7-75C3-0B8E-C81A-C816DD49E837}"/>
                </a:ext>
              </a:extLst>
            </p:cNvPr>
            <p:cNvSpPr/>
            <p:nvPr/>
          </p:nvSpPr>
          <p:spPr>
            <a:xfrm>
              <a:off x="210764" y="4567352"/>
              <a:ext cx="2977661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600" b="1" cap="none" spc="5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Stop </a:t>
              </a:r>
              <a:r>
                <a:rPr lang="en-GB" sz="3600" cap="none" spc="5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</a:t>
              </a:r>
              <a:r>
                <a:rPr lang="en-GB" sz="3600" b="1" cap="none" spc="5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Think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FC74A1C-1536-DFB4-1EB6-150D261C57EF}"/>
              </a:ext>
            </a:extLst>
          </p:cNvPr>
          <p:cNvGrpSpPr/>
          <p:nvPr/>
        </p:nvGrpSpPr>
        <p:grpSpPr>
          <a:xfrm>
            <a:off x="6389533" y="2678819"/>
            <a:ext cx="1940798" cy="2670547"/>
            <a:chOff x="6095999" y="2189285"/>
            <a:chExt cx="2276704" cy="3578394"/>
          </a:xfrm>
        </p:grpSpPr>
        <p:pic>
          <p:nvPicPr>
            <p:cNvPr id="8" name="Picture 12" descr="Calling 999 | Secondary | First Aid Champions">
              <a:extLst>
                <a:ext uri="{FF2B5EF4-FFF2-40B4-BE49-F238E27FC236}">
                  <a16:creationId xmlns:a16="http://schemas.microsoft.com/office/drawing/2014/main" id="{FF50F71D-29B5-C35B-32F1-443F4AE4C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99" y="2189285"/>
              <a:ext cx="2276704" cy="2276704"/>
            </a:xfrm>
            <a:prstGeom prst="rect">
              <a:avLst/>
            </a:prstGeom>
            <a:noFill/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E7D2A1-8CAB-374E-83AE-DCB518949D01}"/>
                </a:ext>
              </a:extLst>
            </p:cNvPr>
            <p:cNvSpPr/>
            <p:nvPr/>
          </p:nvSpPr>
          <p:spPr>
            <a:xfrm>
              <a:off x="6263952" y="4567350"/>
              <a:ext cx="1940798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600" b="1" cap="none" spc="5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Call 999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A66B65B-45F2-8F6D-C95D-0B34089D88B1}"/>
              </a:ext>
            </a:extLst>
          </p:cNvPr>
          <p:cNvGrpSpPr/>
          <p:nvPr/>
        </p:nvGrpSpPr>
        <p:grpSpPr>
          <a:xfrm>
            <a:off x="8659269" y="2677695"/>
            <a:ext cx="2648320" cy="2308547"/>
            <a:chOff x="8372703" y="2884618"/>
            <a:chExt cx="2648320" cy="23085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DDA260-A771-0B81-8A31-903F47D46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639" b="89759" l="9353" r="89928">
                          <a14:foregroundMark x1="23381" y1="36747" x2="23381" y2="36747"/>
                          <a14:foregroundMark x1="9353" y1="45181" x2="9353" y2="45181"/>
                          <a14:foregroundMark x1="16906" y1="77108" x2="16906" y2="77108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72703" y="2884618"/>
              <a:ext cx="2648320" cy="1581371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413ED1-0384-8BF7-C335-2E07B88D8312}"/>
                </a:ext>
              </a:extLst>
            </p:cNvPr>
            <p:cNvSpPr/>
            <p:nvPr/>
          </p:nvSpPr>
          <p:spPr>
            <a:xfrm>
              <a:off x="8586775" y="4546834"/>
              <a:ext cx="1940798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600" b="1" cap="none" spc="5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Float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6FC9A02-D440-CEF1-44F4-D84728161547}"/>
              </a:ext>
            </a:extLst>
          </p:cNvPr>
          <p:cNvGrpSpPr/>
          <p:nvPr/>
        </p:nvGrpSpPr>
        <p:grpSpPr>
          <a:xfrm>
            <a:off x="3226107" y="2306071"/>
            <a:ext cx="2977661" cy="3304119"/>
            <a:chOff x="3525763" y="2138456"/>
            <a:chExt cx="2977661" cy="330411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B5C1DE-5258-037F-7786-88F6F0A4BEF9}"/>
                </a:ext>
              </a:extLst>
            </p:cNvPr>
            <p:cNvSpPr/>
            <p:nvPr/>
          </p:nvSpPr>
          <p:spPr>
            <a:xfrm>
              <a:off x="3525763" y="4242246"/>
              <a:ext cx="2977661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600" b="1" cap="none" spc="5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Stay together</a:t>
              </a:r>
            </a:p>
          </p:txBody>
        </p:sp>
        <p:pic>
          <p:nvPicPr>
            <p:cNvPr id="2050" name="Picture 2" descr="Team Building Icon at Vectorified.com | Collection of Team Building ...">
              <a:extLst>
                <a:ext uri="{FF2B5EF4-FFF2-40B4-BE49-F238E27FC236}">
                  <a16:creationId xmlns:a16="http://schemas.microsoft.com/office/drawing/2014/main" id="{060C9ADD-C357-3306-3982-AC032FD02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16" b="89451" l="5485" r="95359">
                          <a14:foregroundMark x1="21941" y1="68354" x2="21941" y2="68354"/>
                          <a14:foregroundMark x1="9916" y1="52954" x2="9916" y2="52954"/>
                          <a14:foregroundMark x1="5907" y1="70464" x2="5907" y2="70464"/>
                          <a14:foregroundMark x1="19409" y1="38397" x2="19409" y2="38397"/>
                          <a14:foregroundMark x1="56118" y1="35021" x2="56118" y2="35021"/>
                          <a14:foregroundMark x1="81646" y1="38819" x2="81646" y2="38819"/>
                          <a14:foregroundMark x1="84810" y1="70042" x2="84810" y2="70042"/>
                          <a14:foregroundMark x1="92827" y1="72574" x2="92827" y2="72574"/>
                          <a14:foregroundMark x1="95359" y1="71941" x2="95359" y2="71941"/>
                        </a14:backgroundRemoval>
                      </a14:imgEffect>
                      <a14:imgEffect>
                        <a14:saturation sat="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9221" y="2138456"/>
              <a:ext cx="2150745" cy="2150745"/>
            </a:xfrm>
            <a:prstGeom prst="rect">
              <a:avLst/>
            </a:prstGeom>
            <a:noFill/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58F1D88-D544-7395-6689-B7FED418E2AE}"/>
              </a:ext>
            </a:extLst>
          </p:cNvPr>
          <p:cNvGrpSpPr/>
          <p:nvPr/>
        </p:nvGrpSpPr>
        <p:grpSpPr>
          <a:xfrm>
            <a:off x="2415524" y="1504218"/>
            <a:ext cx="6880876" cy="707886"/>
            <a:chOff x="2415524" y="1504218"/>
            <a:chExt cx="6880876" cy="707886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DF71001-36F1-1CDB-2CD8-186D7BD2ED0C}"/>
                </a:ext>
              </a:extLst>
            </p:cNvPr>
            <p:cNvSpPr/>
            <p:nvPr/>
          </p:nvSpPr>
          <p:spPr>
            <a:xfrm>
              <a:off x="2415524" y="1504218"/>
              <a:ext cx="6880876" cy="70788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D603B9-2AC0-D880-C050-F4971A51C239}"/>
                </a:ext>
              </a:extLst>
            </p:cNvPr>
            <p:cNvSpPr/>
            <p:nvPr/>
          </p:nvSpPr>
          <p:spPr>
            <a:xfrm>
              <a:off x="2549525" y="1554248"/>
              <a:ext cx="6625533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200" b="1" cap="none" spc="50">
                  <a:ln w="0"/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Follow the </a:t>
              </a:r>
              <a:r>
                <a:rPr lang="en-GB" sz="3200" b="1" spc="50">
                  <a:ln w="0"/>
                  <a:solidFill>
                    <a:srgbClr val="FE5739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</a:t>
              </a:r>
              <a:r>
                <a:rPr lang="en-GB" sz="3200" b="1" cap="none" spc="50">
                  <a:ln w="0"/>
                  <a:solidFill>
                    <a:srgbClr val="FE5739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ater </a:t>
              </a:r>
              <a:r>
                <a:rPr lang="en-GB" sz="3200" b="1" spc="50">
                  <a:ln w="0"/>
                  <a:solidFill>
                    <a:srgbClr val="FE5739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</a:t>
              </a:r>
              <a:r>
                <a:rPr lang="en-GB" sz="3200" b="1" cap="none" spc="50">
                  <a:ln w="0"/>
                  <a:solidFill>
                    <a:srgbClr val="FE5739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afety </a:t>
              </a:r>
              <a:r>
                <a:rPr lang="en-GB" sz="3200" b="1" spc="50">
                  <a:ln w="0"/>
                  <a:solidFill>
                    <a:srgbClr val="FE5739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en-GB" sz="3200" b="1" cap="none" spc="50">
                  <a:ln w="0"/>
                  <a:solidFill>
                    <a:srgbClr val="FE5739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ode!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7122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A773D5-2425-2703-FE45-0DE99D95A116}"/>
              </a:ext>
            </a:extLst>
          </p:cNvPr>
          <p:cNvSpPr/>
          <p:nvPr/>
        </p:nvSpPr>
        <p:spPr>
          <a:xfrm>
            <a:off x="0" y="640032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D1FEC4-5B02-E0E4-DF9F-47778D71E44A}"/>
              </a:ext>
            </a:extLst>
          </p:cNvPr>
          <p:cNvSpPr/>
          <p:nvPr/>
        </p:nvSpPr>
        <p:spPr>
          <a:xfrm>
            <a:off x="1208549" y="354219"/>
            <a:ext cx="40751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Float to Live</a:t>
            </a:r>
            <a:endParaRPr lang="en-GB" sz="4800" b="1" cap="none" spc="50">
              <a:ln w="0"/>
              <a:solidFill>
                <a:srgbClr val="FE573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1BF0088-AA57-A819-DF2B-157F9244F103}"/>
              </a:ext>
            </a:extLst>
          </p:cNvPr>
          <p:cNvGrpSpPr/>
          <p:nvPr/>
        </p:nvGrpSpPr>
        <p:grpSpPr>
          <a:xfrm>
            <a:off x="838199" y="1729039"/>
            <a:ext cx="6046449" cy="5621947"/>
            <a:chOff x="838199" y="1729039"/>
            <a:chExt cx="6046449" cy="56219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A04989-8A45-C3AA-D8D0-386DC4E22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199" y="3323697"/>
              <a:ext cx="6046449" cy="4027289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96DDE74-C785-3823-095C-610DD8CFC1F5}"/>
                </a:ext>
              </a:extLst>
            </p:cNvPr>
            <p:cNvGrpSpPr/>
            <p:nvPr/>
          </p:nvGrpSpPr>
          <p:grpSpPr>
            <a:xfrm>
              <a:off x="1027796" y="1729039"/>
              <a:ext cx="3400903" cy="1845404"/>
              <a:chOff x="1208549" y="1941690"/>
              <a:chExt cx="3400903" cy="1845404"/>
            </a:xfrm>
          </p:grpSpPr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F730029D-700F-AC3A-DCB3-C3D162E8035A}"/>
                  </a:ext>
                </a:extLst>
              </p:cNvPr>
              <p:cNvSpPr/>
              <p:nvPr/>
            </p:nvSpPr>
            <p:spPr>
              <a:xfrm>
                <a:off x="1208549" y="1941690"/>
                <a:ext cx="3400903" cy="1845404"/>
              </a:xfrm>
              <a:prstGeom prst="wedgeRoundRectCallout">
                <a:avLst>
                  <a:gd name="adj1" fmla="val 20645"/>
                  <a:gd name="adj2" fmla="val 63714"/>
                  <a:gd name="adj3" fmla="val 16667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/>
                  <a:t>D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52D68F7-A5FD-328B-FCF8-CA3B6B951094}"/>
                  </a:ext>
                </a:extLst>
              </p:cNvPr>
              <p:cNvSpPr/>
              <p:nvPr/>
            </p:nvSpPr>
            <p:spPr>
              <a:xfrm>
                <a:off x="1414487" y="2325783"/>
                <a:ext cx="2989024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GB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But why should you </a:t>
                </a:r>
                <a:r>
                  <a:rPr lang="en-GB" sz="3200">
                    <a:solidFill>
                      <a:srgbClr val="FE5739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float</a:t>
                </a:r>
                <a:r>
                  <a:rPr lang="en-GB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GB" sz="32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64C9B5-7F54-78B7-A446-123E677B5849}"/>
              </a:ext>
            </a:extLst>
          </p:cNvPr>
          <p:cNvGrpSpPr/>
          <p:nvPr/>
        </p:nvGrpSpPr>
        <p:grpSpPr>
          <a:xfrm>
            <a:off x="5927545" y="1137915"/>
            <a:ext cx="5527170" cy="1020725"/>
            <a:chOff x="5927545" y="1194976"/>
            <a:chExt cx="5527170" cy="1020725"/>
          </a:xfrm>
        </p:grpSpPr>
        <p:pic>
          <p:nvPicPr>
            <p:cNvPr id="14" name="Graphic 13" descr="Snowflake with solid fill">
              <a:extLst>
                <a:ext uri="{FF2B5EF4-FFF2-40B4-BE49-F238E27FC236}">
                  <a16:creationId xmlns:a16="http://schemas.microsoft.com/office/drawing/2014/main" id="{2C2455B0-7571-CBC0-CDE2-41D35AEEF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27545" y="1194976"/>
              <a:ext cx="1020725" cy="1020725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5CC2C01-CDCE-0382-2BC5-0051FE89742A}"/>
                </a:ext>
              </a:extLst>
            </p:cNvPr>
            <p:cNvSpPr txBox="1"/>
            <p:nvPr/>
          </p:nvSpPr>
          <p:spPr>
            <a:xfrm>
              <a:off x="7052050" y="1199207"/>
              <a:ext cx="44026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If the water is 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cold</a:t>
              </a:r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it can make you 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panic</a:t>
              </a:r>
              <a:r>
                <a:rPr lang="en-US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which makes you move more and you can become tired</a:t>
              </a:r>
              <a:endParaRPr lang="en-US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60E2D8-C206-286F-AB74-D957954BD990}"/>
              </a:ext>
            </a:extLst>
          </p:cNvPr>
          <p:cNvGrpSpPr/>
          <p:nvPr/>
        </p:nvGrpSpPr>
        <p:grpSpPr>
          <a:xfrm>
            <a:off x="5662223" y="2473887"/>
            <a:ext cx="5792494" cy="923330"/>
            <a:chOff x="5662223" y="2473887"/>
            <a:chExt cx="5792494" cy="92333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414A60-88A1-87B1-E31E-9D873E76C5AF}"/>
                </a:ext>
              </a:extLst>
            </p:cNvPr>
            <p:cNvSpPr txBox="1"/>
            <p:nvPr/>
          </p:nvSpPr>
          <p:spPr>
            <a:xfrm>
              <a:off x="7052052" y="2473887"/>
              <a:ext cx="44026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Lying on your back and 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gently swishing </a:t>
              </a:r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arms and feet around in circles uses 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less energy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D408541-BA96-FAAF-FD8F-0030BC59B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39" b="89759" l="9353" r="89928">
                          <a14:foregroundMark x1="23381" y1="36747" x2="23381" y2="36747"/>
                          <a14:foregroundMark x1="9353" y1="45181" x2="9353" y2="45181"/>
                          <a14:foregroundMark x1="16906" y1="77108" x2="16906" y2="77108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62223" y="2473887"/>
              <a:ext cx="1389829" cy="84981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F552F68-212B-4532-3843-CBC483000A4D}"/>
              </a:ext>
            </a:extLst>
          </p:cNvPr>
          <p:cNvGrpSpPr/>
          <p:nvPr/>
        </p:nvGrpSpPr>
        <p:grpSpPr>
          <a:xfrm>
            <a:off x="5927545" y="4933890"/>
            <a:ext cx="5527171" cy="1123000"/>
            <a:chOff x="5927545" y="4933890"/>
            <a:chExt cx="5527171" cy="112300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A54120-F8F9-6FC3-D76F-94596058CB41}"/>
                </a:ext>
              </a:extLst>
            </p:cNvPr>
            <p:cNvSpPr txBox="1"/>
            <p:nvPr/>
          </p:nvSpPr>
          <p:spPr>
            <a:xfrm>
              <a:off x="7052051" y="5172224"/>
              <a:ext cx="4402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Floating gives you more 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</a:t>
              </a:r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to think, 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call for help </a:t>
              </a:r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 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await rescue</a:t>
              </a:r>
            </a:p>
          </p:txBody>
        </p:sp>
        <p:pic>
          <p:nvPicPr>
            <p:cNvPr id="22" name="Picture 12" descr="Calling 999 | Secondary | First Aid Champions">
              <a:extLst>
                <a:ext uri="{FF2B5EF4-FFF2-40B4-BE49-F238E27FC236}">
                  <a16:creationId xmlns:a16="http://schemas.microsoft.com/office/drawing/2014/main" id="{DEF21241-8E2F-332F-DF35-304490FA0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7545" y="4933890"/>
              <a:ext cx="1177547" cy="1123000"/>
            </a:xfrm>
            <a:prstGeom prst="rect">
              <a:avLst/>
            </a:prstGeom>
            <a:noFill/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701B703-B448-6071-0316-53320C161219}"/>
              </a:ext>
            </a:extLst>
          </p:cNvPr>
          <p:cNvGrpSpPr/>
          <p:nvPr/>
        </p:nvGrpSpPr>
        <p:grpSpPr>
          <a:xfrm>
            <a:off x="5542771" y="3507449"/>
            <a:ext cx="5911945" cy="1191326"/>
            <a:chOff x="5542771" y="3507449"/>
            <a:chExt cx="5911945" cy="119132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9F74C4-21D6-C0EA-500D-EFEF140EDC3C}"/>
                </a:ext>
              </a:extLst>
            </p:cNvPr>
            <p:cNvSpPr txBox="1"/>
            <p:nvPr/>
          </p:nvSpPr>
          <p:spPr>
            <a:xfrm>
              <a:off x="7052051" y="3879148"/>
              <a:ext cx="4402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Keeping your head above the water allows you to </a:t>
              </a:r>
              <a:r>
                <a:rPr lang="en-US" b="1" dirty="0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breathe </a:t>
              </a:r>
            </a:p>
          </p:txBody>
        </p:sp>
        <p:pic>
          <p:nvPicPr>
            <p:cNvPr id="6" name="Picture 2" descr="Breath breathing icon flat Royalty Free Vector Image">
              <a:extLst>
                <a:ext uri="{FF2B5EF4-FFF2-40B4-BE49-F238E27FC236}">
                  <a16:creationId xmlns:a16="http://schemas.microsoft.com/office/drawing/2014/main" id="{EE521FEB-C456-1FBB-ACAD-E7DC2CC6B6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401" b="74496" l="10000" r="90000">
                          <a14:foregroundMark x1="70600" y1="46786" x2="70600" y2="46786"/>
                          <a14:foregroundMark x1="74000" y1="53635" x2="74000" y2="53635"/>
                          <a14:foregroundMark x1="65300" y1="56797" x2="65300" y2="56797"/>
                        </a14:backgroundRemoval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89" b="18492"/>
            <a:stretch/>
          </p:blipFill>
          <p:spPr bwMode="auto">
            <a:xfrm>
              <a:off x="5542771" y="3507449"/>
              <a:ext cx="1790272" cy="1191326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0484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90E2DB-EAB2-41A1-4F09-27B1C87E4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2256C6-1B88-6260-428C-00AB7D47CC0D}"/>
              </a:ext>
            </a:extLst>
          </p:cNvPr>
          <p:cNvSpPr/>
          <p:nvPr/>
        </p:nvSpPr>
        <p:spPr>
          <a:xfrm>
            <a:off x="1203737" y="354219"/>
            <a:ext cx="40847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50" normalizeH="0" baseline="0" noProof="0" dirty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</a:t>
            </a:r>
            <a:r>
              <a:rPr kumimoji="0" lang="en-GB" sz="4800" b="1" i="0" u="none" strike="noStrike" kern="1200" cap="none" spc="50" normalizeH="0" baseline="0" noProof="0" dirty="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float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BCDE1E-C6DD-4C16-2A46-D53E18536D04}"/>
              </a:ext>
            </a:extLst>
          </p:cNvPr>
          <p:cNvSpPr/>
          <p:nvPr/>
        </p:nvSpPr>
        <p:spPr>
          <a:xfrm>
            <a:off x="0" y="640032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AF57FC-A241-16BF-51CB-C2F04E641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9" b="89759" l="9353" r="89928">
                        <a14:foregroundMark x1="23381" y1="36747" x2="23381" y2="36747"/>
                        <a14:foregroundMark x1="9353" y1="45181" x2="9353" y2="45181"/>
                        <a14:foregroundMark x1="16906" y1="77108" x2="16906" y2="77108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6059" y="321395"/>
            <a:ext cx="1389829" cy="84981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2B1511F-DD8D-2767-DE2E-0164B8929630}"/>
              </a:ext>
            </a:extLst>
          </p:cNvPr>
          <p:cNvGrpSpPr/>
          <p:nvPr/>
        </p:nvGrpSpPr>
        <p:grpSpPr>
          <a:xfrm>
            <a:off x="475212" y="1379408"/>
            <a:ext cx="6027310" cy="983420"/>
            <a:chOff x="475212" y="1379408"/>
            <a:chExt cx="6027310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FB87DEA-6458-AA09-9055-48DC316B42C7}"/>
                </a:ext>
              </a:extLst>
            </p:cNvPr>
            <p:cNvSpPr/>
            <p:nvPr/>
          </p:nvSpPr>
          <p:spPr>
            <a:xfrm>
              <a:off x="1208541" y="1553336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Tilt your head back,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E573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submerging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your ears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3E11CD1-FA56-EB18-442D-38EC503E8957}"/>
                </a:ext>
              </a:extLst>
            </p:cNvPr>
            <p:cNvSpPr/>
            <p:nvPr/>
          </p:nvSpPr>
          <p:spPr>
            <a:xfrm>
              <a:off x="475212" y="1379408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7007998-791A-1589-E8E6-8F75643369C1}"/>
              </a:ext>
            </a:extLst>
          </p:cNvPr>
          <p:cNvGrpSpPr/>
          <p:nvPr/>
        </p:nvGrpSpPr>
        <p:grpSpPr>
          <a:xfrm>
            <a:off x="475211" y="2445580"/>
            <a:ext cx="6027311" cy="983420"/>
            <a:chOff x="475211" y="2445580"/>
            <a:chExt cx="6027311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3F90A1-BD21-9AD2-7ED1-ED8E2C1AF86F}"/>
                </a:ext>
              </a:extLst>
            </p:cNvPr>
            <p:cNvSpPr/>
            <p:nvPr/>
          </p:nvSpPr>
          <p:spPr>
            <a:xfrm>
              <a:off x="1208541" y="2643744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E573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Relax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and try to control your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E573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breathing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16401F7-D7E7-542B-91D7-FEC0D00B74EB}"/>
                </a:ext>
              </a:extLst>
            </p:cNvPr>
            <p:cNvSpPr/>
            <p:nvPr/>
          </p:nvSpPr>
          <p:spPr>
            <a:xfrm>
              <a:off x="475211" y="2445580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CE5CFB2-C45C-BA63-32E2-EA79B9E43F10}"/>
              </a:ext>
            </a:extLst>
          </p:cNvPr>
          <p:cNvGrpSpPr/>
          <p:nvPr/>
        </p:nvGrpSpPr>
        <p:grpSpPr>
          <a:xfrm>
            <a:off x="475211" y="3525858"/>
            <a:ext cx="6027310" cy="983420"/>
            <a:chOff x="475211" y="3525858"/>
            <a:chExt cx="6027310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CAD0085-20E8-45D0-321C-D3282540D397}"/>
                </a:ext>
              </a:extLst>
            </p:cNvPr>
            <p:cNvSpPr/>
            <p:nvPr/>
          </p:nvSpPr>
          <p:spPr>
            <a:xfrm>
              <a:off x="1208540" y="3709916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Move your hands to help you stay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E573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afloat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4BA7FA5-CDAD-40EF-89E5-62FDF2AE2789}"/>
                </a:ext>
              </a:extLst>
            </p:cNvPr>
            <p:cNvSpPr/>
            <p:nvPr/>
          </p:nvSpPr>
          <p:spPr>
            <a:xfrm>
              <a:off x="475211" y="3525858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ADAD421-E82E-FAA8-117B-1094E8677002}"/>
              </a:ext>
            </a:extLst>
          </p:cNvPr>
          <p:cNvGrpSpPr/>
          <p:nvPr/>
        </p:nvGrpSpPr>
        <p:grpSpPr>
          <a:xfrm>
            <a:off x="475211" y="4584977"/>
            <a:ext cx="6027310" cy="983420"/>
            <a:chOff x="475211" y="4584977"/>
            <a:chExt cx="6027310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190820E-0ABC-ADD4-D1A0-DC61006F02A0}"/>
                </a:ext>
              </a:extLst>
            </p:cNvPr>
            <p:cNvSpPr/>
            <p:nvPr/>
          </p:nvSpPr>
          <p:spPr>
            <a:xfrm>
              <a:off x="1208540" y="4776088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legs might sink but that’s OK –                          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E573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everyone floats differently 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12A1634-12F8-7DF4-D3C0-96AF2166D218}"/>
                </a:ext>
              </a:extLst>
            </p:cNvPr>
            <p:cNvSpPr/>
            <p:nvPr/>
          </p:nvSpPr>
          <p:spPr>
            <a:xfrm>
              <a:off x="475211" y="4584977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EE006CA-7AB1-2A00-60C6-788DB528B0C9}"/>
              </a:ext>
            </a:extLst>
          </p:cNvPr>
          <p:cNvGrpSpPr/>
          <p:nvPr/>
        </p:nvGrpSpPr>
        <p:grpSpPr>
          <a:xfrm>
            <a:off x="475211" y="5649317"/>
            <a:ext cx="6027310" cy="983420"/>
            <a:chOff x="475211" y="5649317"/>
            <a:chExt cx="6027310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3CEE8DF-6C5C-133E-93CA-1FDEF0B7317C}"/>
                </a:ext>
              </a:extLst>
            </p:cNvPr>
            <p:cNvSpPr/>
            <p:nvPr/>
          </p:nvSpPr>
          <p:spPr>
            <a:xfrm>
              <a:off x="1208540" y="5842260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E573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Spread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E573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arms and legs to improve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E573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stability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AF0A787-5B73-2CFE-CE3C-97D27847B265}"/>
                </a:ext>
              </a:extLst>
            </p:cNvPr>
            <p:cNvSpPr/>
            <p:nvPr/>
          </p:nvSpPr>
          <p:spPr>
            <a:xfrm>
              <a:off x="475211" y="5649317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</p:grpSp>
      <p:pic>
        <p:nvPicPr>
          <p:cNvPr id="4" name="Online Media 3" title="How to float">
            <a:hlinkClick r:id="" action="ppaction://media"/>
            <a:extLst>
              <a:ext uri="{FF2B5EF4-FFF2-40B4-BE49-F238E27FC236}">
                <a16:creationId xmlns:a16="http://schemas.microsoft.com/office/drawing/2014/main" id="{E4BCA1E2-F492-379D-1718-3CF769113AF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rcRect t="8610" b="12207"/>
          <a:stretch/>
        </p:blipFill>
        <p:spPr>
          <a:xfrm>
            <a:off x="7702101" y="716973"/>
            <a:ext cx="3281358" cy="549679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907436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90E2DB-EAB2-41A1-4F09-27B1C87E4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2256C6-1B88-6260-428C-00AB7D47CC0D}"/>
              </a:ext>
            </a:extLst>
          </p:cNvPr>
          <p:cNvSpPr/>
          <p:nvPr/>
        </p:nvSpPr>
        <p:spPr>
          <a:xfrm>
            <a:off x="1203737" y="354219"/>
            <a:ext cx="40847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50" normalizeH="0" baseline="0" noProof="0" dirty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</a:t>
            </a:r>
            <a:r>
              <a:rPr kumimoji="0" lang="en-GB" sz="4800" b="1" i="0" u="none" strike="noStrike" kern="1200" cap="none" spc="50" normalizeH="0" baseline="0" noProof="0" dirty="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float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BCDE1E-C6DD-4C16-2A46-D53E18536D04}"/>
              </a:ext>
            </a:extLst>
          </p:cNvPr>
          <p:cNvSpPr/>
          <p:nvPr/>
        </p:nvSpPr>
        <p:spPr>
          <a:xfrm>
            <a:off x="0" y="640032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AF57FC-A241-16BF-51CB-C2F04E641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39" b="89759" l="9353" r="89928">
                        <a14:foregroundMark x1="23381" y1="36747" x2="23381" y2="36747"/>
                        <a14:foregroundMark x1="9353" y1="45181" x2="9353" y2="45181"/>
                        <a14:foregroundMark x1="16906" y1="77108" x2="16906" y2="77108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6059" y="321395"/>
            <a:ext cx="1389829" cy="84981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2B1511F-DD8D-2767-DE2E-0164B8929630}"/>
              </a:ext>
            </a:extLst>
          </p:cNvPr>
          <p:cNvGrpSpPr/>
          <p:nvPr/>
        </p:nvGrpSpPr>
        <p:grpSpPr>
          <a:xfrm>
            <a:off x="475212" y="1379408"/>
            <a:ext cx="6027310" cy="983420"/>
            <a:chOff x="475212" y="1379408"/>
            <a:chExt cx="6027310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FB87DEA-6458-AA09-9055-48DC316B42C7}"/>
                </a:ext>
              </a:extLst>
            </p:cNvPr>
            <p:cNvSpPr/>
            <p:nvPr/>
          </p:nvSpPr>
          <p:spPr>
            <a:xfrm>
              <a:off x="1208541" y="1553336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Tilt your head back,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E573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submerging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your ears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3E11CD1-FA56-EB18-442D-38EC503E8957}"/>
                </a:ext>
              </a:extLst>
            </p:cNvPr>
            <p:cNvSpPr/>
            <p:nvPr/>
          </p:nvSpPr>
          <p:spPr>
            <a:xfrm>
              <a:off x="475212" y="1379408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7007998-791A-1589-E8E6-8F75643369C1}"/>
              </a:ext>
            </a:extLst>
          </p:cNvPr>
          <p:cNvGrpSpPr/>
          <p:nvPr/>
        </p:nvGrpSpPr>
        <p:grpSpPr>
          <a:xfrm>
            <a:off x="475211" y="2445580"/>
            <a:ext cx="6027311" cy="983420"/>
            <a:chOff x="475211" y="2445580"/>
            <a:chExt cx="6027311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3F90A1-BD21-9AD2-7ED1-ED8E2C1AF86F}"/>
                </a:ext>
              </a:extLst>
            </p:cNvPr>
            <p:cNvSpPr/>
            <p:nvPr/>
          </p:nvSpPr>
          <p:spPr>
            <a:xfrm>
              <a:off x="1208541" y="2643744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E573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Relax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and try to control your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E573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breathing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16401F7-D7E7-542B-91D7-FEC0D00B74EB}"/>
                </a:ext>
              </a:extLst>
            </p:cNvPr>
            <p:cNvSpPr/>
            <p:nvPr/>
          </p:nvSpPr>
          <p:spPr>
            <a:xfrm>
              <a:off x="475211" y="2445580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CE5CFB2-C45C-BA63-32E2-EA79B9E43F10}"/>
              </a:ext>
            </a:extLst>
          </p:cNvPr>
          <p:cNvGrpSpPr/>
          <p:nvPr/>
        </p:nvGrpSpPr>
        <p:grpSpPr>
          <a:xfrm>
            <a:off x="475211" y="3525858"/>
            <a:ext cx="6027310" cy="983420"/>
            <a:chOff x="475211" y="3525858"/>
            <a:chExt cx="6027310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CAD0085-20E8-45D0-321C-D3282540D397}"/>
                </a:ext>
              </a:extLst>
            </p:cNvPr>
            <p:cNvSpPr/>
            <p:nvPr/>
          </p:nvSpPr>
          <p:spPr>
            <a:xfrm>
              <a:off x="1208540" y="3709916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Move your hands to help you stay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E573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afloat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4BA7FA5-CDAD-40EF-89E5-62FDF2AE2789}"/>
                </a:ext>
              </a:extLst>
            </p:cNvPr>
            <p:cNvSpPr/>
            <p:nvPr/>
          </p:nvSpPr>
          <p:spPr>
            <a:xfrm>
              <a:off x="475211" y="3525858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ADAD421-E82E-FAA8-117B-1094E8677002}"/>
              </a:ext>
            </a:extLst>
          </p:cNvPr>
          <p:cNvGrpSpPr/>
          <p:nvPr/>
        </p:nvGrpSpPr>
        <p:grpSpPr>
          <a:xfrm>
            <a:off x="475211" y="4584977"/>
            <a:ext cx="6027310" cy="983420"/>
            <a:chOff x="475211" y="4584977"/>
            <a:chExt cx="6027310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190820E-0ABC-ADD4-D1A0-DC61006F02A0}"/>
                </a:ext>
              </a:extLst>
            </p:cNvPr>
            <p:cNvSpPr/>
            <p:nvPr/>
          </p:nvSpPr>
          <p:spPr>
            <a:xfrm>
              <a:off x="1208540" y="4776088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legs might sink but that’s OK –                          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E573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everyone floats differently 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12A1634-12F8-7DF4-D3C0-96AF2166D218}"/>
                </a:ext>
              </a:extLst>
            </p:cNvPr>
            <p:cNvSpPr/>
            <p:nvPr/>
          </p:nvSpPr>
          <p:spPr>
            <a:xfrm>
              <a:off x="475211" y="4584977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EE006CA-7AB1-2A00-60C6-788DB528B0C9}"/>
              </a:ext>
            </a:extLst>
          </p:cNvPr>
          <p:cNvGrpSpPr/>
          <p:nvPr/>
        </p:nvGrpSpPr>
        <p:grpSpPr>
          <a:xfrm>
            <a:off x="475211" y="5649317"/>
            <a:ext cx="6027310" cy="983420"/>
            <a:chOff x="475211" y="5649317"/>
            <a:chExt cx="6027310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3CEE8DF-6C5C-133E-93CA-1FDEF0B7317C}"/>
                </a:ext>
              </a:extLst>
            </p:cNvPr>
            <p:cNvSpPr/>
            <p:nvPr/>
          </p:nvSpPr>
          <p:spPr>
            <a:xfrm>
              <a:off x="1208540" y="5842260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E573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Spread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E573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arms and legs to improve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E573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stability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AF0A787-5B73-2CFE-CE3C-97D27847B265}"/>
                </a:ext>
              </a:extLst>
            </p:cNvPr>
            <p:cNvSpPr/>
            <p:nvPr/>
          </p:nvSpPr>
          <p:spPr>
            <a:xfrm>
              <a:off x="475211" y="5649317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</p:grpSp>
      <p:pic>
        <p:nvPicPr>
          <p:cNvPr id="25" name="Picture 2" descr="May be an image of 1 person, skydiving, swimming and jet ski">
            <a:extLst>
              <a:ext uri="{FF2B5EF4-FFF2-40B4-BE49-F238E27FC236}">
                <a16:creationId xmlns:a16="http://schemas.microsoft.com/office/drawing/2014/main" id="{1BB47361-EDEC-A800-A30C-79402D3DF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1" y="644485"/>
            <a:ext cx="3281358" cy="5637727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023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-form: Shape 36">
            <a:extLst>
              <a:ext uri="{FF2B5EF4-FFF2-40B4-BE49-F238E27FC236}">
                <a16:creationId xmlns:a16="http://schemas.microsoft.com/office/drawing/2014/main" id="{DDE943A6-0CA8-CB1D-8287-2ADC69159D4F}"/>
              </a:ext>
            </a:extLst>
          </p:cNvPr>
          <p:cNvSpPr/>
          <p:nvPr/>
        </p:nvSpPr>
        <p:spPr>
          <a:xfrm>
            <a:off x="2864006" y="4890683"/>
            <a:ext cx="6632154" cy="4263528"/>
          </a:xfrm>
          <a:custGeom>
            <a:avLst/>
            <a:gdLst>
              <a:gd name="connsiteX0" fmla="*/ 0 w 6632154"/>
              <a:gd name="connsiteY0" fmla="*/ 0 h 4263528"/>
              <a:gd name="connsiteX1" fmla="*/ 0 w 6632154"/>
              <a:gd name="connsiteY1" fmla="*/ 0 h 4263528"/>
              <a:gd name="connsiteX2" fmla="*/ 8953 w 6632154"/>
              <a:gd name="connsiteY2" fmla="*/ 43296 h 4263528"/>
              <a:gd name="connsiteX3" fmla="*/ 440675 w 6632154"/>
              <a:gd name="connsiteY3" fmla="*/ 214829 h 4263528"/>
              <a:gd name="connsiteX4" fmla="*/ 752279 w 6632154"/>
              <a:gd name="connsiteY4" fmla="*/ 151907 h 4263528"/>
              <a:gd name="connsiteX5" fmla="*/ 802205 w 6632154"/>
              <a:gd name="connsiteY5" fmla="*/ 122409 h 4263528"/>
              <a:gd name="connsiteX6" fmla="*/ 879216 w 6632154"/>
              <a:gd name="connsiteY6" fmla="*/ 165773 h 4263528"/>
              <a:gd name="connsiteX7" fmla="*/ 1159526 w 6632154"/>
              <a:gd name="connsiteY7" fmla="*/ 214829 h 4263528"/>
              <a:gd name="connsiteX8" fmla="*/ 1471131 w 6632154"/>
              <a:gd name="connsiteY8" fmla="*/ 151907 h 4263528"/>
              <a:gd name="connsiteX9" fmla="*/ 1521056 w 6632154"/>
              <a:gd name="connsiteY9" fmla="*/ 122409 h 4263528"/>
              <a:gd name="connsiteX10" fmla="*/ 1598067 w 6632154"/>
              <a:gd name="connsiteY10" fmla="*/ 165773 h 4263528"/>
              <a:gd name="connsiteX11" fmla="*/ 1878377 w 6632154"/>
              <a:gd name="connsiteY11" fmla="*/ 214829 h 4263528"/>
              <a:gd name="connsiteX12" fmla="*/ 2189982 w 6632154"/>
              <a:gd name="connsiteY12" fmla="*/ 151907 h 4263528"/>
              <a:gd name="connsiteX13" fmla="*/ 2239907 w 6632154"/>
              <a:gd name="connsiteY13" fmla="*/ 122409 h 4263528"/>
              <a:gd name="connsiteX14" fmla="*/ 2316918 w 6632154"/>
              <a:gd name="connsiteY14" fmla="*/ 165773 h 4263528"/>
              <a:gd name="connsiteX15" fmla="*/ 2597228 w 6632154"/>
              <a:gd name="connsiteY15" fmla="*/ 214830 h 4263528"/>
              <a:gd name="connsiteX16" fmla="*/ 2908833 w 6632154"/>
              <a:gd name="connsiteY16" fmla="*/ 151907 h 4263528"/>
              <a:gd name="connsiteX17" fmla="*/ 2958758 w 6632154"/>
              <a:gd name="connsiteY17" fmla="*/ 122409 h 4263528"/>
              <a:gd name="connsiteX18" fmla="*/ 3035769 w 6632154"/>
              <a:gd name="connsiteY18" fmla="*/ 165773 h 4263528"/>
              <a:gd name="connsiteX19" fmla="*/ 3316079 w 6632154"/>
              <a:gd name="connsiteY19" fmla="*/ 214830 h 4263528"/>
              <a:gd name="connsiteX20" fmla="*/ 3627684 w 6632154"/>
              <a:gd name="connsiteY20" fmla="*/ 151907 h 4263528"/>
              <a:gd name="connsiteX21" fmla="*/ 3677609 w 6632154"/>
              <a:gd name="connsiteY21" fmla="*/ 122409 h 4263528"/>
              <a:gd name="connsiteX22" fmla="*/ 3754620 w 6632154"/>
              <a:gd name="connsiteY22" fmla="*/ 165773 h 4263528"/>
              <a:gd name="connsiteX23" fmla="*/ 4034930 w 6632154"/>
              <a:gd name="connsiteY23" fmla="*/ 214830 h 4263528"/>
              <a:gd name="connsiteX24" fmla="*/ 4346535 w 6632154"/>
              <a:gd name="connsiteY24" fmla="*/ 151907 h 4263528"/>
              <a:gd name="connsiteX25" fmla="*/ 4396460 w 6632154"/>
              <a:gd name="connsiteY25" fmla="*/ 122409 h 4263528"/>
              <a:gd name="connsiteX26" fmla="*/ 4473471 w 6632154"/>
              <a:gd name="connsiteY26" fmla="*/ 165773 h 4263528"/>
              <a:gd name="connsiteX27" fmla="*/ 4753781 w 6632154"/>
              <a:gd name="connsiteY27" fmla="*/ 214830 h 4263528"/>
              <a:gd name="connsiteX28" fmla="*/ 5065386 w 6632154"/>
              <a:gd name="connsiteY28" fmla="*/ 151907 h 4263528"/>
              <a:gd name="connsiteX29" fmla="*/ 5115311 w 6632154"/>
              <a:gd name="connsiteY29" fmla="*/ 122409 h 4263528"/>
              <a:gd name="connsiteX30" fmla="*/ 5192322 w 6632154"/>
              <a:gd name="connsiteY30" fmla="*/ 165773 h 4263528"/>
              <a:gd name="connsiteX31" fmla="*/ 5472632 w 6632154"/>
              <a:gd name="connsiteY31" fmla="*/ 214830 h 4263528"/>
              <a:gd name="connsiteX32" fmla="*/ 5784236 w 6632154"/>
              <a:gd name="connsiteY32" fmla="*/ 151907 h 4263528"/>
              <a:gd name="connsiteX33" fmla="*/ 5832056 w 6632154"/>
              <a:gd name="connsiteY33" fmla="*/ 123653 h 4263528"/>
              <a:gd name="connsiteX34" fmla="*/ 5879877 w 6632154"/>
              <a:gd name="connsiteY34" fmla="*/ 151908 h 4263528"/>
              <a:gd name="connsiteX35" fmla="*/ 6191481 w 6632154"/>
              <a:gd name="connsiteY35" fmla="*/ 214830 h 4263528"/>
              <a:gd name="connsiteX36" fmla="*/ 6623203 w 6632154"/>
              <a:gd name="connsiteY36" fmla="*/ 43296 h 4263528"/>
              <a:gd name="connsiteX37" fmla="*/ 6632154 w 6632154"/>
              <a:gd name="connsiteY37" fmla="*/ 10 h 4263528"/>
              <a:gd name="connsiteX38" fmla="*/ 6632154 w 6632154"/>
              <a:gd name="connsiteY38" fmla="*/ 4263528 h 4263528"/>
              <a:gd name="connsiteX39" fmla="*/ 0 w 6632154"/>
              <a:gd name="connsiteY39" fmla="*/ 4263528 h 426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632154" h="4263528">
                <a:moveTo>
                  <a:pt x="0" y="0"/>
                </a:moveTo>
                <a:lnTo>
                  <a:pt x="0" y="0"/>
                </a:lnTo>
                <a:lnTo>
                  <a:pt x="8953" y="43296"/>
                </a:lnTo>
                <a:cubicBezTo>
                  <a:pt x="50044" y="141190"/>
                  <a:pt x="227719" y="214829"/>
                  <a:pt x="440675" y="214829"/>
                </a:cubicBezTo>
                <a:cubicBezTo>
                  <a:pt x="562364" y="214829"/>
                  <a:pt x="672533" y="190784"/>
                  <a:pt x="752279" y="151907"/>
                </a:cubicBezTo>
                <a:lnTo>
                  <a:pt x="802205" y="122409"/>
                </a:lnTo>
                <a:lnTo>
                  <a:pt x="879216" y="165773"/>
                </a:lnTo>
                <a:cubicBezTo>
                  <a:pt x="955391" y="196419"/>
                  <a:pt x="1053048" y="214829"/>
                  <a:pt x="1159526" y="214829"/>
                </a:cubicBezTo>
                <a:cubicBezTo>
                  <a:pt x="1281215" y="214829"/>
                  <a:pt x="1391384" y="190784"/>
                  <a:pt x="1471131" y="151907"/>
                </a:cubicBezTo>
                <a:lnTo>
                  <a:pt x="1521056" y="122409"/>
                </a:lnTo>
                <a:lnTo>
                  <a:pt x="1598067" y="165773"/>
                </a:lnTo>
                <a:cubicBezTo>
                  <a:pt x="1674242" y="196420"/>
                  <a:pt x="1771900" y="214829"/>
                  <a:pt x="1878377" y="214829"/>
                </a:cubicBezTo>
                <a:cubicBezTo>
                  <a:pt x="2000066" y="214829"/>
                  <a:pt x="2110235" y="190784"/>
                  <a:pt x="2189982" y="151907"/>
                </a:cubicBezTo>
                <a:lnTo>
                  <a:pt x="2239907" y="122409"/>
                </a:lnTo>
                <a:lnTo>
                  <a:pt x="2316918" y="165773"/>
                </a:lnTo>
                <a:cubicBezTo>
                  <a:pt x="2393093" y="196420"/>
                  <a:pt x="2490751" y="214830"/>
                  <a:pt x="2597228" y="214830"/>
                </a:cubicBezTo>
                <a:cubicBezTo>
                  <a:pt x="2718917" y="214830"/>
                  <a:pt x="2829086" y="190784"/>
                  <a:pt x="2908833" y="151907"/>
                </a:cubicBezTo>
                <a:lnTo>
                  <a:pt x="2958758" y="122409"/>
                </a:lnTo>
                <a:lnTo>
                  <a:pt x="3035769" y="165773"/>
                </a:lnTo>
                <a:cubicBezTo>
                  <a:pt x="3111944" y="196420"/>
                  <a:pt x="3209602" y="214830"/>
                  <a:pt x="3316079" y="214830"/>
                </a:cubicBezTo>
                <a:cubicBezTo>
                  <a:pt x="3437768" y="214830"/>
                  <a:pt x="3547937" y="190784"/>
                  <a:pt x="3627684" y="151907"/>
                </a:cubicBezTo>
                <a:lnTo>
                  <a:pt x="3677609" y="122409"/>
                </a:lnTo>
                <a:lnTo>
                  <a:pt x="3754620" y="165773"/>
                </a:lnTo>
                <a:cubicBezTo>
                  <a:pt x="3830795" y="196420"/>
                  <a:pt x="3928453" y="214830"/>
                  <a:pt x="4034930" y="214830"/>
                </a:cubicBezTo>
                <a:cubicBezTo>
                  <a:pt x="4156619" y="214830"/>
                  <a:pt x="4266788" y="190784"/>
                  <a:pt x="4346535" y="151907"/>
                </a:cubicBezTo>
                <a:lnTo>
                  <a:pt x="4396460" y="122409"/>
                </a:lnTo>
                <a:lnTo>
                  <a:pt x="4473471" y="165773"/>
                </a:lnTo>
                <a:cubicBezTo>
                  <a:pt x="4549646" y="196420"/>
                  <a:pt x="4647303" y="214830"/>
                  <a:pt x="4753781" y="214830"/>
                </a:cubicBezTo>
                <a:cubicBezTo>
                  <a:pt x="4875470" y="214830"/>
                  <a:pt x="4985639" y="190784"/>
                  <a:pt x="5065386" y="151907"/>
                </a:cubicBezTo>
                <a:lnTo>
                  <a:pt x="5115311" y="122409"/>
                </a:lnTo>
                <a:lnTo>
                  <a:pt x="5192322" y="165773"/>
                </a:lnTo>
                <a:cubicBezTo>
                  <a:pt x="5268497" y="196420"/>
                  <a:pt x="5366154" y="214830"/>
                  <a:pt x="5472632" y="214830"/>
                </a:cubicBezTo>
                <a:cubicBezTo>
                  <a:pt x="5594321" y="214830"/>
                  <a:pt x="5704490" y="190784"/>
                  <a:pt x="5784236" y="151907"/>
                </a:cubicBezTo>
                <a:lnTo>
                  <a:pt x="5832056" y="123653"/>
                </a:lnTo>
                <a:lnTo>
                  <a:pt x="5879877" y="151908"/>
                </a:lnTo>
                <a:cubicBezTo>
                  <a:pt x="5959623" y="190784"/>
                  <a:pt x="6069792" y="214830"/>
                  <a:pt x="6191481" y="214830"/>
                </a:cubicBezTo>
                <a:cubicBezTo>
                  <a:pt x="6404437" y="214830"/>
                  <a:pt x="6582112" y="141190"/>
                  <a:pt x="6623203" y="43296"/>
                </a:cubicBezTo>
                <a:lnTo>
                  <a:pt x="6632154" y="10"/>
                </a:lnTo>
                <a:lnTo>
                  <a:pt x="6632154" y="4263528"/>
                </a:lnTo>
                <a:lnTo>
                  <a:pt x="0" y="426352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8" name="Free-form: Shape 37">
            <a:extLst>
              <a:ext uri="{FF2B5EF4-FFF2-40B4-BE49-F238E27FC236}">
                <a16:creationId xmlns:a16="http://schemas.microsoft.com/office/drawing/2014/main" id="{B7871DB3-51AB-13D5-B7C3-237804D56DCC}"/>
              </a:ext>
            </a:extLst>
          </p:cNvPr>
          <p:cNvSpPr/>
          <p:nvPr/>
        </p:nvSpPr>
        <p:spPr>
          <a:xfrm>
            <a:off x="2630744" y="5080724"/>
            <a:ext cx="6632154" cy="4263528"/>
          </a:xfrm>
          <a:custGeom>
            <a:avLst/>
            <a:gdLst>
              <a:gd name="connsiteX0" fmla="*/ 0 w 6632154"/>
              <a:gd name="connsiteY0" fmla="*/ 0 h 4263528"/>
              <a:gd name="connsiteX1" fmla="*/ 0 w 6632154"/>
              <a:gd name="connsiteY1" fmla="*/ 0 h 4263528"/>
              <a:gd name="connsiteX2" fmla="*/ 8953 w 6632154"/>
              <a:gd name="connsiteY2" fmla="*/ 43296 h 4263528"/>
              <a:gd name="connsiteX3" fmla="*/ 440675 w 6632154"/>
              <a:gd name="connsiteY3" fmla="*/ 214829 h 4263528"/>
              <a:gd name="connsiteX4" fmla="*/ 752279 w 6632154"/>
              <a:gd name="connsiteY4" fmla="*/ 151907 h 4263528"/>
              <a:gd name="connsiteX5" fmla="*/ 802205 w 6632154"/>
              <a:gd name="connsiteY5" fmla="*/ 122409 h 4263528"/>
              <a:gd name="connsiteX6" fmla="*/ 879216 w 6632154"/>
              <a:gd name="connsiteY6" fmla="*/ 165773 h 4263528"/>
              <a:gd name="connsiteX7" fmla="*/ 1159526 w 6632154"/>
              <a:gd name="connsiteY7" fmla="*/ 214829 h 4263528"/>
              <a:gd name="connsiteX8" fmla="*/ 1471131 w 6632154"/>
              <a:gd name="connsiteY8" fmla="*/ 151907 h 4263528"/>
              <a:gd name="connsiteX9" fmla="*/ 1521056 w 6632154"/>
              <a:gd name="connsiteY9" fmla="*/ 122409 h 4263528"/>
              <a:gd name="connsiteX10" fmla="*/ 1598067 w 6632154"/>
              <a:gd name="connsiteY10" fmla="*/ 165773 h 4263528"/>
              <a:gd name="connsiteX11" fmla="*/ 1878377 w 6632154"/>
              <a:gd name="connsiteY11" fmla="*/ 214829 h 4263528"/>
              <a:gd name="connsiteX12" fmla="*/ 2189982 w 6632154"/>
              <a:gd name="connsiteY12" fmla="*/ 151907 h 4263528"/>
              <a:gd name="connsiteX13" fmla="*/ 2239907 w 6632154"/>
              <a:gd name="connsiteY13" fmla="*/ 122409 h 4263528"/>
              <a:gd name="connsiteX14" fmla="*/ 2316918 w 6632154"/>
              <a:gd name="connsiteY14" fmla="*/ 165773 h 4263528"/>
              <a:gd name="connsiteX15" fmla="*/ 2597228 w 6632154"/>
              <a:gd name="connsiteY15" fmla="*/ 214830 h 4263528"/>
              <a:gd name="connsiteX16" fmla="*/ 2908833 w 6632154"/>
              <a:gd name="connsiteY16" fmla="*/ 151907 h 4263528"/>
              <a:gd name="connsiteX17" fmla="*/ 2958758 w 6632154"/>
              <a:gd name="connsiteY17" fmla="*/ 122409 h 4263528"/>
              <a:gd name="connsiteX18" fmla="*/ 3035769 w 6632154"/>
              <a:gd name="connsiteY18" fmla="*/ 165773 h 4263528"/>
              <a:gd name="connsiteX19" fmla="*/ 3316079 w 6632154"/>
              <a:gd name="connsiteY19" fmla="*/ 214830 h 4263528"/>
              <a:gd name="connsiteX20" fmla="*/ 3627684 w 6632154"/>
              <a:gd name="connsiteY20" fmla="*/ 151907 h 4263528"/>
              <a:gd name="connsiteX21" fmla="*/ 3677609 w 6632154"/>
              <a:gd name="connsiteY21" fmla="*/ 122409 h 4263528"/>
              <a:gd name="connsiteX22" fmla="*/ 3754620 w 6632154"/>
              <a:gd name="connsiteY22" fmla="*/ 165773 h 4263528"/>
              <a:gd name="connsiteX23" fmla="*/ 4034930 w 6632154"/>
              <a:gd name="connsiteY23" fmla="*/ 214830 h 4263528"/>
              <a:gd name="connsiteX24" fmla="*/ 4346535 w 6632154"/>
              <a:gd name="connsiteY24" fmla="*/ 151907 h 4263528"/>
              <a:gd name="connsiteX25" fmla="*/ 4396460 w 6632154"/>
              <a:gd name="connsiteY25" fmla="*/ 122409 h 4263528"/>
              <a:gd name="connsiteX26" fmla="*/ 4473471 w 6632154"/>
              <a:gd name="connsiteY26" fmla="*/ 165773 h 4263528"/>
              <a:gd name="connsiteX27" fmla="*/ 4753781 w 6632154"/>
              <a:gd name="connsiteY27" fmla="*/ 214830 h 4263528"/>
              <a:gd name="connsiteX28" fmla="*/ 5065386 w 6632154"/>
              <a:gd name="connsiteY28" fmla="*/ 151907 h 4263528"/>
              <a:gd name="connsiteX29" fmla="*/ 5115311 w 6632154"/>
              <a:gd name="connsiteY29" fmla="*/ 122409 h 4263528"/>
              <a:gd name="connsiteX30" fmla="*/ 5192322 w 6632154"/>
              <a:gd name="connsiteY30" fmla="*/ 165773 h 4263528"/>
              <a:gd name="connsiteX31" fmla="*/ 5472632 w 6632154"/>
              <a:gd name="connsiteY31" fmla="*/ 214830 h 4263528"/>
              <a:gd name="connsiteX32" fmla="*/ 5784236 w 6632154"/>
              <a:gd name="connsiteY32" fmla="*/ 151907 h 4263528"/>
              <a:gd name="connsiteX33" fmla="*/ 5832056 w 6632154"/>
              <a:gd name="connsiteY33" fmla="*/ 123653 h 4263528"/>
              <a:gd name="connsiteX34" fmla="*/ 5879877 w 6632154"/>
              <a:gd name="connsiteY34" fmla="*/ 151908 h 4263528"/>
              <a:gd name="connsiteX35" fmla="*/ 6191481 w 6632154"/>
              <a:gd name="connsiteY35" fmla="*/ 214830 h 4263528"/>
              <a:gd name="connsiteX36" fmla="*/ 6623203 w 6632154"/>
              <a:gd name="connsiteY36" fmla="*/ 43296 h 4263528"/>
              <a:gd name="connsiteX37" fmla="*/ 6632154 w 6632154"/>
              <a:gd name="connsiteY37" fmla="*/ 10 h 4263528"/>
              <a:gd name="connsiteX38" fmla="*/ 6632154 w 6632154"/>
              <a:gd name="connsiteY38" fmla="*/ 4263528 h 4263528"/>
              <a:gd name="connsiteX39" fmla="*/ 0 w 6632154"/>
              <a:gd name="connsiteY39" fmla="*/ 4263528 h 426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632154" h="4263528">
                <a:moveTo>
                  <a:pt x="0" y="0"/>
                </a:moveTo>
                <a:lnTo>
                  <a:pt x="0" y="0"/>
                </a:lnTo>
                <a:lnTo>
                  <a:pt x="8953" y="43296"/>
                </a:lnTo>
                <a:cubicBezTo>
                  <a:pt x="50044" y="141190"/>
                  <a:pt x="227719" y="214829"/>
                  <a:pt x="440675" y="214829"/>
                </a:cubicBezTo>
                <a:cubicBezTo>
                  <a:pt x="562364" y="214829"/>
                  <a:pt x="672533" y="190784"/>
                  <a:pt x="752279" y="151907"/>
                </a:cubicBezTo>
                <a:lnTo>
                  <a:pt x="802205" y="122409"/>
                </a:lnTo>
                <a:lnTo>
                  <a:pt x="879216" y="165773"/>
                </a:lnTo>
                <a:cubicBezTo>
                  <a:pt x="955391" y="196419"/>
                  <a:pt x="1053048" y="214829"/>
                  <a:pt x="1159526" y="214829"/>
                </a:cubicBezTo>
                <a:cubicBezTo>
                  <a:pt x="1281215" y="214829"/>
                  <a:pt x="1391384" y="190784"/>
                  <a:pt x="1471131" y="151907"/>
                </a:cubicBezTo>
                <a:lnTo>
                  <a:pt x="1521056" y="122409"/>
                </a:lnTo>
                <a:lnTo>
                  <a:pt x="1598067" y="165773"/>
                </a:lnTo>
                <a:cubicBezTo>
                  <a:pt x="1674242" y="196420"/>
                  <a:pt x="1771900" y="214829"/>
                  <a:pt x="1878377" y="214829"/>
                </a:cubicBezTo>
                <a:cubicBezTo>
                  <a:pt x="2000066" y="214829"/>
                  <a:pt x="2110235" y="190784"/>
                  <a:pt x="2189982" y="151907"/>
                </a:cubicBezTo>
                <a:lnTo>
                  <a:pt x="2239907" y="122409"/>
                </a:lnTo>
                <a:lnTo>
                  <a:pt x="2316918" y="165773"/>
                </a:lnTo>
                <a:cubicBezTo>
                  <a:pt x="2393093" y="196420"/>
                  <a:pt x="2490751" y="214830"/>
                  <a:pt x="2597228" y="214830"/>
                </a:cubicBezTo>
                <a:cubicBezTo>
                  <a:pt x="2718917" y="214830"/>
                  <a:pt x="2829086" y="190784"/>
                  <a:pt x="2908833" y="151907"/>
                </a:cubicBezTo>
                <a:lnTo>
                  <a:pt x="2958758" y="122409"/>
                </a:lnTo>
                <a:lnTo>
                  <a:pt x="3035769" y="165773"/>
                </a:lnTo>
                <a:cubicBezTo>
                  <a:pt x="3111944" y="196420"/>
                  <a:pt x="3209602" y="214830"/>
                  <a:pt x="3316079" y="214830"/>
                </a:cubicBezTo>
                <a:cubicBezTo>
                  <a:pt x="3437768" y="214830"/>
                  <a:pt x="3547937" y="190784"/>
                  <a:pt x="3627684" y="151907"/>
                </a:cubicBezTo>
                <a:lnTo>
                  <a:pt x="3677609" y="122409"/>
                </a:lnTo>
                <a:lnTo>
                  <a:pt x="3754620" y="165773"/>
                </a:lnTo>
                <a:cubicBezTo>
                  <a:pt x="3830795" y="196420"/>
                  <a:pt x="3928453" y="214830"/>
                  <a:pt x="4034930" y="214830"/>
                </a:cubicBezTo>
                <a:cubicBezTo>
                  <a:pt x="4156619" y="214830"/>
                  <a:pt x="4266788" y="190784"/>
                  <a:pt x="4346535" y="151907"/>
                </a:cubicBezTo>
                <a:lnTo>
                  <a:pt x="4396460" y="122409"/>
                </a:lnTo>
                <a:lnTo>
                  <a:pt x="4473471" y="165773"/>
                </a:lnTo>
                <a:cubicBezTo>
                  <a:pt x="4549646" y="196420"/>
                  <a:pt x="4647303" y="214830"/>
                  <a:pt x="4753781" y="214830"/>
                </a:cubicBezTo>
                <a:cubicBezTo>
                  <a:pt x="4875470" y="214830"/>
                  <a:pt x="4985639" y="190784"/>
                  <a:pt x="5065386" y="151907"/>
                </a:cubicBezTo>
                <a:lnTo>
                  <a:pt x="5115311" y="122409"/>
                </a:lnTo>
                <a:lnTo>
                  <a:pt x="5192322" y="165773"/>
                </a:lnTo>
                <a:cubicBezTo>
                  <a:pt x="5268497" y="196420"/>
                  <a:pt x="5366154" y="214830"/>
                  <a:pt x="5472632" y="214830"/>
                </a:cubicBezTo>
                <a:cubicBezTo>
                  <a:pt x="5594321" y="214830"/>
                  <a:pt x="5704490" y="190784"/>
                  <a:pt x="5784236" y="151907"/>
                </a:cubicBezTo>
                <a:lnTo>
                  <a:pt x="5832056" y="123653"/>
                </a:lnTo>
                <a:lnTo>
                  <a:pt x="5879877" y="151908"/>
                </a:lnTo>
                <a:cubicBezTo>
                  <a:pt x="5959623" y="190784"/>
                  <a:pt x="6069792" y="214830"/>
                  <a:pt x="6191481" y="214830"/>
                </a:cubicBezTo>
                <a:cubicBezTo>
                  <a:pt x="6404437" y="214830"/>
                  <a:pt x="6582112" y="141190"/>
                  <a:pt x="6623203" y="43296"/>
                </a:cubicBezTo>
                <a:lnTo>
                  <a:pt x="6632154" y="10"/>
                </a:lnTo>
                <a:lnTo>
                  <a:pt x="6632154" y="4263528"/>
                </a:lnTo>
                <a:lnTo>
                  <a:pt x="0" y="426352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80297F-0D06-5C3F-40D5-7C5978281E05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5193554" y="4464553"/>
                </a:moveTo>
                <a:cubicBezTo>
                  <a:pt x="5233787" y="4464553"/>
                  <a:pt x="5264876" y="4477507"/>
                  <a:pt x="5286822" y="4503415"/>
                </a:cubicBezTo>
                <a:cubicBezTo>
                  <a:pt x="5308768" y="4529323"/>
                  <a:pt x="5319740" y="4564528"/>
                  <a:pt x="5319740" y="4609028"/>
                </a:cubicBezTo>
                <a:cubicBezTo>
                  <a:pt x="5319740" y="4652920"/>
                  <a:pt x="5308768" y="4687819"/>
                  <a:pt x="5286822" y="4713727"/>
                </a:cubicBezTo>
                <a:cubicBezTo>
                  <a:pt x="5264876" y="4739635"/>
                  <a:pt x="5233787" y="4752589"/>
                  <a:pt x="5193554" y="4752589"/>
                </a:cubicBezTo>
                <a:cubicBezTo>
                  <a:pt x="5152710" y="4752589"/>
                  <a:pt x="5121316" y="4739635"/>
                  <a:pt x="5099370" y="4713727"/>
                </a:cubicBezTo>
                <a:cubicBezTo>
                  <a:pt x="5077424" y="4687819"/>
                  <a:pt x="5066452" y="4652920"/>
                  <a:pt x="5066452" y="4609028"/>
                </a:cubicBezTo>
                <a:cubicBezTo>
                  <a:pt x="5066452" y="4564528"/>
                  <a:pt x="5077424" y="4529323"/>
                  <a:pt x="5099370" y="4503415"/>
                </a:cubicBezTo>
                <a:cubicBezTo>
                  <a:pt x="5121316" y="4477507"/>
                  <a:pt x="5152710" y="4464553"/>
                  <a:pt x="5193554" y="4464553"/>
                </a:cubicBezTo>
                <a:close/>
                <a:moveTo>
                  <a:pt x="6510746" y="4419748"/>
                </a:moveTo>
                <a:lnTo>
                  <a:pt x="6510746" y="4587997"/>
                </a:lnTo>
                <a:lnTo>
                  <a:pt x="6704599" y="4587997"/>
                </a:lnTo>
                <a:lnTo>
                  <a:pt x="6508003" y="4776364"/>
                </a:lnTo>
                <a:lnTo>
                  <a:pt x="6508003" y="4935469"/>
                </a:lnTo>
                <a:lnTo>
                  <a:pt x="6945086" y="4935469"/>
                </a:lnTo>
                <a:lnTo>
                  <a:pt x="6945086" y="4767220"/>
                </a:lnTo>
                <a:lnTo>
                  <a:pt x="6730202" y="4767220"/>
                </a:lnTo>
                <a:lnTo>
                  <a:pt x="6935942" y="4578853"/>
                </a:lnTo>
                <a:lnTo>
                  <a:pt x="6935942" y="4419748"/>
                </a:lnTo>
                <a:close/>
                <a:moveTo>
                  <a:pt x="6240160" y="4419748"/>
                </a:moveTo>
                <a:lnTo>
                  <a:pt x="6240160" y="4935469"/>
                </a:lnTo>
                <a:lnTo>
                  <a:pt x="6443157" y="4935469"/>
                </a:lnTo>
                <a:lnTo>
                  <a:pt x="6443157" y="4419748"/>
                </a:lnTo>
                <a:close/>
                <a:moveTo>
                  <a:pt x="5598328" y="4419748"/>
                </a:moveTo>
                <a:lnTo>
                  <a:pt x="5598328" y="4718756"/>
                </a:lnTo>
                <a:cubicBezTo>
                  <a:pt x="5598328" y="4786422"/>
                  <a:pt x="5614939" y="4840067"/>
                  <a:pt x="5648162" y="4879691"/>
                </a:cubicBezTo>
                <a:cubicBezTo>
                  <a:pt x="5681386" y="4919315"/>
                  <a:pt x="5727563" y="4939127"/>
                  <a:pt x="5786694" y="4939127"/>
                </a:cubicBezTo>
                <a:cubicBezTo>
                  <a:pt x="5823270" y="4939127"/>
                  <a:pt x="5854817" y="4931507"/>
                  <a:pt x="5881334" y="4916267"/>
                </a:cubicBezTo>
                <a:cubicBezTo>
                  <a:pt x="5907852" y="4901027"/>
                  <a:pt x="5929036" y="4881215"/>
                  <a:pt x="5944885" y="4856831"/>
                </a:cubicBezTo>
                <a:lnTo>
                  <a:pt x="5944885" y="4935469"/>
                </a:lnTo>
                <a:lnTo>
                  <a:pt x="6147882" y="4935469"/>
                </a:lnTo>
                <a:lnTo>
                  <a:pt x="6147882" y="4419748"/>
                </a:lnTo>
                <a:lnTo>
                  <a:pt x="5944885" y="4419748"/>
                </a:lnTo>
                <a:lnTo>
                  <a:pt x="5944885" y="4693153"/>
                </a:lnTo>
                <a:cubicBezTo>
                  <a:pt x="5944885" y="4717537"/>
                  <a:pt x="5938484" y="4736892"/>
                  <a:pt x="5925683" y="4751218"/>
                </a:cubicBezTo>
                <a:cubicBezTo>
                  <a:pt x="5912882" y="4765543"/>
                  <a:pt x="5895203" y="4772706"/>
                  <a:pt x="5872648" y="4772706"/>
                </a:cubicBezTo>
                <a:cubicBezTo>
                  <a:pt x="5850702" y="4772706"/>
                  <a:pt x="5833176" y="4765543"/>
                  <a:pt x="5820070" y="4751218"/>
                </a:cubicBezTo>
                <a:cubicBezTo>
                  <a:pt x="5806963" y="4736892"/>
                  <a:pt x="5800410" y="4717537"/>
                  <a:pt x="5800410" y="4693153"/>
                </a:cubicBezTo>
                <a:lnTo>
                  <a:pt x="5800410" y="4419748"/>
                </a:lnTo>
                <a:close/>
                <a:moveTo>
                  <a:pt x="5193554" y="4277101"/>
                </a:moveTo>
                <a:cubicBezTo>
                  <a:pt x="5132593" y="4277101"/>
                  <a:pt x="5076662" y="4291274"/>
                  <a:pt x="5025761" y="4319621"/>
                </a:cubicBezTo>
                <a:cubicBezTo>
                  <a:pt x="4974859" y="4347967"/>
                  <a:pt x="4934473" y="4387439"/>
                  <a:pt x="4904603" y="4438036"/>
                </a:cubicBezTo>
                <a:cubicBezTo>
                  <a:pt x="4874732" y="4488632"/>
                  <a:pt x="4859797" y="4545630"/>
                  <a:pt x="4859797" y="4609028"/>
                </a:cubicBezTo>
                <a:cubicBezTo>
                  <a:pt x="4859797" y="4672427"/>
                  <a:pt x="4874732" y="4729424"/>
                  <a:pt x="4904603" y="4780021"/>
                </a:cubicBezTo>
                <a:cubicBezTo>
                  <a:pt x="4934473" y="4830618"/>
                  <a:pt x="4974859" y="4870242"/>
                  <a:pt x="5025761" y="4898893"/>
                </a:cubicBezTo>
                <a:cubicBezTo>
                  <a:pt x="5076662" y="4927544"/>
                  <a:pt x="5132593" y="4941870"/>
                  <a:pt x="5193554" y="4941870"/>
                </a:cubicBezTo>
                <a:cubicBezTo>
                  <a:pt x="5211841" y="4941870"/>
                  <a:pt x="5227996" y="4940651"/>
                  <a:pt x="5242016" y="4938212"/>
                </a:cubicBezTo>
                <a:lnTo>
                  <a:pt x="5304196" y="5040625"/>
                </a:lnTo>
                <a:lnTo>
                  <a:pt x="5543769" y="5040625"/>
                </a:lnTo>
                <a:lnTo>
                  <a:pt x="5412095" y="4863232"/>
                </a:lnTo>
                <a:cubicBezTo>
                  <a:pt x="5447452" y="4832752"/>
                  <a:pt x="5475188" y="4795718"/>
                  <a:pt x="5495305" y="4752132"/>
                </a:cubicBezTo>
                <a:cubicBezTo>
                  <a:pt x="5515422" y="4708546"/>
                  <a:pt x="5525480" y="4660844"/>
                  <a:pt x="5525480" y="4609028"/>
                </a:cubicBezTo>
                <a:cubicBezTo>
                  <a:pt x="5525480" y="4545630"/>
                  <a:pt x="5510698" y="4488632"/>
                  <a:pt x="5481132" y="4438036"/>
                </a:cubicBezTo>
                <a:cubicBezTo>
                  <a:pt x="5451566" y="4387439"/>
                  <a:pt x="5411485" y="4347967"/>
                  <a:pt x="5360889" y="4319621"/>
                </a:cubicBezTo>
                <a:cubicBezTo>
                  <a:pt x="5310292" y="4291274"/>
                  <a:pt x="5254513" y="4277101"/>
                  <a:pt x="5193554" y="4277101"/>
                </a:cubicBezTo>
                <a:close/>
                <a:moveTo>
                  <a:pt x="6342573" y="4177432"/>
                </a:moveTo>
                <a:cubicBezTo>
                  <a:pt x="6307216" y="4177432"/>
                  <a:pt x="6278870" y="4187033"/>
                  <a:pt x="6257534" y="4206235"/>
                </a:cubicBezTo>
                <a:cubicBezTo>
                  <a:pt x="6236198" y="4225438"/>
                  <a:pt x="6225530" y="4249669"/>
                  <a:pt x="6225530" y="4278930"/>
                </a:cubicBezTo>
                <a:cubicBezTo>
                  <a:pt x="6225530" y="4307581"/>
                  <a:pt x="6236198" y="4331356"/>
                  <a:pt x="6257534" y="4350253"/>
                </a:cubicBezTo>
                <a:cubicBezTo>
                  <a:pt x="6278870" y="4369151"/>
                  <a:pt x="6307216" y="4378600"/>
                  <a:pt x="6342573" y="4378600"/>
                </a:cubicBezTo>
                <a:cubicBezTo>
                  <a:pt x="6377320" y="4378600"/>
                  <a:pt x="6405362" y="4369151"/>
                  <a:pt x="6426698" y="4350253"/>
                </a:cubicBezTo>
                <a:cubicBezTo>
                  <a:pt x="6448034" y="4331356"/>
                  <a:pt x="6458702" y="4307581"/>
                  <a:pt x="6458702" y="4278930"/>
                </a:cubicBezTo>
                <a:cubicBezTo>
                  <a:pt x="6458702" y="4249669"/>
                  <a:pt x="6448034" y="4225438"/>
                  <a:pt x="6426698" y="4206235"/>
                </a:cubicBezTo>
                <a:cubicBezTo>
                  <a:pt x="6405362" y="4187033"/>
                  <a:pt x="6377320" y="4177432"/>
                  <a:pt x="6342573" y="4177432"/>
                </a:cubicBezTo>
                <a:close/>
                <a:moveTo>
                  <a:pt x="4559654" y="3267570"/>
                </a:moveTo>
                <a:lnTo>
                  <a:pt x="4562036" y="3267570"/>
                </a:lnTo>
                <a:lnTo>
                  <a:pt x="4635259" y="3489621"/>
                </a:lnTo>
                <a:lnTo>
                  <a:pt x="4486431" y="3489621"/>
                </a:lnTo>
                <a:close/>
                <a:moveTo>
                  <a:pt x="7752911" y="2949077"/>
                </a:moveTo>
                <a:lnTo>
                  <a:pt x="8099383" y="3461046"/>
                </a:lnTo>
                <a:lnTo>
                  <a:pt x="8099383" y="3857524"/>
                </a:lnTo>
                <a:lnTo>
                  <a:pt x="8501814" y="3857524"/>
                </a:lnTo>
                <a:lnTo>
                  <a:pt x="8501814" y="3461046"/>
                </a:lnTo>
                <a:lnTo>
                  <a:pt x="8847690" y="2949077"/>
                </a:lnTo>
                <a:lnTo>
                  <a:pt x="8440496" y="2949077"/>
                </a:lnTo>
                <a:lnTo>
                  <a:pt x="8300598" y="3155055"/>
                </a:lnTo>
                <a:lnTo>
                  <a:pt x="8160104" y="2949077"/>
                </a:lnTo>
                <a:close/>
                <a:moveTo>
                  <a:pt x="6922450" y="2949077"/>
                </a:moveTo>
                <a:lnTo>
                  <a:pt x="6922450" y="3351509"/>
                </a:lnTo>
                <a:lnTo>
                  <a:pt x="7124856" y="3351509"/>
                </a:lnTo>
                <a:lnTo>
                  <a:pt x="7124856" y="3857524"/>
                </a:lnTo>
                <a:lnTo>
                  <a:pt x="7527287" y="3857524"/>
                </a:lnTo>
                <a:lnTo>
                  <a:pt x="7527287" y="3351509"/>
                </a:lnTo>
                <a:lnTo>
                  <a:pt x="7729693" y="3351509"/>
                </a:lnTo>
                <a:lnTo>
                  <a:pt x="7729693" y="2949077"/>
                </a:lnTo>
                <a:close/>
                <a:moveTo>
                  <a:pt x="6094370" y="2949077"/>
                </a:moveTo>
                <a:lnTo>
                  <a:pt x="6094370" y="3857524"/>
                </a:lnTo>
                <a:lnTo>
                  <a:pt x="6848631" y="3857524"/>
                </a:lnTo>
                <a:lnTo>
                  <a:pt x="6848631" y="3629519"/>
                </a:lnTo>
                <a:lnTo>
                  <a:pt x="6496206" y="3629519"/>
                </a:lnTo>
                <a:lnTo>
                  <a:pt x="6496206" y="3517601"/>
                </a:lnTo>
                <a:lnTo>
                  <a:pt x="6741475" y="3517601"/>
                </a:lnTo>
                <a:lnTo>
                  <a:pt x="6741475" y="3289596"/>
                </a:lnTo>
                <a:lnTo>
                  <a:pt x="6496206" y="3289596"/>
                </a:lnTo>
                <a:lnTo>
                  <a:pt x="6496206" y="3177082"/>
                </a:lnTo>
                <a:lnTo>
                  <a:pt x="6848631" y="3177082"/>
                </a:lnTo>
                <a:lnTo>
                  <a:pt x="6848631" y="2949077"/>
                </a:lnTo>
                <a:close/>
                <a:moveTo>
                  <a:pt x="5256171" y="2949077"/>
                </a:moveTo>
                <a:lnTo>
                  <a:pt x="5256171" y="3857524"/>
                </a:lnTo>
                <a:lnTo>
                  <a:pt x="5658006" y="3857524"/>
                </a:lnTo>
                <a:lnTo>
                  <a:pt x="5658006" y="3569988"/>
                </a:lnTo>
                <a:lnTo>
                  <a:pt x="5913990" y="3569988"/>
                </a:lnTo>
                <a:lnTo>
                  <a:pt x="5913990" y="3341984"/>
                </a:lnTo>
                <a:lnTo>
                  <a:pt x="5658006" y="3341984"/>
                </a:lnTo>
                <a:lnTo>
                  <a:pt x="5658006" y="3177082"/>
                </a:lnTo>
                <a:lnTo>
                  <a:pt x="6003288" y="3177082"/>
                </a:lnTo>
                <a:lnTo>
                  <a:pt x="6003288" y="2949077"/>
                </a:lnTo>
                <a:close/>
                <a:moveTo>
                  <a:pt x="4273905" y="2949077"/>
                </a:moveTo>
                <a:lnTo>
                  <a:pt x="3958389" y="3857524"/>
                </a:lnTo>
                <a:lnTo>
                  <a:pt x="4360820" y="3857524"/>
                </a:lnTo>
                <a:lnTo>
                  <a:pt x="4413208" y="3703933"/>
                </a:lnTo>
                <a:lnTo>
                  <a:pt x="4708483" y="3703933"/>
                </a:lnTo>
                <a:lnTo>
                  <a:pt x="4760870" y="3857524"/>
                </a:lnTo>
                <a:lnTo>
                  <a:pt x="5162706" y="3857524"/>
                </a:lnTo>
                <a:lnTo>
                  <a:pt x="4847191" y="2949077"/>
                </a:lnTo>
                <a:close/>
                <a:moveTo>
                  <a:pt x="3557744" y="2934790"/>
                </a:moveTo>
                <a:cubicBezTo>
                  <a:pt x="3414869" y="2934790"/>
                  <a:pt x="3306820" y="2960587"/>
                  <a:pt x="3233596" y="3012180"/>
                </a:cubicBezTo>
                <a:cubicBezTo>
                  <a:pt x="3160373" y="3063774"/>
                  <a:pt x="3123761" y="3139577"/>
                  <a:pt x="3123761" y="3239590"/>
                </a:cubicBezTo>
                <a:cubicBezTo>
                  <a:pt x="3123761" y="3291580"/>
                  <a:pt x="3135370" y="3334642"/>
                  <a:pt x="3158587" y="3368773"/>
                </a:cubicBezTo>
                <a:cubicBezTo>
                  <a:pt x="3181804" y="3402904"/>
                  <a:pt x="3209288" y="3429098"/>
                  <a:pt x="3241037" y="3447354"/>
                </a:cubicBezTo>
                <a:cubicBezTo>
                  <a:pt x="3272788" y="3465610"/>
                  <a:pt x="3312872" y="3484859"/>
                  <a:pt x="3361291" y="3505099"/>
                </a:cubicBezTo>
                <a:cubicBezTo>
                  <a:pt x="3402169" y="3520577"/>
                  <a:pt x="3432133" y="3534666"/>
                  <a:pt x="3451183" y="3547366"/>
                </a:cubicBezTo>
                <a:cubicBezTo>
                  <a:pt x="3470233" y="3560066"/>
                  <a:pt x="3479758" y="3575743"/>
                  <a:pt x="3479758" y="3594396"/>
                </a:cubicBezTo>
                <a:cubicBezTo>
                  <a:pt x="3479758" y="3608684"/>
                  <a:pt x="3473308" y="3620788"/>
                  <a:pt x="3460410" y="3630710"/>
                </a:cubicBezTo>
                <a:cubicBezTo>
                  <a:pt x="3447512" y="3640632"/>
                  <a:pt x="3431141" y="3645593"/>
                  <a:pt x="3411297" y="3645593"/>
                </a:cubicBezTo>
                <a:cubicBezTo>
                  <a:pt x="3372403" y="3645593"/>
                  <a:pt x="3331823" y="3632099"/>
                  <a:pt x="3289555" y="3605112"/>
                </a:cubicBezTo>
                <a:cubicBezTo>
                  <a:pt x="3247288" y="3578124"/>
                  <a:pt x="3212264" y="3543199"/>
                  <a:pt x="3184483" y="3500337"/>
                </a:cubicBezTo>
                <a:lnTo>
                  <a:pt x="3086256" y="3803946"/>
                </a:lnTo>
                <a:cubicBezTo>
                  <a:pt x="3149359" y="3828155"/>
                  <a:pt x="3214645" y="3845618"/>
                  <a:pt x="3282114" y="3856333"/>
                </a:cubicBezTo>
                <a:cubicBezTo>
                  <a:pt x="3349583" y="3867049"/>
                  <a:pt x="3422806" y="3872407"/>
                  <a:pt x="3501784" y="3872407"/>
                </a:cubicBezTo>
                <a:cubicBezTo>
                  <a:pt x="3645453" y="3872407"/>
                  <a:pt x="3754098" y="3847007"/>
                  <a:pt x="3827718" y="3796207"/>
                </a:cubicBezTo>
                <a:cubicBezTo>
                  <a:pt x="3901338" y="3745407"/>
                  <a:pt x="3938148" y="3671191"/>
                  <a:pt x="3938148" y="3573560"/>
                </a:cubicBezTo>
                <a:cubicBezTo>
                  <a:pt x="3938148" y="3506885"/>
                  <a:pt x="3918702" y="3451918"/>
                  <a:pt x="3879808" y="3408659"/>
                </a:cubicBezTo>
                <a:cubicBezTo>
                  <a:pt x="3858773" y="3386037"/>
                  <a:pt x="3830893" y="3365994"/>
                  <a:pt x="3796166" y="3348532"/>
                </a:cubicBezTo>
                <a:cubicBezTo>
                  <a:pt x="3761440" y="3331070"/>
                  <a:pt x="3718478" y="3312218"/>
                  <a:pt x="3667281" y="3291977"/>
                </a:cubicBezTo>
                <a:cubicBezTo>
                  <a:pt x="3618069" y="3272530"/>
                  <a:pt x="3582251" y="3256656"/>
                  <a:pt x="3559827" y="3244352"/>
                </a:cubicBezTo>
                <a:cubicBezTo>
                  <a:pt x="3537404" y="3232049"/>
                  <a:pt x="3526192" y="3218159"/>
                  <a:pt x="3526192" y="3202680"/>
                </a:cubicBezTo>
                <a:cubicBezTo>
                  <a:pt x="3526192" y="3186408"/>
                  <a:pt x="3532046" y="3173411"/>
                  <a:pt x="3543754" y="3163688"/>
                </a:cubicBezTo>
                <a:cubicBezTo>
                  <a:pt x="3555462" y="3153964"/>
                  <a:pt x="3573222" y="3149102"/>
                  <a:pt x="3597034" y="3149102"/>
                </a:cubicBezTo>
                <a:cubicBezTo>
                  <a:pt x="3638309" y="3149102"/>
                  <a:pt x="3678493" y="3160512"/>
                  <a:pt x="3717585" y="3183333"/>
                </a:cubicBezTo>
                <a:cubicBezTo>
                  <a:pt x="3756677" y="3206153"/>
                  <a:pt x="3791702" y="3238995"/>
                  <a:pt x="3822658" y="3281857"/>
                </a:cubicBezTo>
                <a:lnTo>
                  <a:pt x="3922670" y="2995512"/>
                </a:lnTo>
                <a:cubicBezTo>
                  <a:pt x="3876236" y="2977652"/>
                  <a:pt x="3819284" y="2963067"/>
                  <a:pt x="3751816" y="2951756"/>
                </a:cubicBezTo>
                <a:cubicBezTo>
                  <a:pt x="3684347" y="2940445"/>
                  <a:pt x="3619657" y="2934790"/>
                  <a:pt x="3557744" y="2934790"/>
                </a:cubicBezTo>
                <a:close/>
                <a:moveTo>
                  <a:pt x="5245455" y="1800719"/>
                </a:moveTo>
                <a:lnTo>
                  <a:pt x="5247836" y="1800719"/>
                </a:lnTo>
                <a:lnTo>
                  <a:pt x="5321059" y="2022771"/>
                </a:lnTo>
                <a:lnTo>
                  <a:pt x="5172231" y="2022771"/>
                </a:lnTo>
                <a:close/>
                <a:moveTo>
                  <a:pt x="8096406" y="1669155"/>
                </a:moveTo>
                <a:lnTo>
                  <a:pt x="8122004" y="1669155"/>
                </a:lnTo>
                <a:cubicBezTo>
                  <a:pt x="8152167" y="1669155"/>
                  <a:pt x="8175384" y="1677291"/>
                  <a:pt x="8191656" y="1693563"/>
                </a:cubicBezTo>
                <a:cubicBezTo>
                  <a:pt x="8207928" y="1709835"/>
                  <a:pt x="8216064" y="1731663"/>
                  <a:pt x="8216064" y="1759048"/>
                </a:cubicBezTo>
                <a:cubicBezTo>
                  <a:pt x="8216064" y="1788416"/>
                  <a:pt x="8207134" y="1809947"/>
                  <a:pt x="8189275" y="1823639"/>
                </a:cubicBezTo>
                <a:cubicBezTo>
                  <a:pt x="8171415" y="1837331"/>
                  <a:pt x="8144229" y="1844177"/>
                  <a:pt x="8107717" y="1844177"/>
                </a:cubicBezTo>
                <a:lnTo>
                  <a:pt x="8096406" y="1844177"/>
                </a:lnTo>
                <a:close/>
                <a:moveTo>
                  <a:pt x="7694570" y="1482227"/>
                </a:moveTo>
                <a:lnTo>
                  <a:pt x="7694570" y="2390674"/>
                </a:lnTo>
                <a:lnTo>
                  <a:pt x="8096406" y="2390674"/>
                </a:lnTo>
                <a:lnTo>
                  <a:pt x="8096406" y="2054323"/>
                </a:lnTo>
                <a:lnTo>
                  <a:pt x="8098787" y="2054323"/>
                </a:lnTo>
                <a:cubicBezTo>
                  <a:pt x="8151968" y="2054323"/>
                  <a:pt x="8192351" y="2080715"/>
                  <a:pt x="8219933" y="2133499"/>
                </a:cubicBezTo>
                <a:cubicBezTo>
                  <a:pt x="8247516" y="2186284"/>
                  <a:pt x="8265276" y="2272009"/>
                  <a:pt x="8273214" y="2390674"/>
                </a:cubicBezTo>
                <a:lnTo>
                  <a:pt x="8690528" y="2390674"/>
                </a:lnTo>
                <a:cubicBezTo>
                  <a:pt x="8681400" y="2302965"/>
                  <a:pt x="8662052" y="2222300"/>
                  <a:pt x="8632484" y="2148680"/>
                </a:cubicBezTo>
                <a:cubicBezTo>
                  <a:pt x="8602918" y="2075059"/>
                  <a:pt x="8563726" y="2010667"/>
                  <a:pt x="8514910" y="1955501"/>
                </a:cubicBezTo>
                <a:cubicBezTo>
                  <a:pt x="8549042" y="1931688"/>
                  <a:pt x="8574838" y="1902716"/>
                  <a:pt x="8592301" y="1868585"/>
                </a:cubicBezTo>
                <a:cubicBezTo>
                  <a:pt x="8609764" y="1834454"/>
                  <a:pt x="8618495" y="1796354"/>
                  <a:pt x="8618495" y="1754285"/>
                </a:cubicBezTo>
                <a:cubicBezTo>
                  <a:pt x="8618495" y="1703882"/>
                  <a:pt x="8605696" y="1657944"/>
                  <a:pt x="8580097" y="1616470"/>
                </a:cubicBezTo>
                <a:cubicBezTo>
                  <a:pt x="8554498" y="1574997"/>
                  <a:pt x="8516894" y="1542255"/>
                  <a:pt x="8467286" y="1518244"/>
                </a:cubicBezTo>
                <a:cubicBezTo>
                  <a:pt x="8417676" y="1494233"/>
                  <a:pt x="8358741" y="1482227"/>
                  <a:pt x="8290478" y="1482227"/>
                </a:cubicBezTo>
                <a:close/>
                <a:moveTo>
                  <a:pt x="6789695" y="1482227"/>
                </a:moveTo>
                <a:lnTo>
                  <a:pt x="6789695" y="2390674"/>
                </a:lnTo>
                <a:lnTo>
                  <a:pt x="7543956" y="2390674"/>
                </a:lnTo>
                <a:lnTo>
                  <a:pt x="7543956" y="2162669"/>
                </a:lnTo>
                <a:lnTo>
                  <a:pt x="7191531" y="2162669"/>
                </a:lnTo>
                <a:lnTo>
                  <a:pt x="7191531" y="2050751"/>
                </a:lnTo>
                <a:lnTo>
                  <a:pt x="7436800" y="2050751"/>
                </a:lnTo>
                <a:lnTo>
                  <a:pt x="7436800" y="1822746"/>
                </a:lnTo>
                <a:lnTo>
                  <a:pt x="7191531" y="1822746"/>
                </a:lnTo>
                <a:lnTo>
                  <a:pt x="7191531" y="1710232"/>
                </a:lnTo>
                <a:lnTo>
                  <a:pt x="7543956" y="1710232"/>
                </a:lnTo>
                <a:lnTo>
                  <a:pt x="7543956" y="1482227"/>
                </a:lnTo>
                <a:close/>
                <a:moveTo>
                  <a:pt x="5874700" y="1482227"/>
                </a:moveTo>
                <a:lnTo>
                  <a:pt x="5874700" y="1884658"/>
                </a:lnTo>
                <a:lnTo>
                  <a:pt x="6077106" y="1884658"/>
                </a:lnTo>
                <a:lnTo>
                  <a:pt x="6077106" y="2390674"/>
                </a:lnTo>
                <a:lnTo>
                  <a:pt x="6479537" y="2390674"/>
                </a:lnTo>
                <a:lnTo>
                  <a:pt x="6479537" y="1884658"/>
                </a:lnTo>
                <a:lnTo>
                  <a:pt x="6681943" y="1884658"/>
                </a:lnTo>
                <a:lnTo>
                  <a:pt x="6681943" y="1482227"/>
                </a:lnTo>
                <a:close/>
                <a:moveTo>
                  <a:pt x="4959704" y="1482227"/>
                </a:moveTo>
                <a:lnTo>
                  <a:pt x="4644190" y="2390674"/>
                </a:lnTo>
                <a:lnTo>
                  <a:pt x="5046620" y="2390674"/>
                </a:lnTo>
                <a:lnTo>
                  <a:pt x="5099008" y="2237084"/>
                </a:lnTo>
                <a:lnTo>
                  <a:pt x="5394282" y="2237084"/>
                </a:lnTo>
                <a:lnTo>
                  <a:pt x="5446671" y="2390674"/>
                </a:lnTo>
                <a:lnTo>
                  <a:pt x="5848506" y="2390674"/>
                </a:lnTo>
                <a:lnTo>
                  <a:pt x="5532991" y="1482227"/>
                </a:lnTo>
                <a:close/>
                <a:moveTo>
                  <a:pt x="3223773" y="1482227"/>
                </a:moveTo>
                <a:lnTo>
                  <a:pt x="3544647" y="2390674"/>
                </a:lnTo>
                <a:lnTo>
                  <a:pt x="3840517" y="2390674"/>
                </a:lnTo>
                <a:lnTo>
                  <a:pt x="3973867" y="2031106"/>
                </a:lnTo>
                <a:lnTo>
                  <a:pt x="4117337" y="2390674"/>
                </a:lnTo>
                <a:lnTo>
                  <a:pt x="4413804" y="2390674"/>
                </a:lnTo>
                <a:lnTo>
                  <a:pt x="4719794" y="1482227"/>
                </a:lnTo>
                <a:lnTo>
                  <a:pt x="4326887" y="1482227"/>
                </a:lnTo>
                <a:lnTo>
                  <a:pt x="4227470" y="1778693"/>
                </a:lnTo>
                <a:lnTo>
                  <a:pt x="4111384" y="1482227"/>
                </a:lnTo>
                <a:lnTo>
                  <a:pt x="3832183" y="1482227"/>
                </a:lnTo>
                <a:lnTo>
                  <a:pt x="3721455" y="1778693"/>
                </a:lnTo>
                <a:lnTo>
                  <a:pt x="3616084" y="148222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02A4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9600">
              <a:latin typeface="Gill Sans Nova Ultra Bold" panose="020B0B02020104020203" pitchFamily="34" charset="0"/>
            </a:endParaRPr>
          </a:p>
        </p:txBody>
      </p:sp>
      <p:pic>
        <p:nvPicPr>
          <p:cNvPr id="24" name="Picture 23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22139EFF-7785-E1C2-DBD5-91747F85C7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35" y="117718"/>
            <a:ext cx="2387126" cy="719564"/>
          </a:xfrm>
          <a:prstGeom prst="rect">
            <a:avLst/>
          </a:prstGeom>
        </p:spPr>
      </p:pic>
      <p:pic>
        <p:nvPicPr>
          <p:cNvPr id="3074" name="Picture 2" descr="Life ring - Free security icons">
            <a:extLst>
              <a:ext uri="{FF2B5EF4-FFF2-40B4-BE49-F238E27FC236}">
                <a16:creationId xmlns:a16="http://schemas.microsoft.com/office/drawing/2014/main" id="{F88766F1-11F2-EE9E-AF51-CE4718205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894" y="3447019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Lines, throw, canoe, safety, gear icon - Download on Iconfinder">
            <a:extLst>
              <a:ext uri="{FF2B5EF4-FFF2-40B4-BE49-F238E27FC236}">
                <a16:creationId xmlns:a16="http://schemas.microsoft.com/office/drawing/2014/main" id="{25CE89D9-4C32-543D-0ED2-A8AD1E8B4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52359" y="2503639"/>
            <a:ext cx="3502201" cy="350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artoon with water splash and drops Royalty Free Vector">
            <a:extLst>
              <a:ext uri="{FF2B5EF4-FFF2-40B4-BE49-F238E27FC236}">
                <a16:creationId xmlns:a16="http://schemas.microsoft.com/office/drawing/2014/main" id="{C126764C-43C0-43D9-5CCF-A4A5906F9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3" b="89574" l="1300" r="98100">
                        <a14:foregroundMark x1="8500" y1="23991" x2="8500" y2="23991"/>
                        <a14:foregroundMark x1="5300" y1="30269" x2="5300" y2="30269"/>
                        <a14:foregroundMark x1="1400" y1="30493" x2="1400" y2="30493"/>
                        <a14:foregroundMark x1="32300" y1="5830" x2="32300" y2="5830"/>
                        <a14:foregroundMark x1="54200" y1="1457" x2="54200" y2="1457"/>
                        <a14:foregroundMark x1="75900" y1="30942" x2="75900" y2="30942"/>
                        <a14:foregroundMark x1="94000" y1="17377" x2="94000" y2="17377"/>
                        <a14:foregroundMark x1="37200" y1="77803" x2="37200" y2="77803"/>
                        <a14:foregroundMark x1="46400" y1="89238" x2="46400" y2="89238"/>
                        <a14:foregroundMark x1="80900" y1="44843" x2="80900" y2="44843"/>
                        <a14:foregroundMark x1="85700" y1="50673" x2="85700" y2="50673"/>
                        <a14:foregroundMark x1="98100" y1="19395" x2="98100" y2="19395"/>
                        <a14:foregroundMark x1="42200" y1="1682" x2="42200" y2="1682"/>
                        <a14:foregroundMark x1="43400" y1="1233" x2="43400" y2="1233"/>
                        <a14:foregroundMark x1="81300" y1="89462" x2="81300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65472">
            <a:off x="-962939" y="3771056"/>
            <a:ext cx="4229877" cy="377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Cartoon with water splash and drops Royalty Free Vector">
            <a:extLst>
              <a:ext uri="{FF2B5EF4-FFF2-40B4-BE49-F238E27FC236}">
                <a16:creationId xmlns:a16="http://schemas.microsoft.com/office/drawing/2014/main" id="{0E1290C0-376C-2684-E9E4-6A649A8F9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3" b="89574" l="1300" r="98100">
                        <a14:foregroundMark x1="8500" y1="23991" x2="8500" y2="23991"/>
                        <a14:foregroundMark x1="5300" y1="30269" x2="5300" y2="30269"/>
                        <a14:foregroundMark x1="1400" y1="30493" x2="1400" y2="30493"/>
                        <a14:foregroundMark x1="32300" y1="5830" x2="32300" y2="5830"/>
                        <a14:foregroundMark x1="54200" y1="1457" x2="54200" y2="1457"/>
                        <a14:foregroundMark x1="75900" y1="30942" x2="75900" y2="30942"/>
                        <a14:foregroundMark x1="94000" y1="17377" x2="94000" y2="17377"/>
                        <a14:foregroundMark x1="37200" y1="77803" x2="37200" y2="77803"/>
                        <a14:foregroundMark x1="46400" y1="89238" x2="46400" y2="89238"/>
                        <a14:foregroundMark x1="80900" y1="44843" x2="80900" y2="44843"/>
                        <a14:foregroundMark x1="85700" y1="50673" x2="85700" y2="50673"/>
                        <a14:foregroundMark x1="98100" y1="19395" x2="98100" y2="19395"/>
                        <a14:foregroundMark x1="42200" y1="1682" x2="42200" y2="1682"/>
                        <a14:foregroundMark x1="43400" y1="1233" x2="43400" y2="1233"/>
                        <a14:foregroundMark x1="81300" y1="89462" x2="81300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3394">
            <a:off x="9330990" y="2170394"/>
            <a:ext cx="4229877" cy="377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RNLI - Royal National Lifeboat Institution">
            <a:extLst>
              <a:ext uri="{FF2B5EF4-FFF2-40B4-BE49-F238E27FC236}">
                <a16:creationId xmlns:a16="http://schemas.microsoft.com/office/drawing/2014/main" id="{4D5F7FE9-4B32-2BF6-4C09-83D6CEE96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304" y="117718"/>
            <a:ext cx="719564" cy="71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The Royal Lifesaving Society (RLSS) Qualifications | BeVenturesome Careers">
            <a:extLst>
              <a:ext uri="{FF2B5EF4-FFF2-40B4-BE49-F238E27FC236}">
                <a16:creationId xmlns:a16="http://schemas.microsoft.com/office/drawing/2014/main" id="{BAF7D9F2-1112-E4FF-B806-47CF67443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41"/>
          <a:stretch/>
        </p:blipFill>
        <p:spPr bwMode="auto">
          <a:xfrm>
            <a:off x="10602035" y="179424"/>
            <a:ext cx="364179" cy="49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975DF3-EFF7-478D-A367-14B4D643C6DF}"/>
              </a:ext>
            </a:extLst>
          </p:cNvPr>
          <p:cNvCxnSpPr/>
          <p:nvPr/>
        </p:nvCxnSpPr>
        <p:spPr>
          <a:xfrm>
            <a:off x="10384971" y="233265"/>
            <a:ext cx="0" cy="4385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11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2.59259E-6 C 0.04544 -0.0037 0.11198 -0.01504 0.11133 -0.05463 C 0.11133 -0.11203 -0.11172 -0.11666 -0.11211 -0.18472 C -0.11211 -0.24629 0.08229 -0.21342 0.08138 -0.27268 C 0.08138 -0.33426 -0.05937 -0.30162 -0.05937 -0.36805 C -0.05937 -0.42731 0.03529 -0.39421 0.03529 -0.44722 C 0.03529 -0.49815 -0.03698 -0.47153 -0.03698 -0.51805 C -0.03698 -0.54444 -0.01732 -0.54653 -0.00208 -0.54907 " pathEditMode="relative" rAng="16200000" ptsTypes="AAAAAAAA">
                                      <p:cBhvr>
                                        <p:cTn id="26" dur="7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74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221 -3.7037E-7 C 0.04675 -0.00393 0.1155 -0.01597 0.11484 -0.0581 C 0.11484 -0.11875 -0.11536 -0.12315 -0.11575 -0.1956 C -0.11575 -0.26088 0.08477 -0.22593 0.08398 -0.28889 C 0.08398 -0.3544 -0.06146 -0.31944 -0.06146 -0.38981 C -0.06146 -0.45255 0.03646 -0.41782 0.03646 -0.47361 C 0.03646 -0.52708 -0.03841 -0.49954 -0.03841 -0.54838 C -0.03841 -0.57639 -0.01784 -0.57893 -0.00221 -0.58148 " pathEditMode="relative" rAng="16200000" ptsTypes="AAAAAAAA">
                                      <p:cBhvr>
                                        <p:cTn id="28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CA89F0-AC2A-ACDC-6C54-636B801F681C}"/>
              </a:ext>
            </a:extLst>
          </p:cNvPr>
          <p:cNvSpPr/>
          <p:nvPr/>
        </p:nvSpPr>
        <p:spPr>
          <a:xfrm>
            <a:off x="974296" y="467843"/>
            <a:ext cx="1024340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should you </a:t>
            </a:r>
            <a:r>
              <a:rPr lang="en-GB" sz="48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</a:t>
            </a:r>
            <a:r>
              <a:rPr lang="en-GB" sz="48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if someone is in trouble in the </a:t>
            </a:r>
            <a:r>
              <a:rPr lang="en-GB" sz="48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</a:t>
            </a:r>
            <a:r>
              <a:rPr lang="en-GB" sz="48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GB" sz="4800" b="1" cap="none" spc="50">
              <a:ln w="0"/>
              <a:solidFill>
                <a:srgbClr val="FE573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6E27E6-FDFC-C781-DDAB-7B54AE903219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CABAE7-AD41-1455-5702-200C92743589}"/>
              </a:ext>
            </a:extLst>
          </p:cNvPr>
          <p:cNvGrpSpPr/>
          <p:nvPr/>
        </p:nvGrpSpPr>
        <p:grpSpPr>
          <a:xfrm>
            <a:off x="2209242" y="2324722"/>
            <a:ext cx="4181913" cy="2982764"/>
            <a:chOff x="2209242" y="2324722"/>
            <a:chExt cx="4181913" cy="2982764"/>
          </a:xfrm>
        </p:grpSpPr>
        <p:pic>
          <p:nvPicPr>
            <p:cNvPr id="12" name="Picture 2" descr="Life ring - Free security icons">
              <a:extLst>
                <a:ext uri="{FF2B5EF4-FFF2-40B4-BE49-F238E27FC236}">
                  <a16:creationId xmlns:a16="http://schemas.microsoft.com/office/drawing/2014/main" id="{E3A4D60A-5418-71E5-93C1-72D7AEA22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243" y="2499659"/>
              <a:ext cx="2807827" cy="2807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A64DBA-CE64-A8DB-043B-0291AA998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5213" y="2324722"/>
              <a:ext cx="3955942" cy="2634889"/>
            </a:xfrm>
            <a:prstGeom prst="rect">
              <a:avLst/>
            </a:prstGeom>
          </p:spPr>
        </p:pic>
        <p:pic>
          <p:nvPicPr>
            <p:cNvPr id="15" name="Picture 2" descr="Life ring - Free security icons">
              <a:extLst>
                <a:ext uri="{FF2B5EF4-FFF2-40B4-BE49-F238E27FC236}">
                  <a16:creationId xmlns:a16="http://schemas.microsoft.com/office/drawing/2014/main" id="{4EFF6C35-EC0F-D790-2865-FB5B8E00A1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43"/>
            <a:stretch/>
          </p:blipFill>
          <p:spPr bwMode="auto">
            <a:xfrm>
              <a:off x="2209242" y="3991831"/>
              <a:ext cx="2807827" cy="1315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92D9F5-714E-18C2-4F98-989F3E3BAB43}"/>
              </a:ext>
            </a:extLst>
          </p:cNvPr>
          <p:cNvGrpSpPr/>
          <p:nvPr/>
        </p:nvGrpSpPr>
        <p:grpSpPr>
          <a:xfrm>
            <a:off x="7128077" y="2324722"/>
            <a:ext cx="2807828" cy="2995056"/>
            <a:chOff x="7128077" y="2324722"/>
            <a:chExt cx="2807828" cy="2995056"/>
          </a:xfrm>
        </p:grpSpPr>
        <p:pic>
          <p:nvPicPr>
            <p:cNvPr id="13" name="Picture 2" descr="Life ring - Free security icons">
              <a:extLst>
                <a:ext uri="{FF2B5EF4-FFF2-40B4-BE49-F238E27FC236}">
                  <a16:creationId xmlns:a16="http://schemas.microsoft.com/office/drawing/2014/main" id="{B6EC335B-A7AD-1A24-D2D2-C777D6B7DB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078" y="2511951"/>
              <a:ext cx="2807827" cy="2807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Georgia gets her first 'shout' while in the dentist's chair | RNLI">
              <a:extLst>
                <a:ext uri="{FF2B5EF4-FFF2-40B4-BE49-F238E27FC236}">
                  <a16:creationId xmlns:a16="http://schemas.microsoft.com/office/drawing/2014/main" id="{6DD1DAF0-E425-838F-92E5-53DC620711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51" b="98326" l="10000" r="95385">
                          <a14:foregroundMark x1="61385" y1="10998" x2="60308" y2="23790"/>
                          <a14:foregroundMark x1="50769" y1="5499" x2="47077" y2="14166"/>
                          <a14:foregroundMark x1="46692" y1="6874" x2="45308" y2="11536"/>
                          <a14:foregroundMark x1="60308" y1="2451" x2="60308" y2="2451"/>
                          <a14:foregroundMark x1="43154" y1="16497" x2="42462" y2="20741"/>
                          <a14:foregroundMark x1="43538" y1="10580" x2="42846" y2="13030"/>
                          <a14:foregroundMark x1="43000" y1="11118" x2="43000" y2="11118"/>
                          <a14:foregroundMark x1="41615" y1="16916" x2="41615" y2="19785"/>
                          <a14:foregroundMark x1="41385" y1="20622" x2="41385" y2="20622"/>
                          <a14:foregroundMark x1="41769" y1="20921" x2="42077" y2="23670"/>
                          <a14:foregroundMark x1="81923" y1="53497" x2="95385" y2="67782"/>
                          <a14:foregroundMark x1="76769" y1="48775" x2="67231" y2="59952"/>
                          <a14:foregroundMark x1="77692" y1="35625" x2="78385" y2="42618"/>
                          <a14:foregroundMark x1="36462" y1="45607" x2="33077" y2="53198"/>
                          <a14:foregroundMark x1="19846" y1="84399" x2="18077" y2="78482"/>
                          <a14:foregroundMark x1="26385" y1="81650" x2="49154" y2="89898"/>
                          <a14:foregroundMark x1="16615" y1="79438" x2="26000" y2="83443"/>
                          <a14:foregroundMark x1="73769" y1="9504" x2="73769" y2="9504"/>
                          <a14:foregroundMark x1="44231" y1="8906" x2="44231" y2="8906"/>
                          <a14:foregroundMark x1="71846" y1="7292" x2="71846" y2="7292"/>
                          <a14:foregroundMark x1="86308" y1="87986" x2="86308" y2="87986"/>
                          <a14:foregroundMark x1="81769" y1="85236" x2="80846" y2="91273"/>
                          <a14:foregroundMark x1="21923" y1="92648" x2="24231" y2="92767"/>
                          <a14:foregroundMark x1="27615" y1="92767" x2="40154" y2="94322"/>
                          <a14:foregroundMark x1="56077" y1="95816" x2="70923" y2="96653"/>
                          <a14:foregroundMark x1="18846" y1="93126" x2="18846" y2="93126"/>
                          <a14:foregroundMark x1="19077" y1="93305" x2="19538" y2="95995"/>
                          <a14:foregroundMark x1="21077" y1="97788" x2="21077" y2="983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5061" y="2324722"/>
              <a:ext cx="1974754" cy="2712364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Life ring - Free security icons">
              <a:extLst>
                <a:ext uri="{FF2B5EF4-FFF2-40B4-BE49-F238E27FC236}">
                  <a16:creationId xmlns:a16="http://schemas.microsoft.com/office/drawing/2014/main" id="{BB41F3B6-E903-C348-5055-F5EE6FDB0C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43"/>
            <a:stretch/>
          </p:blipFill>
          <p:spPr bwMode="auto">
            <a:xfrm>
              <a:off x="7128077" y="4004123"/>
              <a:ext cx="2807827" cy="1315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CB4E299-B4BF-5D20-13D9-EB2CBA67E4F7}"/>
              </a:ext>
            </a:extLst>
          </p:cNvPr>
          <p:cNvSpPr txBox="1"/>
          <p:nvPr/>
        </p:nvSpPr>
        <p:spPr>
          <a:xfrm>
            <a:off x="1869963" y="5559503"/>
            <a:ext cx="3820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The Fire Service?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E6AB1D-8E68-EE28-9546-D4461B3E9699}"/>
              </a:ext>
            </a:extLst>
          </p:cNvPr>
          <p:cNvSpPr txBox="1"/>
          <p:nvPr/>
        </p:nvSpPr>
        <p:spPr>
          <a:xfrm>
            <a:off x="4986233" y="3590278"/>
            <a:ext cx="2166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8FBD15-147A-7F07-254F-A9334E42CB30}"/>
              </a:ext>
            </a:extLst>
          </p:cNvPr>
          <p:cNvSpPr txBox="1"/>
          <p:nvPr/>
        </p:nvSpPr>
        <p:spPr>
          <a:xfrm>
            <a:off x="6466605" y="5559503"/>
            <a:ext cx="408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The Coastguard?</a:t>
            </a:r>
          </a:p>
        </p:txBody>
      </p:sp>
      <p:pic>
        <p:nvPicPr>
          <p:cNvPr id="2054" name="Picture 6" descr="Cartoon Water Splash PNGs for Free Download">
            <a:extLst>
              <a:ext uri="{FF2B5EF4-FFF2-40B4-BE49-F238E27FC236}">
                <a16:creationId xmlns:a16="http://schemas.microsoft.com/office/drawing/2014/main" id="{8163471C-6049-2A64-4BB0-2466BB57B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artoon Water Splash PNGs for Free Download">
            <a:extLst>
              <a:ext uri="{FF2B5EF4-FFF2-40B4-BE49-F238E27FC236}">
                <a16:creationId xmlns:a16="http://schemas.microsoft.com/office/drawing/2014/main" id="{EA43CEC0-3318-EF66-A7B6-B90CF59C0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4219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61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07ACA0-BFFF-4BF7-493F-9C060F403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212BB5-C6C0-7A18-E412-5B1AC309D93D}"/>
              </a:ext>
            </a:extLst>
          </p:cNvPr>
          <p:cNvSpPr/>
          <p:nvPr/>
        </p:nvSpPr>
        <p:spPr>
          <a:xfrm>
            <a:off x="1092366" y="470972"/>
            <a:ext cx="1024340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should you </a:t>
            </a:r>
            <a:r>
              <a:rPr lang="en-GB" sz="48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</a:t>
            </a:r>
            <a:r>
              <a:rPr lang="en-GB" sz="48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if someone is in trouble in </a:t>
            </a:r>
            <a:r>
              <a:rPr lang="en-GB" sz="4800" b="1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inland water</a:t>
            </a:r>
            <a:r>
              <a:rPr lang="en-GB" sz="48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GB" sz="4800" b="1" cap="none" spc="50">
              <a:ln w="0"/>
              <a:solidFill>
                <a:srgbClr val="FE573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E76C26-F3EE-FC3D-5F85-314E14D6B364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478E98-39B1-4654-2524-578F175F17EF}"/>
              </a:ext>
            </a:extLst>
          </p:cNvPr>
          <p:cNvSpPr txBox="1"/>
          <p:nvPr/>
        </p:nvSpPr>
        <p:spPr>
          <a:xfrm>
            <a:off x="6427430" y="5568283"/>
            <a:ext cx="3820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The Fire Service?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93FA87-1769-F937-3490-546E030BF959}"/>
              </a:ext>
            </a:extLst>
          </p:cNvPr>
          <p:cNvSpPr txBox="1"/>
          <p:nvPr/>
        </p:nvSpPr>
        <p:spPr>
          <a:xfrm>
            <a:off x="4853275" y="3581497"/>
            <a:ext cx="2166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E7471D-EC83-1203-96E4-F45C16F099BA}"/>
              </a:ext>
            </a:extLst>
          </p:cNvPr>
          <p:cNvSpPr txBox="1"/>
          <p:nvPr/>
        </p:nvSpPr>
        <p:spPr>
          <a:xfrm>
            <a:off x="1532606" y="5568284"/>
            <a:ext cx="408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The Coastguard?</a:t>
            </a:r>
          </a:p>
        </p:txBody>
      </p:sp>
      <p:pic>
        <p:nvPicPr>
          <p:cNvPr id="35" name="Picture 6" descr="Cartoon Water Splash PNGs for Free Download">
            <a:extLst>
              <a:ext uri="{FF2B5EF4-FFF2-40B4-BE49-F238E27FC236}">
                <a16:creationId xmlns:a16="http://schemas.microsoft.com/office/drawing/2014/main" id="{FFECC1A0-F310-E4D8-0D1A-56488DA5F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artoon Water Splash PNGs for Free Download">
            <a:extLst>
              <a:ext uri="{FF2B5EF4-FFF2-40B4-BE49-F238E27FC236}">
                <a16:creationId xmlns:a16="http://schemas.microsoft.com/office/drawing/2014/main" id="{CEA48A6A-A3E0-F548-E4F7-BA0EC5F07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4219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CBFC32-D3AC-F968-28D1-848F798D302B}"/>
              </a:ext>
            </a:extLst>
          </p:cNvPr>
          <p:cNvGrpSpPr/>
          <p:nvPr/>
        </p:nvGrpSpPr>
        <p:grpSpPr>
          <a:xfrm>
            <a:off x="6864499" y="2377429"/>
            <a:ext cx="4181913" cy="2982764"/>
            <a:chOff x="2209242" y="2324722"/>
            <a:chExt cx="4181913" cy="2982764"/>
          </a:xfrm>
        </p:grpSpPr>
        <p:pic>
          <p:nvPicPr>
            <p:cNvPr id="3" name="Picture 2" descr="Life ring - Free security icons">
              <a:extLst>
                <a:ext uri="{FF2B5EF4-FFF2-40B4-BE49-F238E27FC236}">
                  <a16:creationId xmlns:a16="http://schemas.microsoft.com/office/drawing/2014/main" id="{C4748FCC-DC8A-92DC-47AB-731B727C57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243" y="2499659"/>
              <a:ext cx="2807827" cy="2807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C5F26F-D976-F4CE-4883-28F177CE5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5213" y="2324722"/>
              <a:ext cx="3955942" cy="2634889"/>
            </a:xfrm>
            <a:prstGeom prst="rect">
              <a:avLst/>
            </a:prstGeom>
          </p:spPr>
        </p:pic>
        <p:pic>
          <p:nvPicPr>
            <p:cNvPr id="6" name="Picture 2" descr="Life ring - Free security icons">
              <a:extLst>
                <a:ext uri="{FF2B5EF4-FFF2-40B4-BE49-F238E27FC236}">
                  <a16:creationId xmlns:a16="http://schemas.microsoft.com/office/drawing/2014/main" id="{1FA1ADB0-0E44-F22D-E031-659F11E0AB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43"/>
            <a:stretch/>
          </p:blipFill>
          <p:spPr bwMode="auto">
            <a:xfrm>
              <a:off x="2209242" y="3991831"/>
              <a:ext cx="2807827" cy="1315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28BF671-B76F-1F61-DBCB-73FF944082CC}"/>
              </a:ext>
            </a:extLst>
          </p:cNvPr>
          <p:cNvGrpSpPr/>
          <p:nvPr/>
        </p:nvGrpSpPr>
        <p:grpSpPr>
          <a:xfrm>
            <a:off x="2095308" y="2371283"/>
            <a:ext cx="2807828" cy="2995056"/>
            <a:chOff x="7128077" y="2324722"/>
            <a:chExt cx="2807828" cy="2995056"/>
          </a:xfrm>
        </p:grpSpPr>
        <p:pic>
          <p:nvPicPr>
            <p:cNvPr id="8" name="Picture 2" descr="Life ring - Free security icons">
              <a:extLst>
                <a:ext uri="{FF2B5EF4-FFF2-40B4-BE49-F238E27FC236}">
                  <a16:creationId xmlns:a16="http://schemas.microsoft.com/office/drawing/2014/main" id="{17A75944-40FC-5EB8-ADB5-FA16DDD471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078" y="2511951"/>
              <a:ext cx="2807827" cy="2807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Georgia gets her first 'shout' while in the dentist's chair | RNLI">
              <a:extLst>
                <a:ext uri="{FF2B5EF4-FFF2-40B4-BE49-F238E27FC236}">
                  <a16:creationId xmlns:a16="http://schemas.microsoft.com/office/drawing/2014/main" id="{B04CD9CD-87B2-CC8B-FB84-66243331DF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51" b="98326" l="10000" r="95385">
                          <a14:foregroundMark x1="61385" y1="10998" x2="60308" y2="23790"/>
                          <a14:foregroundMark x1="50769" y1="5499" x2="47077" y2="14166"/>
                          <a14:foregroundMark x1="46692" y1="6874" x2="45308" y2="11536"/>
                          <a14:foregroundMark x1="60308" y1="2451" x2="60308" y2="2451"/>
                          <a14:foregroundMark x1="43154" y1="16497" x2="42462" y2="20741"/>
                          <a14:foregroundMark x1="43538" y1="10580" x2="42846" y2="13030"/>
                          <a14:foregroundMark x1="43000" y1="11118" x2="43000" y2="11118"/>
                          <a14:foregroundMark x1="41615" y1="16916" x2="41615" y2="19785"/>
                          <a14:foregroundMark x1="41385" y1="20622" x2="41385" y2="20622"/>
                          <a14:foregroundMark x1="41769" y1="20921" x2="42077" y2="23670"/>
                          <a14:foregroundMark x1="81923" y1="53497" x2="95385" y2="67782"/>
                          <a14:foregroundMark x1="76769" y1="48775" x2="67231" y2="59952"/>
                          <a14:foregroundMark x1="77692" y1="35625" x2="78385" y2="42618"/>
                          <a14:foregroundMark x1="36462" y1="45607" x2="33077" y2="53198"/>
                          <a14:foregroundMark x1="19846" y1="84399" x2="18077" y2="78482"/>
                          <a14:foregroundMark x1="26385" y1="81650" x2="49154" y2="89898"/>
                          <a14:foregroundMark x1="16615" y1="79438" x2="26000" y2="83443"/>
                          <a14:foregroundMark x1="73769" y1="9504" x2="73769" y2="9504"/>
                          <a14:foregroundMark x1="44231" y1="8906" x2="44231" y2="8906"/>
                          <a14:foregroundMark x1="71846" y1="7292" x2="71846" y2="7292"/>
                          <a14:foregroundMark x1="86308" y1="87986" x2="86308" y2="87986"/>
                          <a14:foregroundMark x1="81769" y1="85236" x2="80846" y2="91273"/>
                          <a14:foregroundMark x1="21923" y1="92648" x2="24231" y2="92767"/>
                          <a14:foregroundMark x1="27615" y1="92767" x2="40154" y2="94322"/>
                          <a14:foregroundMark x1="56077" y1="95816" x2="70923" y2="96653"/>
                          <a14:foregroundMark x1="18846" y1="93126" x2="18846" y2="93126"/>
                          <a14:foregroundMark x1="19077" y1="93305" x2="19538" y2="95995"/>
                          <a14:foregroundMark x1="21077" y1="97788" x2="21077" y2="983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5061" y="2324722"/>
              <a:ext cx="1974754" cy="2712364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Life ring - Free security icons">
              <a:extLst>
                <a:ext uri="{FF2B5EF4-FFF2-40B4-BE49-F238E27FC236}">
                  <a16:creationId xmlns:a16="http://schemas.microsoft.com/office/drawing/2014/main" id="{9A1321AE-1DAB-3A1E-771B-9785D0BD93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43"/>
            <a:stretch/>
          </p:blipFill>
          <p:spPr bwMode="auto">
            <a:xfrm>
              <a:off x="7128077" y="4004123"/>
              <a:ext cx="2807827" cy="1315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9542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0EC4E6-205E-F283-C291-75B0A7BCA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2F322D-F534-C411-E845-48F9E44776EF}"/>
              </a:ext>
            </a:extLst>
          </p:cNvPr>
          <p:cNvSpPr/>
          <p:nvPr/>
        </p:nvSpPr>
        <p:spPr>
          <a:xfrm>
            <a:off x="966899" y="529597"/>
            <a:ext cx="1105576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 the parts of the </a:t>
            </a:r>
            <a:r>
              <a:rPr lang="en-GB" sz="40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Safety Code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D80063-40F9-AF68-FCDA-D3D2BE9EAC98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Stop Sign Hand Black And White">
            <a:extLst>
              <a:ext uri="{FF2B5EF4-FFF2-40B4-BE49-F238E27FC236}">
                <a16:creationId xmlns:a16="http://schemas.microsoft.com/office/drawing/2014/main" id="{9CCA603F-3D7F-E4A6-D0B6-8D6DC6C7A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4902" y1="29412" x2="54902" y2="29412"/>
                        <a14:foregroundMark x1="65850" y1="27941" x2="65850" y2="27941"/>
                        <a14:foregroundMark x1="28105" y1="13725" x2="28105" y2="13725"/>
                      </a14:backgroundRemoval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99" y="2236545"/>
            <a:ext cx="2035167" cy="203516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4148AD-7076-3462-4BBD-6D19E3C322DB}"/>
              </a:ext>
            </a:extLst>
          </p:cNvPr>
          <p:cNvSpPr/>
          <p:nvPr/>
        </p:nvSpPr>
        <p:spPr>
          <a:xfrm>
            <a:off x="591651" y="4459586"/>
            <a:ext cx="297766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 </a:t>
            </a:r>
            <a:r>
              <a:rPr lang="en-GB" sz="3600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n-GB" sz="36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Think</a:t>
            </a:r>
          </a:p>
        </p:txBody>
      </p:sp>
      <p:pic>
        <p:nvPicPr>
          <p:cNvPr id="26" name="Picture 12" descr="Calling 999 | Secondary | First Aid Champions">
            <a:extLst>
              <a:ext uri="{FF2B5EF4-FFF2-40B4-BE49-F238E27FC236}">
                <a16:creationId xmlns:a16="http://schemas.microsoft.com/office/drawing/2014/main" id="{C12EC4E4-ED7B-0EE4-22DD-98AE64EB2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749" y="2063536"/>
            <a:ext cx="2276704" cy="2276704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03FA3DF-67A2-6C59-7676-037DB78DF914}"/>
              </a:ext>
            </a:extLst>
          </p:cNvPr>
          <p:cNvSpPr/>
          <p:nvPr/>
        </p:nvSpPr>
        <p:spPr>
          <a:xfrm>
            <a:off x="6578702" y="4441601"/>
            <a:ext cx="194079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 999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9EAE78E-B21F-C4C5-E3AD-795C663D80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89759" l="9353" r="89928">
                        <a14:foregroundMark x1="23381" y1="36747" x2="23381" y2="36747"/>
                        <a14:foregroundMark x1="9353" y1="45181" x2="9353" y2="45181"/>
                        <a14:foregroundMark x1="16906" y1="77108" x2="16906" y2="77108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7453" y="2751204"/>
            <a:ext cx="2648320" cy="158137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7C8E509-04CC-A3D2-CE9F-9B3810F1286E}"/>
              </a:ext>
            </a:extLst>
          </p:cNvPr>
          <p:cNvSpPr/>
          <p:nvPr/>
        </p:nvSpPr>
        <p:spPr>
          <a:xfrm>
            <a:off x="8901525" y="4413420"/>
            <a:ext cx="194079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70501D-C469-73F0-5542-032674EA660B}"/>
              </a:ext>
            </a:extLst>
          </p:cNvPr>
          <p:cNvSpPr/>
          <p:nvPr/>
        </p:nvSpPr>
        <p:spPr>
          <a:xfrm>
            <a:off x="3455872" y="4370282"/>
            <a:ext cx="297766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Stay together</a:t>
            </a:r>
          </a:p>
        </p:txBody>
      </p:sp>
      <p:pic>
        <p:nvPicPr>
          <p:cNvPr id="12" name="Picture 2" descr="Team Building Icon at Vectorified.com | Collection of Team Building ...">
            <a:extLst>
              <a:ext uri="{FF2B5EF4-FFF2-40B4-BE49-F238E27FC236}">
                <a16:creationId xmlns:a16="http://schemas.microsoft.com/office/drawing/2014/main" id="{C5BF7755-D498-8E20-D5AF-197B795FE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16" b="89451" l="5485" r="95359">
                        <a14:foregroundMark x1="21941" y1="68354" x2="21941" y2="68354"/>
                        <a14:foregroundMark x1="9916" y1="52954" x2="9916" y2="52954"/>
                        <a14:foregroundMark x1="5907" y1="70464" x2="5907" y2="70464"/>
                        <a14:foregroundMark x1="19409" y1="38397" x2="19409" y2="38397"/>
                        <a14:foregroundMark x1="56118" y1="35021" x2="56118" y2="35021"/>
                        <a14:foregroundMark x1="81646" y1="38819" x2="81646" y2="38819"/>
                        <a14:foregroundMark x1="84810" y1="70042" x2="84810" y2="70042"/>
                        <a14:foregroundMark x1="92827" y1="72574" x2="92827" y2="72574"/>
                        <a14:foregroundMark x1="95359" y1="71941" x2="95359" y2="71941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330" y="2266492"/>
            <a:ext cx="2150745" cy="2150745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artoon Water Splash PNGs for Free Download">
            <a:extLst>
              <a:ext uri="{FF2B5EF4-FFF2-40B4-BE49-F238E27FC236}">
                <a16:creationId xmlns:a16="http://schemas.microsoft.com/office/drawing/2014/main" id="{874005AB-9C22-F04E-EA3D-76F3C5CC2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Water Splash PNGs for Free Download">
            <a:extLst>
              <a:ext uri="{FF2B5EF4-FFF2-40B4-BE49-F238E27FC236}">
                <a16:creationId xmlns:a16="http://schemas.microsoft.com/office/drawing/2014/main" id="{1C321D1B-A632-00EA-48CD-784589C94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4219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4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30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anger Deep Water sign | MJN Safety Signs Ltd | Construction signage">
            <a:extLst>
              <a:ext uri="{FF2B5EF4-FFF2-40B4-BE49-F238E27FC236}">
                <a16:creationId xmlns:a16="http://schemas.microsoft.com/office/drawing/2014/main" id="{7B09C9D9-45DE-C00C-F3A1-E1351D31A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0" b="89966" l="4839" r="91935">
                        <a14:foregroundMark x1="10000" y1="53763" x2="10000" y2="53763"/>
                        <a14:foregroundMark x1="6210" y1="55530" x2="6210" y2="55530"/>
                        <a14:foregroundMark x1="4919" y1="56442" x2="4919" y2="56442"/>
                        <a14:foregroundMark x1="51048" y1="6214" x2="51048" y2="6214"/>
                        <a14:foregroundMark x1="49758" y1="3250" x2="49758" y2="3250"/>
                        <a14:foregroundMark x1="90645" y1="55416" x2="91935" y2="55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028" y="1872482"/>
            <a:ext cx="2334652" cy="33024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Danger Strong Currents Signs | Water Hazard Safety Signs Ireland">
            <a:extLst>
              <a:ext uri="{FF2B5EF4-FFF2-40B4-BE49-F238E27FC236}">
                <a16:creationId xmlns:a16="http://schemas.microsoft.com/office/drawing/2014/main" id="{79824FC3-1B10-5A9B-792C-50BE64C20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5077" l="10000" r="90000">
                        <a14:foregroundMark x1="39692" y1="24769" x2="45692" y2="29077"/>
                        <a14:foregroundMark x1="50000" y1="6000" x2="50000" y2="6000"/>
                        <a14:foregroundMark x1="39692" y1="69846" x2="38769" y2="81692"/>
                        <a14:foregroundMark x1="29231" y1="76462" x2="28769" y2="86000"/>
                        <a14:foregroundMark x1="34923" y1="90769" x2="46308" y2="90769"/>
                        <a14:foregroundMark x1="59231" y1="93077" x2="51538" y2="93538"/>
                        <a14:foregroundMark x1="67385" y1="72154" x2="50615" y2="73538"/>
                        <a14:foregroundMark x1="64462" y1="76000" x2="43538" y2="81231"/>
                        <a14:foregroundMark x1="71077" y1="70769" x2="57385" y2="79846"/>
                        <a14:foregroundMark x1="56308" y1="71231" x2="36769" y2="70769"/>
                        <a14:foregroundMark x1="63077" y1="72154" x2="51538" y2="67846"/>
                        <a14:foregroundMark x1="63538" y1="70769" x2="40154" y2="67385"/>
                        <a14:foregroundMark x1="25846" y1="66462" x2="24923" y2="78769"/>
                        <a14:foregroundMark x1="29692" y1="64462" x2="24462" y2="65538"/>
                        <a14:foregroundMark x1="26769" y1="65077" x2="29692" y2="78308"/>
                        <a14:foregroundMark x1="28308" y1="64000" x2="24923" y2="67846"/>
                        <a14:foregroundMark x1="24000" y1="62615" x2="30615" y2="62615"/>
                        <a14:foregroundMark x1="24462" y1="81231" x2="24462" y2="90308"/>
                        <a14:foregroundMark x1="23538" y1="77385" x2="31538" y2="87385"/>
                        <a14:foregroundMark x1="30154" y1="82154" x2="46769" y2="81692"/>
                        <a14:foregroundMark x1="79231" y1="95077" x2="79231" y2="95077"/>
                        <a14:foregroundMark x1="43538" y1="74615" x2="41538" y2="65077"/>
                        <a14:foregroundMark x1="41077" y1="66923" x2="35846" y2="69231"/>
                        <a14:backgroundMark x1="66357" y1="70625" x2="66616" y2="7065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772" b="43221"/>
          <a:stretch/>
        </p:blipFill>
        <p:spPr bwMode="auto">
          <a:xfrm>
            <a:off x="4125258" y="1669312"/>
            <a:ext cx="3704017" cy="220578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Danger Deep Water No Swimming Signs - from Key Signs UK">
            <a:extLst>
              <a:ext uri="{FF2B5EF4-FFF2-40B4-BE49-F238E27FC236}">
                <a16:creationId xmlns:a16="http://schemas.microsoft.com/office/drawing/2014/main" id="{EF7DD8F7-292C-C6A0-C46C-51872242F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400" b="95000" l="6100" r="94500">
                        <a14:foregroundMark x1="9000" y1="59300" x2="9000" y2="59300"/>
                        <a14:foregroundMark x1="8400" y1="58600" x2="13300" y2="65000"/>
                        <a14:foregroundMark x1="13200" y1="57000" x2="20400" y2="57200"/>
                        <a14:foregroundMark x1="25000" y1="58900" x2="28400" y2="66400"/>
                        <a14:foregroundMark x1="29000" y1="68100" x2="26500" y2="74300"/>
                        <a14:foregroundMark x1="24400" y1="76200" x2="16100" y2="78300"/>
                        <a14:foregroundMark x1="22100" y1="73200" x2="8100" y2="67800"/>
                        <a14:foregroundMark x1="6100" y1="62400" x2="6700" y2="70900"/>
                        <a14:foregroundMark x1="10200" y1="78000" x2="14400" y2="79800"/>
                        <a14:foregroundMark x1="19500" y1="80100" x2="23500" y2="78300"/>
                        <a14:foregroundMark x1="27000" y1="67200" x2="17300" y2="63000"/>
                        <a14:foregroundMark x1="21500" y1="60200" x2="14100" y2="59500"/>
                        <a14:foregroundMark x1="53300" y1="64200" x2="72100" y2="65200"/>
                        <a14:foregroundMark x1="49300" y1="59300" x2="48700" y2="71800"/>
                        <a14:foregroundMark x1="37000" y1="56200" x2="37900" y2="69000"/>
                        <a14:foregroundMark x1="42200" y1="54000" x2="63700" y2="53400"/>
                        <a14:foregroundMark x1="93800" y1="56400" x2="94500" y2="69400"/>
                        <a14:foregroundMark x1="66700" y1="74600" x2="45500" y2="75200"/>
                        <a14:foregroundMark x1="64300" y1="73100" x2="83800" y2="72500"/>
                        <a14:foregroundMark x1="88700" y1="73200" x2="80100" y2="76200"/>
                        <a14:foregroundMark x1="17600" y1="69500" x2="9300" y2="69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25" r="66234"/>
          <a:stretch/>
        </p:blipFill>
        <p:spPr bwMode="auto">
          <a:xfrm>
            <a:off x="8040474" y="1669312"/>
            <a:ext cx="2334652" cy="34208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31F35A-5A4F-DE13-D67E-AD81CCD0772A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7CABA0-014A-A110-6B01-5FC0EBB01373}"/>
              </a:ext>
            </a:extLst>
          </p:cNvPr>
          <p:cNvSpPr/>
          <p:nvPr/>
        </p:nvSpPr>
        <p:spPr>
          <a:xfrm>
            <a:off x="-221096" y="553973"/>
            <a:ext cx="1045955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 these </a:t>
            </a:r>
            <a:r>
              <a:rPr lang="en-GB" sz="40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signs</a:t>
            </a:r>
            <a:r>
              <a:rPr lang="en-GB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mean?</a:t>
            </a:r>
            <a:endParaRPr lang="en-GB" sz="4000" b="1" cap="none" spc="50">
              <a:ln w="0"/>
              <a:solidFill>
                <a:srgbClr val="FE573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10" descr="Danger Deep Water No Swimming Signs - from Key Signs UK">
            <a:extLst>
              <a:ext uri="{FF2B5EF4-FFF2-40B4-BE49-F238E27FC236}">
                <a16:creationId xmlns:a16="http://schemas.microsoft.com/office/drawing/2014/main" id="{AF3A51FF-9993-4698-A753-7EC3441CF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5600">
                        <a14:foregroundMark x1="91800" y1="26100" x2="91800" y2="36000"/>
                        <a14:foregroundMark x1="95600" y1="45000" x2="94400" y2="22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86" t="17210" r="5454" b="51730"/>
          <a:stretch/>
        </p:blipFill>
        <p:spPr bwMode="auto">
          <a:xfrm>
            <a:off x="1397849" y="4182363"/>
            <a:ext cx="2607282" cy="13047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anger Strong Currents Signs | Water Hazard Safety Signs Ireland">
            <a:extLst>
              <a:ext uri="{FF2B5EF4-FFF2-40B4-BE49-F238E27FC236}">
                <a16:creationId xmlns:a16="http://schemas.microsoft.com/office/drawing/2014/main" id="{C6EA8191-F067-76F3-EA9F-F577B30AE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5077" l="10000" r="90000">
                        <a14:foregroundMark x1="39692" y1="24769" x2="45692" y2="29077"/>
                        <a14:foregroundMark x1="50000" y1="6000" x2="50000" y2="6000"/>
                        <a14:foregroundMark x1="39692" y1="69846" x2="38769" y2="81692"/>
                        <a14:foregroundMark x1="29231" y1="76462" x2="28769" y2="86000"/>
                        <a14:foregroundMark x1="34923" y1="90769" x2="46308" y2="90769"/>
                        <a14:foregroundMark x1="59231" y1="93077" x2="51538" y2="93538"/>
                        <a14:foregroundMark x1="67385" y1="72154" x2="50615" y2="73538"/>
                        <a14:foregroundMark x1="64462" y1="76000" x2="43538" y2="81231"/>
                        <a14:foregroundMark x1="71077" y1="70769" x2="57385" y2="79846"/>
                        <a14:foregroundMark x1="56308" y1="71231" x2="36769" y2="70769"/>
                        <a14:foregroundMark x1="63077" y1="72154" x2="51538" y2="67846"/>
                        <a14:foregroundMark x1="63538" y1="70769" x2="40154" y2="67385"/>
                        <a14:foregroundMark x1="25846" y1="66462" x2="24923" y2="78769"/>
                        <a14:foregroundMark x1="29692" y1="64462" x2="24462" y2="65538"/>
                        <a14:foregroundMark x1="26769" y1="65077" x2="29692" y2="78308"/>
                        <a14:foregroundMark x1="28308" y1="64000" x2="24923" y2="67846"/>
                        <a14:foregroundMark x1="24000" y1="62615" x2="30615" y2="62615"/>
                        <a14:foregroundMark x1="24462" y1="81231" x2="24462" y2="90308"/>
                        <a14:foregroundMark x1="23538" y1="77385" x2="31538" y2="87385"/>
                        <a14:foregroundMark x1="30154" y1="82154" x2="46769" y2="81692"/>
                        <a14:foregroundMark x1="79231" y1="95077" x2="79231" y2="95077"/>
                        <a14:foregroundMark x1="43538" y1="74615" x2="41538" y2="65077"/>
                        <a14:foregroundMark x1="41077" y1="66923" x2="35846" y2="69231"/>
                        <a14:backgroundMark x1="66357" y1="70625" x2="66616" y2="7065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83" t="60169" r="19504" b="3856"/>
          <a:stretch/>
        </p:blipFill>
        <p:spPr bwMode="auto">
          <a:xfrm>
            <a:off x="4668139" y="4182363"/>
            <a:ext cx="2607282" cy="130258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Danger Deep Water No Swimming Signs - from Key Signs UK">
            <a:extLst>
              <a:ext uri="{FF2B5EF4-FFF2-40B4-BE49-F238E27FC236}">
                <a16:creationId xmlns:a16="http://schemas.microsoft.com/office/drawing/2014/main" id="{1D3FF66B-E8E6-BC86-2FE0-3FAD6C927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400" b="95000" l="6100" r="94500">
                        <a14:foregroundMark x1="9000" y1="59300" x2="9000" y2="59300"/>
                        <a14:foregroundMark x1="8400" y1="58600" x2="13300" y2="65000"/>
                        <a14:foregroundMark x1="13200" y1="57000" x2="20400" y2="57200"/>
                        <a14:foregroundMark x1="25000" y1="58900" x2="28400" y2="66400"/>
                        <a14:foregroundMark x1="29000" y1="68100" x2="26500" y2="74300"/>
                        <a14:foregroundMark x1="24400" y1="76200" x2="16100" y2="78300"/>
                        <a14:foregroundMark x1="22100" y1="73200" x2="8100" y2="67800"/>
                        <a14:foregroundMark x1="6100" y1="62400" x2="6700" y2="70900"/>
                        <a14:foregroundMark x1="10200" y1="78000" x2="14400" y2="79800"/>
                        <a14:foregroundMark x1="19500" y1="80100" x2="23500" y2="78300"/>
                        <a14:foregroundMark x1="27000" y1="67200" x2="17300" y2="63000"/>
                        <a14:foregroundMark x1="21500" y1="60200" x2="14100" y2="59500"/>
                        <a14:foregroundMark x1="53300" y1="64200" x2="72100" y2="65200"/>
                        <a14:foregroundMark x1="49300" y1="59300" x2="48700" y2="71800"/>
                        <a14:foregroundMark x1="37000" y1="56200" x2="37900" y2="69000"/>
                        <a14:foregroundMark x1="42200" y1="54000" x2="63700" y2="53400"/>
                        <a14:foregroundMark x1="93800" y1="56400" x2="94500" y2="69400"/>
                        <a14:foregroundMark x1="66700" y1="74600" x2="45500" y2="75200"/>
                        <a14:foregroundMark x1="64300" y1="73100" x2="83800" y2="72500"/>
                        <a14:foregroundMark x1="88700" y1="73200" x2="80100" y2="76200"/>
                        <a14:foregroundMark x1="17600" y1="69500" x2="9300" y2="69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90" t="53123" r="4364" b="18049"/>
          <a:stretch/>
        </p:blipFill>
        <p:spPr bwMode="auto">
          <a:xfrm>
            <a:off x="7953010" y="4182363"/>
            <a:ext cx="2509581" cy="130258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artoon Water Splash PNGs for Free Download">
            <a:extLst>
              <a:ext uri="{FF2B5EF4-FFF2-40B4-BE49-F238E27FC236}">
                <a16:creationId xmlns:a16="http://schemas.microsoft.com/office/drawing/2014/main" id="{C18A221A-2A46-17AB-3680-8FCE1DC17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artoon Water Splash PNGs for Free Download">
            <a:extLst>
              <a:ext uri="{FF2B5EF4-FFF2-40B4-BE49-F238E27FC236}">
                <a16:creationId xmlns:a16="http://schemas.microsoft.com/office/drawing/2014/main" id="{3FC1EDA9-2120-FE11-EC94-D96D79FEA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4219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70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95221C-893B-1E26-68F1-130FC6F6C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 descr="Cattail PNGs for Free Download">
            <a:extLst>
              <a:ext uri="{FF2B5EF4-FFF2-40B4-BE49-F238E27FC236}">
                <a16:creationId xmlns:a16="http://schemas.microsoft.com/office/drawing/2014/main" id="{C1785F38-F8A0-798B-A4F2-BA8C54784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971" y="4967134"/>
            <a:ext cx="521327" cy="92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 descr="Cattail PNGs for Free Download">
            <a:extLst>
              <a:ext uri="{FF2B5EF4-FFF2-40B4-BE49-F238E27FC236}">
                <a16:creationId xmlns:a16="http://schemas.microsoft.com/office/drawing/2014/main" id="{07AC313C-A29A-AB51-1317-249CBD78B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069" y="4717015"/>
            <a:ext cx="751540" cy="133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6" descr="Cattail PNGs for Free Download">
            <a:extLst>
              <a:ext uri="{FF2B5EF4-FFF2-40B4-BE49-F238E27FC236}">
                <a16:creationId xmlns:a16="http://schemas.microsoft.com/office/drawing/2014/main" id="{CF5DE3D2-6057-405C-2B44-77D452582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84" y="4912607"/>
            <a:ext cx="646826" cy="114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6" descr="Cattail PNGs for Free Download">
            <a:extLst>
              <a:ext uri="{FF2B5EF4-FFF2-40B4-BE49-F238E27FC236}">
                <a16:creationId xmlns:a16="http://schemas.microsoft.com/office/drawing/2014/main" id="{879AE027-5527-220E-D302-B92C079D9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11" y="4636707"/>
            <a:ext cx="957892" cy="170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nd Png Transparent Image Download">
            <a:extLst>
              <a:ext uri="{FF2B5EF4-FFF2-40B4-BE49-F238E27FC236}">
                <a16:creationId xmlns:a16="http://schemas.microsoft.com/office/drawing/2014/main" id="{2689EE5B-F142-D4D3-F7E2-3659FFEC1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679" r="-939"/>
          <a:stretch/>
        </p:blipFill>
        <p:spPr bwMode="auto">
          <a:xfrm>
            <a:off x="-117048" y="4664830"/>
            <a:ext cx="12426095" cy="242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6" descr="Cattail PNGs for Free Download">
            <a:extLst>
              <a:ext uri="{FF2B5EF4-FFF2-40B4-BE49-F238E27FC236}">
                <a16:creationId xmlns:a16="http://schemas.microsoft.com/office/drawing/2014/main" id="{ACCE83A2-CBEE-897C-E006-E00C5368F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443" y="4376953"/>
            <a:ext cx="957892" cy="170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Twig (item) - The RuneScape Wiki">
            <a:extLst>
              <a:ext uri="{FF2B5EF4-FFF2-40B4-BE49-F238E27FC236}">
                <a16:creationId xmlns:a16="http://schemas.microsoft.com/office/drawing/2014/main" id="{F748A90E-413C-9D27-C13C-87B089AA1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3562">
            <a:off x="4904600" y="4621089"/>
            <a:ext cx="2150171" cy="25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hopping cart Flaticons Flat icon">
            <a:extLst>
              <a:ext uri="{FF2B5EF4-FFF2-40B4-BE49-F238E27FC236}">
                <a16:creationId xmlns:a16="http://schemas.microsoft.com/office/drawing/2014/main" id="{590CA303-C596-DCD5-E982-8CFE80049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9998">
            <a:off x="69453" y="4561968"/>
            <a:ext cx="1646165" cy="16461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B1F6AD-8DE6-D768-9330-CAA6541DAEE3}"/>
              </a:ext>
            </a:extLst>
          </p:cNvPr>
          <p:cNvSpPr/>
          <p:nvPr/>
        </p:nvSpPr>
        <p:spPr>
          <a:xfrm>
            <a:off x="-13395" y="613258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Rock stone Graphics to Download">
            <a:extLst>
              <a:ext uri="{FF2B5EF4-FFF2-40B4-BE49-F238E27FC236}">
                <a16:creationId xmlns:a16="http://schemas.microsoft.com/office/drawing/2014/main" id="{BF9E29A3-773A-E6DA-20B0-C35928FA8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64" y="5035223"/>
            <a:ext cx="1209392" cy="120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4688CBBB-6447-2D1B-91D2-21B50A948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120">
            <a:off x="1694054" y="4970565"/>
            <a:ext cx="2532927" cy="15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8476831B-E782-0E4C-31EC-E7B469A95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2088754" y="5379109"/>
            <a:ext cx="733326" cy="8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93E28A14-D8B6-C43B-9646-C7AF4C351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235737" y="5432468"/>
            <a:ext cx="733326" cy="8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rushed can clipart 20 free Cliparts | Download images on Clipground 2025">
            <a:extLst>
              <a:ext uri="{FF2B5EF4-FFF2-40B4-BE49-F238E27FC236}">
                <a16:creationId xmlns:a16="http://schemas.microsoft.com/office/drawing/2014/main" id="{A9968CDF-B47D-A5EB-CA0B-D041D86F9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4" b="95082" l="3595" r="97549">
                        <a14:foregroundMark x1="49346" y1="9426" x2="49346" y2="9426"/>
                        <a14:foregroundMark x1="32190" y1="42213" x2="7843" y2="75205"/>
                        <a14:foregroundMark x1="3595" y1="60861" x2="11601" y2="45902"/>
                        <a14:foregroundMark x1="14052" y1="44057" x2="33987" y2="39549"/>
                        <a14:foregroundMark x1="37582" y1="48156" x2="43301" y2="63730"/>
                        <a14:foregroundMark x1="44444" y1="69262" x2="35948" y2="84631"/>
                        <a14:foregroundMark x1="34477" y1="93648" x2="26634" y2="95082"/>
                        <a14:foregroundMark x1="75817" y1="7172" x2="63889" y2="5533"/>
                        <a14:foregroundMark x1="59150" y1="3893" x2="50327" y2="4303"/>
                        <a14:foregroundMark x1="44118" y1="6557" x2="44118" y2="6557"/>
                        <a14:foregroundMark x1="48856" y1="3893" x2="44771" y2="6148"/>
                        <a14:foregroundMark x1="41830" y1="10246" x2="40850" y2="15369"/>
                        <a14:foregroundMark x1="60784" y1="2459" x2="60784" y2="2459"/>
                        <a14:foregroundMark x1="91340" y1="23770" x2="92484" y2="28484"/>
                        <a14:foregroundMark x1="91830" y1="43443" x2="93301" y2="34426"/>
                        <a14:foregroundMark x1="96405" y1="24795" x2="97549" y2="23770"/>
                        <a14:foregroundMark x1="70588" y1="15984" x2="66667" y2="1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936" y="5811822"/>
            <a:ext cx="514263" cy="41006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Broken glass bottle flat icon trash sorting Vector Image">
            <a:extLst>
              <a:ext uri="{FF2B5EF4-FFF2-40B4-BE49-F238E27FC236}">
                <a16:creationId xmlns:a16="http://schemas.microsoft.com/office/drawing/2014/main" id="{80ECECF4-B2C1-2B00-7FF4-CEE3C3329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7241" y1="62400" x2="17241" y2="62400"/>
                        <a14:foregroundMark x1="28966" y1="70800" x2="28966" y2="70800"/>
                        <a14:foregroundMark x1="15862" y1="81200" x2="15862" y2="8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7716">
            <a:off x="1561505" y="5696259"/>
            <a:ext cx="876892" cy="7559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Cattail PNGs for Free Download">
            <a:extLst>
              <a:ext uri="{FF2B5EF4-FFF2-40B4-BE49-F238E27FC236}">
                <a16:creationId xmlns:a16="http://schemas.microsoft.com/office/drawing/2014/main" id="{DDE75298-3F67-5092-CA50-CECF8C5EC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182" y="4992394"/>
            <a:ext cx="751540" cy="133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 descr="Cattail PNGs for Free Download">
            <a:extLst>
              <a:ext uri="{FF2B5EF4-FFF2-40B4-BE49-F238E27FC236}">
                <a16:creationId xmlns:a16="http://schemas.microsoft.com/office/drawing/2014/main" id="{1DC3839D-B242-7510-337F-2A18CF43D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506" y="4664830"/>
            <a:ext cx="1121410" cy="199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6" descr="Cattail PNGs for Free Download">
            <a:extLst>
              <a:ext uri="{FF2B5EF4-FFF2-40B4-BE49-F238E27FC236}">
                <a16:creationId xmlns:a16="http://schemas.microsoft.com/office/drawing/2014/main" id="{27042698-00B5-164E-5B50-279887901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75" y="5005128"/>
            <a:ext cx="751540" cy="133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6" descr="Cattail PNGs for Free Download">
            <a:extLst>
              <a:ext uri="{FF2B5EF4-FFF2-40B4-BE49-F238E27FC236}">
                <a16:creationId xmlns:a16="http://schemas.microsoft.com/office/drawing/2014/main" id="{FCF95DEE-1793-4B00-298D-65455950F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042" y="4887834"/>
            <a:ext cx="737708" cy="13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6" descr="Cattail PNGs for Free Download">
            <a:extLst>
              <a:ext uri="{FF2B5EF4-FFF2-40B4-BE49-F238E27FC236}">
                <a16:creationId xmlns:a16="http://schemas.microsoft.com/office/drawing/2014/main" id="{75B347A2-F28B-B216-9024-027FF77F4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627" y="5167780"/>
            <a:ext cx="580238" cy="103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357AA68B-F4FE-C65E-FAF8-AB286C588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45" y="5547728"/>
            <a:ext cx="1800003" cy="11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7013CB74-60B0-BF19-9908-0FB0CCC1C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6959915" y="5968625"/>
            <a:ext cx="612767" cy="6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1,000+ Toxic Waste Barrel Stock Illustrations, Royalty-Free Vector ...">
            <a:extLst>
              <a:ext uri="{FF2B5EF4-FFF2-40B4-BE49-F238E27FC236}">
                <a16:creationId xmlns:a16="http://schemas.microsoft.com/office/drawing/2014/main" id="{428B9F0B-30EA-518F-6C9A-55B91101A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7" b="90850" l="9967" r="89869">
                        <a14:foregroundMark x1="33170" y1="76797" x2="33170" y2="76797"/>
                        <a14:foregroundMark x1="35784" y1="73693" x2="35784" y2="73693"/>
                        <a14:foregroundMark x1="38072" y1="76307" x2="38072" y2="76307"/>
                        <a14:foregroundMark x1="78268" y1="84804" x2="78268" y2="84804"/>
                        <a14:foregroundMark x1="75654" y1="82190" x2="75654" y2="82190"/>
                        <a14:foregroundMark x1="79248" y1="80392" x2="79248" y2="80392"/>
                        <a14:foregroundMark x1="50163" y1="90850" x2="50163" y2="90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787" y="4361853"/>
            <a:ext cx="2137369" cy="213736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B59887B1-7F3E-574A-8D83-688678881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647" y="5208209"/>
            <a:ext cx="1800003" cy="11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>
            <a:extLst>
              <a:ext uri="{FF2B5EF4-FFF2-40B4-BE49-F238E27FC236}">
                <a16:creationId xmlns:a16="http://schemas.microsoft.com/office/drawing/2014/main" id="{7A5DB7CF-2B86-55DB-130F-506FA1C09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8098" flipH="1">
            <a:off x="8677081" y="5399454"/>
            <a:ext cx="612767" cy="6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Rock stone Graphics to Download">
            <a:extLst>
              <a:ext uri="{FF2B5EF4-FFF2-40B4-BE49-F238E27FC236}">
                <a16:creationId xmlns:a16="http://schemas.microsoft.com/office/drawing/2014/main" id="{2D15F638-C481-E701-A3A8-78CAEFE21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723" y="5074941"/>
            <a:ext cx="1209392" cy="120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>
            <a:extLst>
              <a:ext uri="{FF2B5EF4-FFF2-40B4-BE49-F238E27FC236}">
                <a16:creationId xmlns:a16="http://schemas.microsoft.com/office/drawing/2014/main" id="{55295A57-ADDB-3051-E357-BBDD879ED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10933045" y="5550854"/>
            <a:ext cx="733326" cy="8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A9078E63-5E01-01A4-DB9A-80BC92BD1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389" y="5864882"/>
            <a:ext cx="1042223" cy="6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7FAD63-7393-1074-0E4D-4A08DF650D82}"/>
              </a:ext>
            </a:extLst>
          </p:cNvPr>
          <p:cNvSpPr/>
          <p:nvPr/>
        </p:nvSpPr>
        <p:spPr>
          <a:xfrm>
            <a:off x="1148938" y="389001"/>
            <a:ext cx="1086651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</a:t>
            </a:r>
            <a:r>
              <a:rPr lang="en-GB" sz="40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hazards</a:t>
            </a:r>
            <a:r>
              <a:rPr lang="en-GB" sz="40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could be underwater?</a:t>
            </a:r>
          </a:p>
        </p:txBody>
      </p:sp>
      <p:pic>
        <p:nvPicPr>
          <p:cNvPr id="6" name="Picture 18">
            <a:extLst>
              <a:ext uri="{FF2B5EF4-FFF2-40B4-BE49-F238E27FC236}">
                <a16:creationId xmlns:a16="http://schemas.microsoft.com/office/drawing/2014/main" id="{E1C92B4B-0962-952F-A7FC-07A2904F7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3072709" y="5683197"/>
            <a:ext cx="612767" cy="6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6" descr="1,000+ Toxic Waste Barrel Stock Illustrations, Royalty-Free Vector ...">
            <a:extLst>
              <a:ext uri="{FF2B5EF4-FFF2-40B4-BE49-F238E27FC236}">
                <a16:creationId xmlns:a16="http://schemas.microsoft.com/office/drawing/2014/main" id="{1E334F12-A0D9-0097-AEBF-7EEE0E569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67" b="90850" l="9967" r="89869">
                        <a14:foregroundMark x1="33170" y1="76797" x2="33170" y2="76797"/>
                        <a14:foregroundMark x1="35784" y1="73693" x2="35784" y2="73693"/>
                        <a14:foregroundMark x1="38072" y1="76307" x2="38072" y2="76307"/>
                        <a14:foregroundMark x1="78268" y1="84804" x2="78268" y2="84804"/>
                        <a14:foregroundMark x1="75654" y1="82190" x2="75654" y2="82190"/>
                        <a14:foregroundMark x1="79248" y1="80392" x2="79248" y2="80392"/>
                        <a14:foregroundMark x1="50163" y1="90850" x2="50163" y2="90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70904" y="5421482"/>
            <a:ext cx="1040269" cy="104026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Broken glass bottle flat icon trash sorting Vector Image">
            <a:extLst>
              <a:ext uri="{FF2B5EF4-FFF2-40B4-BE49-F238E27FC236}">
                <a16:creationId xmlns:a16="http://schemas.microsoft.com/office/drawing/2014/main" id="{CF71314E-D4AA-E8E5-EFD4-06F0873AE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7241" y1="62400" x2="17241" y2="62400"/>
                        <a14:foregroundMark x1="28966" y1="70800" x2="28966" y2="70800"/>
                        <a14:foregroundMark x1="15862" y1="81200" x2="15862" y2="81200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7716">
            <a:off x="7804733" y="5615955"/>
            <a:ext cx="876892" cy="7559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attail PNGs for Free Download">
            <a:extLst>
              <a:ext uri="{FF2B5EF4-FFF2-40B4-BE49-F238E27FC236}">
                <a16:creationId xmlns:a16="http://schemas.microsoft.com/office/drawing/2014/main" id="{B2A0B58B-3442-3531-0FDD-54132E72B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8" y="4369589"/>
            <a:ext cx="1033936" cy="183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Download Rock, Boulder, Stone. Royalty-Free Vector Graphic - Pixabay">
            <a:extLst>
              <a:ext uri="{FF2B5EF4-FFF2-40B4-BE49-F238E27FC236}">
                <a16:creationId xmlns:a16="http://schemas.microsoft.com/office/drawing/2014/main" id="{AAE9A7C0-90C6-B71C-0C7B-A51F4F762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1630">
            <a:off x="4421610" y="5847843"/>
            <a:ext cx="810339" cy="54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Cattail PNGs for Free Download">
            <a:extLst>
              <a:ext uri="{FF2B5EF4-FFF2-40B4-BE49-F238E27FC236}">
                <a16:creationId xmlns:a16="http://schemas.microsoft.com/office/drawing/2014/main" id="{A540D330-C436-34DC-D23B-6F89DFBA2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929" y="4760089"/>
            <a:ext cx="731721" cy="130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6" descr="Cattail PNGs for Free Download">
            <a:extLst>
              <a:ext uri="{FF2B5EF4-FFF2-40B4-BE49-F238E27FC236}">
                <a16:creationId xmlns:a16="http://schemas.microsoft.com/office/drawing/2014/main" id="{98F10212-D520-A5FF-2AD0-BB5BFB6E1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321" y="5392026"/>
            <a:ext cx="547324" cy="97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53D9F603-ED7A-9847-43AB-89F3E3E4E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737" y="5952884"/>
            <a:ext cx="1042223" cy="6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0" descr="crushed can clipart 20 free Cliparts | Download images on Clipground 2025">
            <a:extLst>
              <a:ext uri="{FF2B5EF4-FFF2-40B4-BE49-F238E27FC236}">
                <a16:creationId xmlns:a16="http://schemas.microsoft.com/office/drawing/2014/main" id="{849178DF-ECC6-A7E4-628E-E51C1B254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4" b="95082" l="3595" r="97549">
                        <a14:foregroundMark x1="49346" y1="9426" x2="49346" y2="9426"/>
                        <a14:foregroundMark x1="32190" y1="42213" x2="7843" y2="75205"/>
                        <a14:foregroundMark x1="3595" y1="60861" x2="11601" y2="45902"/>
                        <a14:foregroundMark x1="14052" y1="44057" x2="33987" y2="39549"/>
                        <a14:foregroundMark x1="37582" y1="48156" x2="43301" y2="63730"/>
                        <a14:foregroundMark x1="44444" y1="69262" x2="35948" y2="84631"/>
                        <a14:foregroundMark x1="34477" y1="93648" x2="26634" y2="95082"/>
                        <a14:foregroundMark x1="75817" y1="7172" x2="63889" y2="5533"/>
                        <a14:foregroundMark x1="59150" y1="3893" x2="50327" y2="4303"/>
                        <a14:foregroundMark x1="44118" y1="6557" x2="44118" y2="6557"/>
                        <a14:foregroundMark x1="48856" y1="3893" x2="44771" y2="6148"/>
                        <a14:foregroundMark x1="41830" y1="10246" x2="40850" y2="15369"/>
                        <a14:foregroundMark x1="60784" y1="2459" x2="60784" y2="2459"/>
                        <a14:foregroundMark x1="91340" y1="23770" x2="92484" y2="28484"/>
                        <a14:foregroundMark x1="91830" y1="43443" x2="93301" y2="34426"/>
                        <a14:foregroundMark x1="96405" y1="24795" x2="97549" y2="23770"/>
                        <a14:foregroundMark x1="70588" y1="15984" x2="66667" y2="1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977">
            <a:off x="9201833" y="5873937"/>
            <a:ext cx="442574" cy="35290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ater Clipart Png">
            <a:extLst>
              <a:ext uri="{FF2B5EF4-FFF2-40B4-BE49-F238E27FC236}">
                <a16:creationId xmlns:a16="http://schemas.microsoft.com/office/drawing/2014/main" id="{CEF73527-C090-F548-51B6-F9EB2DA07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0" r="69851"/>
          <a:stretch/>
        </p:blipFill>
        <p:spPr bwMode="auto">
          <a:xfrm>
            <a:off x="-389706" y="2070729"/>
            <a:ext cx="4438373" cy="5039751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Water Clipart Png">
            <a:extLst>
              <a:ext uri="{FF2B5EF4-FFF2-40B4-BE49-F238E27FC236}">
                <a16:creationId xmlns:a16="http://schemas.microsoft.com/office/drawing/2014/main" id="{43403701-5DD9-783E-6540-5445E56C2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9" r="7323"/>
          <a:stretch/>
        </p:blipFill>
        <p:spPr bwMode="auto">
          <a:xfrm>
            <a:off x="8564106" y="2070729"/>
            <a:ext cx="3642109" cy="5019808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Water Clipart Png">
            <a:extLst>
              <a:ext uri="{FF2B5EF4-FFF2-40B4-BE49-F238E27FC236}">
                <a16:creationId xmlns:a16="http://schemas.microsoft.com/office/drawing/2014/main" id="{D5D48D48-9C1D-3F3A-4D67-A8B38CCDB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0" r="36951"/>
          <a:stretch/>
        </p:blipFill>
        <p:spPr bwMode="auto">
          <a:xfrm>
            <a:off x="4048667" y="2074937"/>
            <a:ext cx="4515440" cy="5023344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71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olunteering - Become an RNLI Lifeguard Volunteer">
            <a:extLst>
              <a:ext uri="{FF2B5EF4-FFF2-40B4-BE49-F238E27FC236}">
                <a16:creationId xmlns:a16="http://schemas.microsoft.com/office/drawing/2014/main" id="{32D30A49-CB40-7A56-DB22-89CD8F2CF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12" b="97778" l="10000" r="90000">
                        <a14:foregroundMark x1="56912" y1="9412" x2="56912" y2="9412"/>
                        <a14:foregroundMark x1="57500" y1="89935" x2="51324" y2="9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725" y="2324322"/>
            <a:ext cx="8059871" cy="453367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27D6E9-60D8-BF1B-92F2-A6BD04524CE3}"/>
              </a:ext>
            </a:extLst>
          </p:cNvPr>
          <p:cNvSpPr/>
          <p:nvPr/>
        </p:nvSpPr>
        <p:spPr>
          <a:xfrm>
            <a:off x="1250511" y="415565"/>
            <a:ext cx="7172754" cy="892552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3" normalizeH="0" baseline="0" noProof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/>
                <a:ea typeface="Tahoma"/>
                <a:cs typeface="Tahoma"/>
                <a:sym typeface="Agrandir Narrow Ultra-Bold"/>
              </a:rPr>
              <a:t>The Beach</a:t>
            </a:r>
            <a:endParaRPr kumimoji="0" lang="en-GB" sz="5400" b="1" i="0" u="none" strike="noStrike" kern="1200" cap="none" spc="33" normalizeH="0" baseline="0" noProof="0">
              <a:ln w="0"/>
              <a:solidFill>
                <a:srgbClr val="EEECE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4FE06B-B114-E975-4458-0CFBE2F2D70C}"/>
              </a:ext>
            </a:extLst>
          </p:cNvPr>
          <p:cNvSpPr txBox="1"/>
          <p:nvPr/>
        </p:nvSpPr>
        <p:spPr>
          <a:xfrm>
            <a:off x="226905" y="1478311"/>
            <a:ext cx="609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trip to the beach can be fun and exciting!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5089C17-6EC6-94B9-63B6-7B5DEFCC9379}"/>
              </a:ext>
            </a:extLst>
          </p:cNvPr>
          <p:cNvGrpSpPr/>
          <p:nvPr/>
        </p:nvGrpSpPr>
        <p:grpSpPr>
          <a:xfrm>
            <a:off x="6308651" y="436281"/>
            <a:ext cx="3773407" cy="3895880"/>
            <a:chOff x="6417561" y="696096"/>
            <a:chExt cx="3451846" cy="345184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23" name="Graphic 22" descr="Speech with solid fill">
              <a:extLst>
                <a:ext uri="{FF2B5EF4-FFF2-40B4-BE49-F238E27FC236}">
                  <a16:creationId xmlns:a16="http://schemas.microsoft.com/office/drawing/2014/main" id="{3B502AEF-27B2-0578-27B8-20D92524C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17561" y="696096"/>
              <a:ext cx="3451846" cy="345184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F7C80D-E702-8838-B3B1-B1C5D06E8DB2}"/>
                </a:ext>
              </a:extLst>
            </p:cNvPr>
            <p:cNvSpPr txBox="1"/>
            <p:nvPr/>
          </p:nvSpPr>
          <p:spPr>
            <a:xfrm>
              <a:off x="7010849" y="1576307"/>
              <a:ext cx="2265269" cy="1063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 should call </a:t>
              </a:r>
              <a:r>
                <a:rPr lang="en-GB" sz="24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999</a:t>
              </a:r>
              <a:r>
                <a:rPr lang="en-GB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and ask for who?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C78C2AB-BCC6-7F5F-F60B-9ED11D1D0BDB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Graphic 31" descr="Bucket and shovel with solid fill">
            <a:extLst>
              <a:ext uri="{FF2B5EF4-FFF2-40B4-BE49-F238E27FC236}">
                <a16:creationId xmlns:a16="http://schemas.microsoft.com/office/drawing/2014/main" id="{210AE86F-6119-3437-8E01-CF371A9D6A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6092" y="2335203"/>
            <a:ext cx="1034397" cy="10343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A4BD035-CEC2-CF18-6EC2-348A8E1E3656}"/>
              </a:ext>
            </a:extLst>
          </p:cNvPr>
          <p:cNvSpPr txBox="1"/>
          <p:nvPr/>
        </p:nvSpPr>
        <p:spPr>
          <a:xfrm>
            <a:off x="1610489" y="2630881"/>
            <a:ext cx="609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can make lots of sandcastles</a:t>
            </a:r>
          </a:p>
        </p:txBody>
      </p:sp>
      <p:pic>
        <p:nvPicPr>
          <p:cNvPr id="36" name="Graphic 35" descr="Conch with solid fill">
            <a:extLst>
              <a:ext uri="{FF2B5EF4-FFF2-40B4-BE49-F238E27FC236}">
                <a16:creationId xmlns:a16="http://schemas.microsoft.com/office/drawing/2014/main" id="{0690F876-561C-BD11-47A4-4051EA98D9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849563">
            <a:off x="636090" y="3513064"/>
            <a:ext cx="914400" cy="914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CF834F8-4553-6731-5280-263200B84380}"/>
              </a:ext>
            </a:extLst>
          </p:cNvPr>
          <p:cNvSpPr txBox="1"/>
          <p:nvPr/>
        </p:nvSpPr>
        <p:spPr>
          <a:xfrm>
            <a:off x="1656733" y="3661438"/>
            <a:ext cx="609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 lots of different seashells</a:t>
            </a:r>
          </a:p>
        </p:txBody>
      </p:sp>
      <p:pic>
        <p:nvPicPr>
          <p:cNvPr id="39" name="Graphic 38" descr="Wave with solid fill">
            <a:extLst>
              <a:ext uri="{FF2B5EF4-FFF2-40B4-BE49-F238E27FC236}">
                <a16:creationId xmlns:a16="http://schemas.microsoft.com/office/drawing/2014/main" id="{F9C628E5-4E08-9B30-3575-F097F5AAA4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0195" y="4666782"/>
            <a:ext cx="741684" cy="74168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43E0521-8DDF-32E6-FC05-D19EE708ABFB}"/>
              </a:ext>
            </a:extLst>
          </p:cNvPr>
          <p:cNvSpPr txBox="1"/>
          <p:nvPr/>
        </p:nvSpPr>
        <p:spPr>
          <a:xfrm>
            <a:off x="1656733" y="4827574"/>
            <a:ext cx="609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even have a swim in the sea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3FBCB0-D73A-1ECA-8F54-856D32F0BD87}"/>
              </a:ext>
            </a:extLst>
          </p:cNvPr>
          <p:cNvSpPr txBox="1"/>
          <p:nvPr/>
        </p:nvSpPr>
        <p:spPr>
          <a:xfrm>
            <a:off x="700195" y="5820247"/>
            <a:ext cx="6654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</a:t>
            </a:r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someone is in trouble in the water…</a:t>
            </a:r>
            <a:endParaRPr lang="en-GB" sz="36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AutoShape 2" descr="RNLI Tynemouth lifeguards keep it in the family | RNLI">
            <a:extLst>
              <a:ext uri="{FF2B5EF4-FFF2-40B4-BE49-F238E27FC236}">
                <a16:creationId xmlns:a16="http://schemas.microsoft.com/office/drawing/2014/main" id="{18ABF067-668A-4CE6-3F20-8288A7C6DC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25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  <p:bldP spid="40" grpId="0"/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2C5F4E-208E-EF1B-4C94-E76C4895A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A27FD2-11D1-A380-2ABB-3228A6B06165}"/>
              </a:ext>
            </a:extLst>
          </p:cNvPr>
          <p:cNvSpPr/>
          <p:nvPr/>
        </p:nvSpPr>
        <p:spPr>
          <a:xfrm>
            <a:off x="-13395" y="613258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ADDEE4-4156-3887-DF40-CFF7845DAAA7}"/>
              </a:ext>
            </a:extLst>
          </p:cNvPr>
          <p:cNvSpPr/>
          <p:nvPr/>
        </p:nvSpPr>
        <p:spPr>
          <a:xfrm>
            <a:off x="1199864" y="385145"/>
            <a:ext cx="1011892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</a:t>
            </a:r>
            <a:r>
              <a:rPr lang="en-GB" sz="4000" b="1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fall</a:t>
            </a:r>
            <a:r>
              <a:rPr lang="en-GB" sz="4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water, what should you do?</a:t>
            </a:r>
            <a:endParaRPr lang="en-GB" sz="4000" b="1" cap="none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26CE3C-7A12-E7B8-B896-3F91D6387F53}"/>
              </a:ext>
            </a:extLst>
          </p:cNvPr>
          <p:cNvGrpSpPr/>
          <p:nvPr/>
        </p:nvGrpSpPr>
        <p:grpSpPr>
          <a:xfrm>
            <a:off x="1572398" y="1859299"/>
            <a:ext cx="4086579" cy="1944509"/>
            <a:chOff x="1783643" y="1859299"/>
            <a:chExt cx="4086579" cy="194450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52F6A4F-1487-F64F-BDCE-D7DC72F1EE77}"/>
                </a:ext>
              </a:extLst>
            </p:cNvPr>
            <p:cNvSpPr/>
            <p:nvPr/>
          </p:nvSpPr>
          <p:spPr>
            <a:xfrm>
              <a:off x="2190044" y="2271342"/>
              <a:ext cx="3680178" cy="1532466"/>
            </a:xfrm>
            <a:prstGeom prst="roundRect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Relax and lay on your back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F98168D-1213-12D1-B9BA-6A9839261BC7}"/>
                </a:ext>
              </a:extLst>
            </p:cNvPr>
            <p:cNvSpPr/>
            <p:nvPr/>
          </p:nvSpPr>
          <p:spPr>
            <a:xfrm>
              <a:off x="1783643" y="1859299"/>
              <a:ext cx="970845" cy="984953"/>
            </a:xfrm>
            <a:prstGeom prst="ellipse">
              <a:avLst/>
            </a:prstGeom>
            <a:solidFill>
              <a:srgbClr val="FE5739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DBE77D-AED9-7A95-B5E6-DBCEF7F9F261}"/>
              </a:ext>
            </a:extLst>
          </p:cNvPr>
          <p:cNvGrpSpPr/>
          <p:nvPr/>
        </p:nvGrpSpPr>
        <p:grpSpPr>
          <a:xfrm>
            <a:off x="1572398" y="4215851"/>
            <a:ext cx="4086579" cy="1944509"/>
            <a:chOff x="1783643" y="4215851"/>
            <a:chExt cx="4086579" cy="194450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ACE38C-4153-5E96-BE96-B848427C0C9A}"/>
                </a:ext>
              </a:extLst>
            </p:cNvPr>
            <p:cNvSpPr/>
            <p:nvPr/>
          </p:nvSpPr>
          <p:spPr>
            <a:xfrm>
              <a:off x="2190044" y="4627894"/>
              <a:ext cx="3680178" cy="1532466"/>
            </a:xfrm>
            <a:prstGeom prst="roundRect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Move your hands and legs gently to stay afloat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62F476-7281-84AC-096C-7DE834C623F6}"/>
                </a:ext>
              </a:extLst>
            </p:cNvPr>
            <p:cNvSpPr/>
            <p:nvPr/>
          </p:nvSpPr>
          <p:spPr>
            <a:xfrm>
              <a:off x="1783643" y="4215851"/>
              <a:ext cx="970845" cy="984953"/>
            </a:xfrm>
            <a:prstGeom prst="ellipse">
              <a:avLst/>
            </a:prstGeom>
            <a:solidFill>
              <a:srgbClr val="FE5739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D713CC-A481-43F2-5AEC-D4FC2CD655BE}"/>
              </a:ext>
            </a:extLst>
          </p:cNvPr>
          <p:cNvGrpSpPr/>
          <p:nvPr/>
        </p:nvGrpSpPr>
        <p:grpSpPr>
          <a:xfrm>
            <a:off x="6407160" y="1778865"/>
            <a:ext cx="4143022" cy="2024943"/>
            <a:chOff x="6618405" y="1778865"/>
            <a:chExt cx="4143022" cy="202494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5C2060B-401D-939F-7124-CB5CE6FFB0D9}"/>
                </a:ext>
              </a:extLst>
            </p:cNvPr>
            <p:cNvSpPr/>
            <p:nvPr/>
          </p:nvSpPr>
          <p:spPr>
            <a:xfrm>
              <a:off x="6618405" y="2271342"/>
              <a:ext cx="3680178" cy="1532466"/>
            </a:xfrm>
            <a:prstGeom prst="roundRect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Tilt you head back and control your breathing 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B63303D-149E-5513-7E35-20CA693E0CE9}"/>
                </a:ext>
              </a:extLst>
            </p:cNvPr>
            <p:cNvSpPr/>
            <p:nvPr/>
          </p:nvSpPr>
          <p:spPr>
            <a:xfrm>
              <a:off x="9790582" y="1778865"/>
              <a:ext cx="970845" cy="984953"/>
            </a:xfrm>
            <a:prstGeom prst="ellipse">
              <a:avLst/>
            </a:prstGeom>
            <a:solidFill>
              <a:srgbClr val="FE5739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0123F18-3F15-72E5-9B27-0D0927085062}"/>
              </a:ext>
            </a:extLst>
          </p:cNvPr>
          <p:cNvGrpSpPr/>
          <p:nvPr/>
        </p:nvGrpSpPr>
        <p:grpSpPr>
          <a:xfrm>
            <a:off x="6407160" y="4135417"/>
            <a:ext cx="4143022" cy="2024943"/>
            <a:chOff x="6618405" y="4135417"/>
            <a:chExt cx="4143022" cy="202494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ADBF454-1E11-BFBF-AB63-C549B524BF61}"/>
                </a:ext>
              </a:extLst>
            </p:cNvPr>
            <p:cNvSpPr/>
            <p:nvPr/>
          </p:nvSpPr>
          <p:spPr>
            <a:xfrm>
              <a:off x="6618405" y="4627894"/>
              <a:ext cx="3680178" cy="1532466"/>
            </a:xfrm>
            <a:prstGeom prst="roundRect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Spread your arms and legs for stability 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D73FA4-5024-63B6-E72F-A0479494E5AB}"/>
                </a:ext>
              </a:extLst>
            </p:cNvPr>
            <p:cNvSpPr/>
            <p:nvPr/>
          </p:nvSpPr>
          <p:spPr>
            <a:xfrm>
              <a:off x="9790582" y="4135417"/>
              <a:ext cx="970845" cy="984953"/>
            </a:xfrm>
            <a:prstGeom prst="ellipse">
              <a:avLst/>
            </a:prstGeom>
            <a:solidFill>
              <a:srgbClr val="FE5739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462B309-2D09-EFA6-01E8-E96DD21F0506}"/>
              </a:ext>
            </a:extLst>
          </p:cNvPr>
          <p:cNvSpPr/>
          <p:nvPr/>
        </p:nvSpPr>
        <p:spPr>
          <a:xfrm>
            <a:off x="4710711" y="3612444"/>
            <a:ext cx="2517422" cy="1323439"/>
          </a:xfrm>
          <a:prstGeom prst="roundRect">
            <a:avLst/>
          </a:prstGeom>
          <a:solidFill>
            <a:srgbClr val="FE57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OF THEM!</a:t>
            </a:r>
          </a:p>
        </p:txBody>
      </p:sp>
      <p:pic>
        <p:nvPicPr>
          <p:cNvPr id="27" name="Picture 6" descr="Cartoon Water Splash PNGs for Free Download">
            <a:extLst>
              <a:ext uri="{FF2B5EF4-FFF2-40B4-BE49-F238E27FC236}">
                <a16:creationId xmlns:a16="http://schemas.microsoft.com/office/drawing/2014/main" id="{C27C9D11-0746-00AE-28EF-D6C3926A4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artoon Water Splash PNGs for Free Download">
            <a:extLst>
              <a:ext uri="{FF2B5EF4-FFF2-40B4-BE49-F238E27FC236}">
                <a16:creationId xmlns:a16="http://schemas.microsoft.com/office/drawing/2014/main" id="{39946E18-A258-C288-21ED-AA4BF554E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4219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48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FFA502-6061-8913-0690-C95B2F93D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>
            <a:extLst>
              <a:ext uri="{FF2B5EF4-FFF2-40B4-BE49-F238E27FC236}">
                <a16:creationId xmlns:a16="http://schemas.microsoft.com/office/drawing/2014/main" id="{6AB8A5CB-82CB-0329-4680-F4CE78DB1F18}"/>
              </a:ext>
            </a:extLst>
          </p:cNvPr>
          <p:cNvSpPr/>
          <p:nvPr/>
        </p:nvSpPr>
        <p:spPr>
          <a:xfrm rot="21203743" flipH="1">
            <a:off x="2922425" y="-2383962"/>
            <a:ext cx="9843069" cy="11121560"/>
          </a:xfrm>
          <a:prstGeom prst="parallelogram">
            <a:avLst>
              <a:gd name="adj" fmla="val 59602"/>
            </a:avLst>
          </a:prstGeom>
          <a:blipFill dpi="0" rotWithShape="0">
            <a:blip r:embed="rId2"/>
            <a:srcRect/>
            <a:stretch>
              <a:fillRect l="-12000" t="1000" r="-29000" b="-4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58F69FDD-6CEE-B4DC-9A86-83A458056C22}"/>
              </a:ext>
            </a:extLst>
          </p:cNvPr>
          <p:cNvSpPr/>
          <p:nvPr/>
        </p:nvSpPr>
        <p:spPr>
          <a:xfrm rot="19647616" flipH="1">
            <a:off x="9568701" y="-2185161"/>
            <a:ext cx="669565" cy="10071106"/>
          </a:xfrm>
          <a:prstGeom prst="parallelogram">
            <a:avLst>
              <a:gd name="adj" fmla="val 55402"/>
            </a:avLst>
          </a:prstGeom>
          <a:solidFill>
            <a:srgbClr val="FE5739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13406260-F903-CF92-5CC1-73997D668728}"/>
              </a:ext>
            </a:extLst>
          </p:cNvPr>
          <p:cNvSpPr/>
          <p:nvPr/>
        </p:nvSpPr>
        <p:spPr>
          <a:xfrm rot="19647616" flipH="1">
            <a:off x="5483600" y="-2061948"/>
            <a:ext cx="669565" cy="11270540"/>
          </a:xfrm>
          <a:prstGeom prst="parallelogram">
            <a:avLst>
              <a:gd name="adj" fmla="val 55402"/>
            </a:avLst>
          </a:prstGeom>
          <a:solidFill>
            <a:srgbClr val="FE5739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7" name="Picture 16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E0165653-9E18-AD9E-467B-C5E7397A68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4" y="776408"/>
            <a:ext cx="2169883" cy="6540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63D3BE8-048A-3380-BB03-B674A2339AFE}"/>
              </a:ext>
            </a:extLst>
          </p:cNvPr>
          <p:cNvSpPr txBox="1"/>
          <p:nvPr/>
        </p:nvSpPr>
        <p:spPr>
          <a:xfrm>
            <a:off x="337431" y="1647845"/>
            <a:ext cx="43478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50" normalizeH="0" baseline="0" noProof="0">
                <a:ln w="0"/>
                <a:solidFill>
                  <a:srgbClr val="E8E8E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Remember to stay safe around water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47BA59-BB43-B409-370C-34C3EC7F0E9C}"/>
              </a:ext>
            </a:extLst>
          </p:cNvPr>
          <p:cNvSpPr txBox="1"/>
          <p:nvPr/>
        </p:nvSpPr>
        <p:spPr>
          <a:xfrm>
            <a:off x="8865893" y="415397"/>
            <a:ext cx="2021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50" normalizeH="0" baseline="0" noProof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Working alongside</a:t>
            </a:r>
          </a:p>
        </p:txBody>
      </p:sp>
      <p:pic>
        <p:nvPicPr>
          <p:cNvPr id="1032" name="Picture 8" descr="RNLI - Royal National Lifeboat Institution">
            <a:extLst>
              <a:ext uri="{FF2B5EF4-FFF2-40B4-BE49-F238E27FC236}">
                <a16:creationId xmlns:a16="http://schemas.microsoft.com/office/drawing/2014/main" id="{DFB69071-8668-5307-B81F-AA4E94016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398" y="167060"/>
            <a:ext cx="857240" cy="77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he Royal Lifesaving Society (RLSS) Qualifications | BeVenturesome Careers">
            <a:extLst>
              <a:ext uri="{FF2B5EF4-FFF2-40B4-BE49-F238E27FC236}">
                <a16:creationId xmlns:a16="http://schemas.microsoft.com/office/drawing/2014/main" id="{4E89B043-7247-6BD0-3134-F3A7ADF87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41"/>
          <a:stretch/>
        </p:blipFill>
        <p:spPr bwMode="auto">
          <a:xfrm>
            <a:off x="10785743" y="167060"/>
            <a:ext cx="506760" cy="61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3908DD8-CC64-D358-3C26-4546552641A5}"/>
              </a:ext>
            </a:extLst>
          </p:cNvPr>
          <p:cNvCxnSpPr/>
          <p:nvPr/>
        </p:nvCxnSpPr>
        <p:spPr>
          <a:xfrm>
            <a:off x="10624828" y="369995"/>
            <a:ext cx="0" cy="3678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E1E967-3ADC-E360-15BA-7A654652A3C5}"/>
              </a:ext>
            </a:extLst>
          </p:cNvPr>
          <p:cNvCxnSpPr/>
          <p:nvPr/>
        </p:nvCxnSpPr>
        <p:spPr>
          <a:xfrm>
            <a:off x="473205" y="4952493"/>
            <a:ext cx="155786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41BD428-F73A-DD01-759A-EB366337BD70}"/>
              </a:ext>
            </a:extLst>
          </p:cNvPr>
          <p:cNvSpPr txBox="1"/>
          <p:nvPr/>
        </p:nvSpPr>
        <p:spPr>
          <a:xfrm>
            <a:off x="377882" y="5323644"/>
            <a:ext cx="3117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50" normalizeH="0" baseline="0" noProof="0">
                <a:ln w="0"/>
                <a:solidFill>
                  <a:srgbClr val="E8E8E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Try our water safety resources</a:t>
            </a:r>
          </a:p>
        </p:txBody>
      </p:sp>
      <p:pic>
        <p:nvPicPr>
          <p:cNvPr id="20" name="Graphic 19" descr="Line arrow: Clockwise curve with solid fill">
            <a:extLst>
              <a:ext uri="{FF2B5EF4-FFF2-40B4-BE49-F238E27FC236}">
                <a16:creationId xmlns:a16="http://schemas.microsoft.com/office/drawing/2014/main" id="{EBA83E8C-5328-E6E4-6208-C12D7BE4A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43036" flipH="1">
            <a:off x="3160424" y="5260868"/>
            <a:ext cx="808991" cy="8089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7E921D-6F12-644F-12E6-E37BED8EE2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97" b="89865" l="9932" r="91096">
                        <a14:foregroundMark x1="65068" y1="50338" x2="65068" y2="50338"/>
                        <a14:foregroundMark x1="67123" y1="54054" x2="67123" y2="54054"/>
                        <a14:foregroundMark x1="91096" y1="45946" x2="91096" y2="45946"/>
                        <a14:foregroundMark x1="91096" y1="37162" x2="91096" y2="37162"/>
                        <a14:foregroundMark x1="79795" y1="20946" x2="79795" y2="20946"/>
                        <a14:foregroundMark x1="70205" y1="19595" x2="70205" y2="19595"/>
                        <a14:foregroundMark x1="53425" y1="13176" x2="53425" y2="13176"/>
                        <a14:foregroundMark x1="40753" y1="27365" x2="40753" y2="27365"/>
                        <a14:foregroundMark x1="30822" y1="21284" x2="30822" y2="21284"/>
                        <a14:foregroundMark x1="20890" y1="21959" x2="20890" y2="21959"/>
                        <a14:foregroundMark x1="15068" y1="39865" x2="15068" y2="39865"/>
                        <a14:foregroundMark x1="17123" y1="47635" x2="17123" y2="47635"/>
                        <a14:foregroundMark x1="25000" y1="51351" x2="25000" y2="51351"/>
                        <a14:foregroundMark x1="15068" y1="54054" x2="15068" y2="54054"/>
                        <a14:foregroundMark x1="21575" y1="69932" x2="21575" y2="69932"/>
                        <a14:foregroundMark x1="20548" y1="78041" x2="20548" y2="78041"/>
                        <a14:foregroundMark x1="29795" y1="63176" x2="29795" y2="63176"/>
                        <a14:foregroundMark x1="44178" y1="41554" x2="44178" y2="41554"/>
                        <a14:foregroundMark x1="40411" y1="71959" x2="40411" y2="71959"/>
                        <a14:foregroundMark x1="36986" y1="66892" x2="36986" y2="66892"/>
                        <a14:foregroundMark x1="90411" y1="70946" x2="90411" y2="70946"/>
                        <a14:foregroundMark x1="90411" y1="60135" x2="90411" y2="60135"/>
                        <a14:foregroundMark x1="86644" y1="81757" x2="86644" y2="81757"/>
                        <a14:foregroundMark x1="79795" y1="88176" x2="79795" y2="88176"/>
                        <a14:foregroundMark x1="67808" y1="83784" x2="67808" y2="83784"/>
                        <a14:foregroundMark x1="70548" y1="69932" x2="70548" y2="69932"/>
                        <a14:foregroundMark x1="65753" y1="89865" x2="65753" y2="89865"/>
                        <a14:foregroundMark x1="46233" y1="89189" x2="46233" y2="89189"/>
                      </a14:backgroundRemoval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0796" y="3383923"/>
            <a:ext cx="1885474" cy="19113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6777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95610-FC83-83C6-3EEF-63E611D32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8DB8309-1E3A-57E9-9D7D-ECE18D957E1D}"/>
              </a:ext>
            </a:extLst>
          </p:cNvPr>
          <p:cNvSpPr/>
          <p:nvPr/>
        </p:nvSpPr>
        <p:spPr>
          <a:xfrm>
            <a:off x="1250511" y="415565"/>
            <a:ext cx="7172754" cy="892552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3" normalizeH="0" baseline="0" noProof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/>
                <a:ea typeface="Tahoma"/>
                <a:cs typeface="Tahoma"/>
                <a:sym typeface="Agrandir Narrow Ultra-Bold"/>
              </a:rPr>
              <a:t>The Coastguard!</a:t>
            </a:r>
            <a:endParaRPr kumimoji="0" lang="en-GB" sz="5400" b="1" i="0" u="none" strike="noStrike" kern="1200" cap="none" spc="33" normalizeH="0" baseline="0" noProof="0">
              <a:ln w="0"/>
              <a:solidFill>
                <a:srgbClr val="EEECE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26B190-F984-3997-B00F-F13DB93A282B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7F5AC1-F8CE-DB57-88F0-950315730052}"/>
              </a:ext>
            </a:extLst>
          </p:cNvPr>
          <p:cNvSpPr txBox="1"/>
          <p:nvPr/>
        </p:nvSpPr>
        <p:spPr>
          <a:xfrm>
            <a:off x="335972" y="1576744"/>
            <a:ext cx="6636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That’s right! The Coastguard rescue people who have got into trouble in the sea and coastline.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01927B-F669-9575-81B2-C03DF65270EE}"/>
              </a:ext>
            </a:extLst>
          </p:cNvPr>
          <p:cNvSpPr txBox="1"/>
          <p:nvPr/>
        </p:nvSpPr>
        <p:spPr>
          <a:xfrm>
            <a:off x="1616890" y="3494669"/>
            <a:ext cx="6261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have special boats to help reach people in need</a:t>
            </a:r>
          </a:p>
        </p:txBody>
      </p:sp>
      <p:pic>
        <p:nvPicPr>
          <p:cNvPr id="26" name="Graphic 25" descr="Life jacket with solid fill">
            <a:extLst>
              <a:ext uri="{FF2B5EF4-FFF2-40B4-BE49-F238E27FC236}">
                <a16:creationId xmlns:a16="http://schemas.microsoft.com/office/drawing/2014/main" id="{754CB648-BD24-0783-3E70-B3F2E777F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027" y="4463159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627E3C4-2254-C35D-4B4C-8976BB950ED1}"/>
              </a:ext>
            </a:extLst>
          </p:cNvPr>
          <p:cNvSpPr txBox="1"/>
          <p:nvPr/>
        </p:nvSpPr>
        <p:spPr>
          <a:xfrm>
            <a:off x="1716449" y="4586001"/>
            <a:ext cx="6057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wear important life jackets to keep them safe when they rescue people</a:t>
            </a:r>
          </a:p>
        </p:txBody>
      </p:sp>
      <p:pic>
        <p:nvPicPr>
          <p:cNvPr id="2050" name="Picture 2" descr="Sea rescue boat icon simple vector. Life flood 16161114 Vector Art at ...">
            <a:extLst>
              <a:ext uri="{FF2B5EF4-FFF2-40B4-BE49-F238E27FC236}">
                <a16:creationId xmlns:a16="http://schemas.microsoft.com/office/drawing/2014/main" id="{2DC629BE-9B21-AF5C-19C3-F8764C476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833" r="90000">
                        <a14:foregroundMark x1="23594" y1="51406" x2="23594" y2="51406"/>
                        <a14:foregroundMark x1="20833" y1="54844" x2="20833" y2="54844"/>
                        <a14:foregroundMark x1="5833" y1="54844" x2="5833" y2="54844"/>
                        <a14:foregroundMark x1="8333" y1="58906" x2="8333" y2="58906"/>
                        <a14:foregroundMark x1="39167" y1="51667" x2="39167" y2="51667"/>
                        <a14:foregroundMark x1="50990" y1="46510" x2="50990" y2="46510"/>
                        <a14:foregroundMark x1="70260" y1="33073" x2="70260" y2="33073"/>
                        <a14:foregroundMark x1="73490" y1="30417" x2="73490" y2="30417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44" y="3045700"/>
            <a:ext cx="1266812" cy="126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45D8B5-74DA-A175-B485-E3F0E73C22EE}"/>
              </a:ext>
            </a:extLst>
          </p:cNvPr>
          <p:cNvSpPr txBox="1"/>
          <p:nvPr/>
        </p:nvSpPr>
        <p:spPr>
          <a:xfrm>
            <a:off x="418785" y="5796104"/>
            <a:ext cx="8153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</a:t>
            </a:r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help you with </a:t>
            </a:r>
            <a:r>
              <a:rPr lang="en-GB" sz="24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inland water </a:t>
            </a:r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emergencies?</a:t>
            </a:r>
            <a:endParaRPr lang="en-GB" sz="36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8" descr="Georgia gets her first 'shout' while in the dentist's chair | RNLI">
            <a:extLst>
              <a:ext uri="{FF2B5EF4-FFF2-40B4-BE49-F238E27FC236}">
                <a16:creationId xmlns:a16="http://schemas.microsoft.com/office/drawing/2014/main" id="{C2F5D419-F5C5-0B0D-688F-39A0F1DF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51" b="98326" l="10000" r="95385">
                        <a14:foregroundMark x1="61385" y1="10998" x2="60308" y2="23790"/>
                        <a14:foregroundMark x1="50769" y1="5499" x2="47077" y2="14166"/>
                        <a14:foregroundMark x1="46692" y1="6874" x2="45308" y2="11536"/>
                        <a14:foregroundMark x1="60308" y1="2451" x2="60308" y2="2451"/>
                        <a14:foregroundMark x1="43154" y1="16497" x2="42462" y2="20741"/>
                        <a14:foregroundMark x1="43538" y1="10580" x2="42846" y2="13030"/>
                        <a14:foregroundMark x1="43000" y1="11118" x2="43000" y2="11118"/>
                        <a14:foregroundMark x1="41615" y1="16916" x2="41615" y2="19785"/>
                        <a14:foregroundMark x1="41385" y1="20622" x2="41385" y2="20622"/>
                        <a14:foregroundMark x1="41769" y1="20921" x2="42077" y2="23670"/>
                        <a14:foregroundMark x1="81923" y1="53497" x2="95385" y2="67782"/>
                        <a14:foregroundMark x1="76769" y1="48775" x2="67231" y2="59952"/>
                        <a14:foregroundMark x1="77692" y1="35625" x2="78385" y2="42618"/>
                        <a14:foregroundMark x1="36462" y1="45607" x2="33077" y2="53198"/>
                        <a14:foregroundMark x1="19846" y1="84399" x2="18077" y2="78482"/>
                        <a14:foregroundMark x1="26385" y1="81650" x2="49154" y2="89898"/>
                        <a14:foregroundMark x1="16615" y1="79438" x2="26000" y2="83443"/>
                        <a14:foregroundMark x1="73769" y1="9504" x2="73769" y2="9504"/>
                        <a14:foregroundMark x1="44231" y1="8906" x2="44231" y2="8906"/>
                        <a14:foregroundMark x1="71846" y1="7292" x2="71846" y2="7292"/>
                        <a14:foregroundMark x1="86308" y1="87986" x2="86308" y2="87986"/>
                        <a14:foregroundMark x1="81769" y1="85236" x2="80846" y2="91273"/>
                        <a14:foregroundMark x1="21923" y1="92648" x2="24231" y2="92767"/>
                        <a14:foregroundMark x1="27615" y1="92767" x2="40154" y2="94322"/>
                        <a14:foregroundMark x1="56077" y1="95816" x2="70923" y2="96653"/>
                        <a14:foregroundMark x1="18846" y1="93126" x2="18846" y2="93126"/>
                        <a14:foregroundMark x1="19077" y1="93305" x2="19538" y2="95995"/>
                        <a14:foregroundMark x1="21077" y1="97788" x2="21077" y2="98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755" y="2158682"/>
            <a:ext cx="3784716" cy="487041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127B231-61E4-FE5C-6934-538F4C571166}"/>
              </a:ext>
            </a:extLst>
          </p:cNvPr>
          <p:cNvGrpSpPr/>
          <p:nvPr/>
        </p:nvGrpSpPr>
        <p:grpSpPr>
          <a:xfrm>
            <a:off x="7367073" y="611893"/>
            <a:ext cx="3333579" cy="3282886"/>
            <a:chOff x="6417561" y="696096"/>
            <a:chExt cx="3451846" cy="345184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29" name="Graphic 28" descr="Speech with solid fill">
              <a:extLst>
                <a:ext uri="{FF2B5EF4-FFF2-40B4-BE49-F238E27FC236}">
                  <a16:creationId xmlns:a16="http://schemas.microsoft.com/office/drawing/2014/main" id="{C606940A-DF36-85D1-0BFD-840E8B86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17561" y="696096"/>
              <a:ext cx="3451846" cy="345184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574554C-CF21-9CF8-8CCE-24E3D08E7238}"/>
                </a:ext>
              </a:extLst>
            </p:cNvPr>
            <p:cNvSpPr txBox="1"/>
            <p:nvPr/>
          </p:nvSpPr>
          <p:spPr>
            <a:xfrm>
              <a:off x="7109880" y="1448808"/>
              <a:ext cx="2067207" cy="1391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Remember </a:t>
              </a:r>
              <a:r>
                <a:rPr lang="en-GB" sz="20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coastguards</a:t>
              </a:r>
              <a:r>
                <a:rPr lang="en-GB" sz="2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help you at </a:t>
              </a:r>
              <a:r>
                <a:rPr lang="en-GB" sz="20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13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F30364-57CB-6F07-60F9-3CF19D7BE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2966F5-E8E5-1F94-829E-3BE0EB3F6248}"/>
              </a:ext>
            </a:extLst>
          </p:cNvPr>
          <p:cNvSpPr/>
          <p:nvPr/>
        </p:nvSpPr>
        <p:spPr>
          <a:xfrm>
            <a:off x="-4692" y="0"/>
            <a:ext cx="12196692" cy="6688338"/>
          </a:xfrm>
          <a:prstGeom prst="rect">
            <a:avLst/>
          </a:prstGeom>
          <a:solidFill>
            <a:schemeClr val="dk1">
              <a:alpha val="9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8A478E-8381-B899-F704-E4CDDE574864}"/>
              </a:ext>
            </a:extLst>
          </p:cNvPr>
          <p:cNvSpPr/>
          <p:nvPr/>
        </p:nvSpPr>
        <p:spPr>
          <a:xfrm>
            <a:off x="-394639" y="976692"/>
            <a:ext cx="933060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A8AB21-DB13-4B93-339B-B1FC184C9B45}"/>
              </a:ext>
            </a:extLst>
          </p:cNvPr>
          <p:cNvSpPr txBox="1"/>
          <p:nvPr/>
        </p:nvSpPr>
        <p:spPr>
          <a:xfrm>
            <a:off x="864992" y="783213"/>
            <a:ext cx="779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first, it’s important to know…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EA1D2B-4539-12BB-6858-ECC73008C7AC}"/>
              </a:ext>
            </a:extLst>
          </p:cNvPr>
          <p:cNvGrpSpPr/>
          <p:nvPr/>
        </p:nvGrpSpPr>
        <p:grpSpPr>
          <a:xfrm>
            <a:off x="7685314" y="2191881"/>
            <a:ext cx="3907972" cy="3734119"/>
            <a:chOff x="7685314" y="2191881"/>
            <a:chExt cx="3907972" cy="373411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8A2C49D-D72D-116B-51DD-1A0B1A608AEB}"/>
                </a:ext>
              </a:extLst>
            </p:cNvPr>
            <p:cNvSpPr/>
            <p:nvPr/>
          </p:nvSpPr>
          <p:spPr>
            <a:xfrm>
              <a:off x="7685314" y="2191881"/>
              <a:ext cx="3907972" cy="3734119"/>
            </a:xfrm>
            <a:prstGeom prst="roundRect">
              <a:avLst/>
            </a:prstGeom>
            <a:solidFill>
              <a:srgbClr val="202A44">
                <a:alpha val="62000"/>
              </a:srgbClr>
            </a:solidFill>
            <a:ln>
              <a:solidFill>
                <a:srgbClr val="FE5739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7D63A2-F3D5-037D-486D-D7F3ACE177F8}"/>
                </a:ext>
              </a:extLst>
            </p:cNvPr>
            <p:cNvSpPr txBox="1"/>
            <p:nvPr/>
          </p:nvSpPr>
          <p:spPr>
            <a:xfrm>
              <a:off x="7934752" y="2681448"/>
              <a:ext cx="320133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>
                  <a:solidFill>
                    <a:schemeClr val="bg1">
                      <a:lumMod val="95000"/>
                    </a:schemeClr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5400" b="1">
                  <a:solidFill>
                    <a:schemeClr val="bg1">
                      <a:lumMod val="95000"/>
                    </a:schemeClr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What is  inland water?</a:t>
              </a:r>
              <a:endParaRPr lang="en-GB" sz="4800" b="1">
                <a:solidFill>
                  <a:schemeClr val="bg1">
                    <a:lumMod val="9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2435B90-21DD-0C25-2929-ACA373CC716D}"/>
              </a:ext>
            </a:extLst>
          </p:cNvPr>
          <p:cNvSpPr/>
          <p:nvPr/>
        </p:nvSpPr>
        <p:spPr>
          <a:xfrm>
            <a:off x="-4692" y="6688338"/>
            <a:ext cx="123443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319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78140-9851-3792-5C9F-94D22E438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BD100C7-AC31-46BA-55B7-D9612497EF9E}"/>
              </a:ext>
            </a:extLst>
          </p:cNvPr>
          <p:cNvGrpSpPr/>
          <p:nvPr/>
        </p:nvGrpSpPr>
        <p:grpSpPr>
          <a:xfrm>
            <a:off x="-101602" y="-138223"/>
            <a:ext cx="12446000" cy="7289148"/>
            <a:chOff x="0" y="0"/>
            <a:chExt cx="4741333" cy="12095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606150F-47C7-157C-0126-6003E091400D}"/>
                </a:ext>
              </a:extLst>
            </p:cNvPr>
            <p:cNvSpPr/>
            <p:nvPr/>
          </p:nvSpPr>
          <p:spPr>
            <a:xfrm>
              <a:off x="38705" y="0"/>
              <a:ext cx="4702628" cy="1170507"/>
            </a:xfrm>
            <a:custGeom>
              <a:avLst/>
              <a:gdLst/>
              <a:ahLst/>
              <a:cxnLst/>
              <a:rect l="l" t="t" r="r" b="b"/>
              <a:pathLst>
                <a:path w="4741333" h="1209524">
                  <a:moveTo>
                    <a:pt x="0" y="0"/>
                  </a:moveTo>
                  <a:lnTo>
                    <a:pt x="4741333" y="0"/>
                  </a:lnTo>
                  <a:lnTo>
                    <a:pt x="4741333" y="1209524"/>
                  </a:lnTo>
                  <a:lnTo>
                    <a:pt x="0" y="1209524"/>
                  </a:lnTo>
                  <a:close/>
                </a:path>
              </a:pathLst>
            </a:custGeom>
            <a:solidFill>
              <a:srgbClr val="202A4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30417C9-25A6-1F12-7962-937EAD9BFFD5}"/>
                </a:ext>
              </a:extLst>
            </p:cNvPr>
            <p:cNvSpPr txBox="1"/>
            <p:nvPr/>
          </p:nvSpPr>
          <p:spPr>
            <a:xfrm>
              <a:off x="0" y="38100"/>
              <a:ext cx="4741333" cy="11714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9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E882F54-D936-5713-5462-8DDB668FAD8F}"/>
              </a:ext>
            </a:extLst>
          </p:cNvPr>
          <p:cNvSpPr/>
          <p:nvPr/>
        </p:nvSpPr>
        <p:spPr>
          <a:xfrm>
            <a:off x="1138585" y="372172"/>
            <a:ext cx="7703071" cy="1077218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33" normalizeH="0" baseline="0" noProof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/>
                <a:ea typeface="Tahoma"/>
                <a:cs typeface="Tahoma"/>
              </a:rPr>
              <a:t>Inland water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7C4FD2-1D0F-E854-0D6A-77746064F222}"/>
              </a:ext>
            </a:extLst>
          </p:cNvPr>
          <p:cNvSpPr/>
          <p:nvPr/>
        </p:nvSpPr>
        <p:spPr>
          <a:xfrm>
            <a:off x="-4692" y="6688338"/>
            <a:ext cx="123443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B17E62-3478-9622-D4A5-9277DB881414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0BAC0F-AD3B-165C-B095-BCBC260B08D0}"/>
              </a:ext>
            </a:extLst>
          </p:cNvPr>
          <p:cNvSpPr txBox="1"/>
          <p:nvPr/>
        </p:nvSpPr>
        <p:spPr>
          <a:xfrm>
            <a:off x="335972" y="1652921"/>
            <a:ext cx="6636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 large areas of water you see that are away from the coastline are known as </a:t>
            </a:r>
            <a:r>
              <a:rPr lang="en-GB" sz="24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inland water. </a:t>
            </a:r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includes </a:t>
            </a:r>
            <a:r>
              <a:rPr lang="en-GB" sz="2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rivers, ponds, creeks, canals and lakes</a:t>
            </a:r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6B7D0A-54E9-D63C-D00A-C1DA95262A35}"/>
              </a:ext>
            </a:extLst>
          </p:cNvPr>
          <p:cNvSpPr txBox="1"/>
          <p:nvPr/>
        </p:nvSpPr>
        <p:spPr>
          <a:xfrm>
            <a:off x="2452302" y="4898596"/>
            <a:ext cx="5654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the fire service we have a </a:t>
            </a:r>
            <a:r>
              <a:rPr lang="en-GB"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specialist water rescue team </a:t>
            </a:r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have the correct tools and clothing to rescue anyone in trouble in </a:t>
            </a:r>
            <a:r>
              <a:rPr lang="en-GB" sz="20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inland water. </a:t>
            </a:r>
          </a:p>
        </p:txBody>
      </p:sp>
      <p:pic>
        <p:nvPicPr>
          <p:cNvPr id="1034" name="Picture 10" descr="Rescue Boat Icons - Free SVG &amp; PNG Rescue Boat Images - Noun Project">
            <a:extLst>
              <a:ext uri="{FF2B5EF4-FFF2-40B4-BE49-F238E27FC236}">
                <a16:creationId xmlns:a16="http://schemas.microsoft.com/office/drawing/2014/main" id="{2476CE3A-373C-14D1-2BE6-72FBA94F1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72" y="4664966"/>
            <a:ext cx="1790701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lling 999 | Secondary | First Aid Champions">
            <a:extLst>
              <a:ext uri="{FF2B5EF4-FFF2-40B4-BE49-F238E27FC236}">
                <a16:creationId xmlns:a16="http://schemas.microsoft.com/office/drawing/2014/main" id="{29DA0E9F-1784-64D4-3508-78DE19BFF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4" y="3458862"/>
            <a:ext cx="1315811" cy="131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8B35A3-E165-96B0-DA41-41001F524652}"/>
              </a:ext>
            </a:extLst>
          </p:cNvPr>
          <p:cNvSpPr txBox="1"/>
          <p:nvPr/>
        </p:nvSpPr>
        <p:spPr>
          <a:xfrm>
            <a:off x="2462646" y="3813477"/>
            <a:ext cx="5654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someone is in trouble in </a:t>
            </a:r>
            <a:r>
              <a:rPr lang="en-GB" sz="20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inland water</a:t>
            </a:r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you should </a:t>
            </a:r>
            <a:r>
              <a:rPr lang="en-GB" sz="20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 999 </a:t>
            </a:r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ask for the…</a:t>
            </a:r>
            <a:endParaRPr lang="en-GB" sz="2000" b="1">
              <a:solidFill>
                <a:srgbClr val="FE573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EAEF6D-752D-7478-8AE7-A1BEBF8315BC}"/>
              </a:ext>
            </a:extLst>
          </p:cNvPr>
          <p:cNvGrpSpPr/>
          <p:nvPr/>
        </p:nvGrpSpPr>
        <p:grpSpPr>
          <a:xfrm>
            <a:off x="6784731" y="372172"/>
            <a:ext cx="3773407" cy="3895880"/>
            <a:chOff x="6673255" y="307186"/>
            <a:chExt cx="3773407" cy="3895880"/>
          </a:xfrm>
        </p:grpSpPr>
        <p:pic>
          <p:nvPicPr>
            <p:cNvPr id="11" name="Graphic 10" descr="Speech with solid fill">
              <a:extLst>
                <a:ext uri="{FF2B5EF4-FFF2-40B4-BE49-F238E27FC236}">
                  <a16:creationId xmlns:a16="http://schemas.microsoft.com/office/drawing/2014/main" id="{8CBFE6E5-0654-40D5-B91A-45FAAE94F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73255" y="307186"/>
              <a:ext cx="3773407" cy="38958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69D3F9-26C6-CC46-D9E1-41882A668A5C}"/>
                </a:ext>
              </a:extLst>
            </p:cNvPr>
            <p:cNvSpPr txBox="1"/>
            <p:nvPr/>
          </p:nvSpPr>
          <p:spPr>
            <a:xfrm>
              <a:off x="7356343" y="1313209"/>
              <a:ext cx="240723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Fire Service!</a:t>
              </a:r>
            </a:p>
            <a:p>
              <a:pPr algn="ctr"/>
              <a:endParaRPr lang="en-GB"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GB" sz="2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Here’s how we can help</a:t>
              </a:r>
            </a:p>
          </p:txBody>
        </p:sp>
      </p:grpSp>
      <p:pic>
        <p:nvPicPr>
          <p:cNvPr id="15" name="Picture 14" descr="A person in a life jacket&#10;&#10;AI-generated content may be incorrect.">
            <a:extLst>
              <a:ext uri="{FF2B5EF4-FFF2-40B4-BE49-F238E27FC236}">
                <a16:creationId xmlns:a16="http://schemas.microsoft.com/office/drawing/2014/main" id="{35E04A2A-718C-EA5F-BA8E-B3E2C26E2A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98" b="99031" l="8858" r="89984">
                        <a14:foregroundMark x1="23452" y1="38772" x2="18309" y2="48950"/>
                        <a14:foregroundMark x1="14836" y1="43700" x2="14836" y2="46607"/>
                        <a14:foregroundMark x1="19413" y1="52383" x2="19790" y2="68861"/>
                        <a14:foregroundMark x1="43969" y1="52100" x2="43349" y2="45355"/>
                        <a14:foregroundMark x1="45261" y1="47698" x2="44453" y2="42892"/>
                        <a14:foregroundMark x1="14459" y1="68740" x2="15670" y2="87964"/>
                        <a14:foregroundMark x1="15670" y1="87964" x2="15670" y2="87964"/>
                        <a14:foregroundMark x1="10716" y1="75040" x2="11901" y2="82472"/>
                        <a14:foregroundMark x1="16397" y1="93619" x2="18417" y2="99111"/>
                        <a14:foregroundMark x1="23075" y1="83441" x2="24933" y2="89620"/>
                        <a14:foregroundMark x1="32526" y1="6058" x2="32983" y2="10985"/>
                        <a14:foregroundMark x1="38207" y1="9208" x2="36295" y2="6179"/>
                        <a14:foregroundMark x1="37480" y1="7270" x2="34356" y2="4523"/>
                        <a14:foregroundMark x1="35272" y1="4806" x2="35272" y2="4806"/>
                        <a14:foregroundMark x1="36187" y1="5654" x2="36187" y2="5654"/>
                        <a14:foregroundMark x1="8885" y1="73829" x2="8885" y2="73829"/>
                        <a14:foregroundMark x1="15859" y1="39055" x2="15859" y2="39055"/>
                        <a14:foregroundMark x1="46177" y1="59653" x2="46177" y2="59653"/>
                        <a14:foregroundMark x1="47550" y1="60743" x2="47738" y2="62278"/>
                        <a14:foregroundMark x1="42515" y1="40267" x2="42246" y2="39176"/>
                        <a14:foregroundMark x1="40307" y1="43982" x2="38126" y2="43013"/>
                        <a14:foregroundMark x1="34922" y1="4685" x2="34922" y2="4685"/>
                        <a14:foregroundMark x1="33441" y1="3998" x2="33441" y2="3998"/>
                        <a14:foregroundMark x1="22725" y1="32310" x2="22725" y2="32310"/>
                        <a14:foregroundMark x1="23183" y1="32310" x2="23183" y2="32310"/>
                        <a14:foregroundMark x1="23721" y1="32431" x2="23452" y2="32310"/>
                        <a14:foregroundMark x1="21352" y1="32310" x2="20625" y2="32310"/>
                        <a14:foregroundMark x1="19978" y1="32714" x2="19682" y2="32835"/>
                        <a14:backgroundMark x1="67636" y1="48263" x2="72940" y2="80977"/>
                        <a14:backgroundMark x1="63409" y1="69709" x2="62036" y2="80412"/>
                        <a14:backgroundMark x1="53339" y1="71607" x2="53608" y2="80129"/>
                        <a14:backgroundMark x1="52423" y1="70800" x2="62412" y2="69709"/>
                        <a14:backgroundMark x1="62305" y1="78918" x2="52773" y2="81099"/>
                        <a14:backgroundMark x1="48465" y1="79604" x2="50215" y2="83037"/>
                        <a14:backgroundMark x1="13463" y1="29402" x2="15751" y2="25444"/>
                        <a14:backgroundMark x1="14917" y1="37237" x2="15293" y2="36834"/>
                        <a14:backgroundMark x1="15293" y1="37237" x2="13651" y2="40549"/>
                        <a14:backgroundMark x1="26656" y1="27625" x2="26656" y2="27625"/>
                        <a14:backgroundMark x1="26656" y1="25969" x2="26656" y2="25969"/>
                        <a14:backgroundMark x1="26764" y1="25969" x2="26764" y2="25969"/>
                        <a14:backgroundMark x1="15751" y1="36712" x2="15751" y2="36712"/>
                        <a14:backgroundMark x1="59747" y1="45638" x2="61659" y2="57997"/>
                        <a14:backgroundMark x1="45638" y1="41640" x2="45638" y2="41640"/>
                        <a14:backgroundMark x1="44723" y1="40670" x2="46554" y2="40953"/>
                        <a14:backgroundMark x1="51669" y1="32997" x2="62574" y2="31220"/>
                        <a14:backgroundMark x1="61497" y1="88247" x2="64970" y2="87157"/>
                        <a14:backgroundMark x1="77894" y1="77544" x2="77706" y2="91276"/>
                        <a14:backgroundMark x1="59478" y1="82472" x2="62116" y2="93215"/>
                        <a14:backgroundMark x1="50296" y1="91801" x2="50592" y2="93215"/>
                        <a14:backgroundMark x1="50592" y1="95800" x2="50592" y2="95800"/>
                        <a14:backgroundMark x1="49381" y1="90307" x2="49381" y2="90307"/>
                        <a14:backgroundMark x1="26117" y1="8643" x2="26117" y2="8643"/>
                        <a14:backgroundMark x1="37668" y1="29685" x2="37668" y2="29685"/>
                        <a14:backgroundMark x1="37830" y1="28998" x2="37830" y2="28998"/>
                        <a14:backgroundMark x1="30908" y1="1026" x2="30908" y2="1026"/>
                        <a14:backgroundMark x1="26679" y1="27892" x2="26679" y2="27892"/>
                        <a14:backgroundMark x1="26928" y1="27519" x2="26928" y2="27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2280" y="2234191"/>
            <a:ext cx="6680573" cy="445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7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90509D-F358-6EE7-44B6-945FAF3905B9}"/>
              </a:ext>
            </a:extLst>
          </p:cNvPr>
          <p:cNvSpPr/>
          <p:nvPr/>
        </p:nvSpPr>
        <p:spPr>
          <a:xfrm>
            <a:off x="-370058" y="545782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5270D-9897-9602-B6B9-A5DBDEB5A7F2}"/>
              </a:ext>
            </a:extLst>
          </p:cNvPr>
          <p:cNvSpPr txBox="1"/>
          <p:nvPr/>
        </p:nvSpPr>
        <p:spPr>
          <a:xfrm>
            <a:off x="742168" y="291619"/>
            <a:ext cx="7790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we can </a:t>
            </a:r>
            <a:r>
              <a:rPr lang="en-GB" sz="44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D7680-475D-6D4E-47E1-E2C7EA557B98}"/>
              </a:ext>
            </a:extLst>
          </p:cNvPr>
          <p:cNvSpPr txBox="1"/>
          <p:nvPr/>
        </p:nvSpPr>
        <p:spPr>
          <a:xfrm flipH="1">
            <a:off x="742166" y="1391840"/>
            <a:ext cx="4680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Let’s start with what we </a:t>
            </a:r>
            <a:r>
              <a:rPr lang="en-GB" sz="28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wear</a:t>
            </a:r>
            <a:r>
              <a:rPr lang="en-GB" sz="2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keep us safe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6F355A-3122-35BE-F911-71BC6A8DE5B6}"/>
              </a:ext>
            </a:extLst>
          </p:cNvPr>
          <p:cNvGrpSpPr/>
          <p:nvPr/>
        </p:nvGrpSpPr>
        <p:grpSpPr>
          <a:xfrm>
            <a:off x="1048462" y="2696103"/>
            <a:ext cx="4206070" cy="1110584"/>
            <a:chOff x="1048462" y="2696103"/>
            <a:chExt cx="4206070" cy="1110584"/>
          </a:xfrm>
        </p:grpSpPr>
        <p:pic>
          <p:nvPicPr>
            <p:cNvPr id="2" name="Picture 4" descr="Race Suit Vector Icon 21139155 Vector Art at Vecteezy">
              <a:extLst>
                <a:ext uri="{FF2B5EF4-FFF2-40B4-BE49-F238E27FC236}">
                  <a16:creationId xmlns:a16="http://schemas.microsoft.com/office/drawing/2014/main" id="{5E892716-937D-E396-4348-0BEE1738FA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604" l="4202" r="97021">
                          <a14:foregroundMark x1="8251" y1="35208" x2="8251" y2="35208"/>
                          <a14:foregroundMark x1="10924" y1="34583" x2="9244" y2="53333"/>
                          <a14:foregroundMark x1="10160" y1="45573" x2="10160" y2="55313"/>
                          <a14:foregroundMark x1="9473" y1="62083" x2="9244" y2="54167"/>
                          <a14:foregroundMark x1="13063" y1="60260" x2="14744" y2="53177"/>
                          <a14:foregroundMark x1="4354" y1="53802" x2="6035" y2="44115"/>
                          <a14:foregroundMark x1="13063" y1="35052" x2="13063" y2="27500"/>
                          <a14:foregroundMark x1="32620" y1="22708" x2="36746" y2="23021"/>
                          <a14:foregroundMark x1="49503" y1="17135" x2="49503" y2="22083"/>
                          <a14:foregroundMark x1="48816" y1="3958" x2="56303" y2="3958"/>
                          <a14:foregroundMark x1="28037" y1="13646" x2="28037" y2="13646"/>
                          <a14:foregroundMark x1="73644" y1="13177" x2="73644" y2="13177"/>
                          <a14:foregroundMark x1="61879" y1="22083" x2="68602" y2="25000"/>
                          <a14:foregroundMark x1="90833" y1="29479" x2="90374" y2="38542"/>
                          <a14:foregroundMark x1="87471" y1="61250" x2="89840" y2="61250"/>
                          <a14:foregroundMark x1="97097" y1="48906" x2="96639" y2="43958"/>
                          <a14:foregroundMark x1="43010" y1="36198" x2="48052" y2="36198"/>
                          <a14:foregroundMark x1="41558" y1="4427" x2="51261" y2="5938"/>
                          <a14:foregroundMark x1="33079" y1="49063" x2="36287" y2="49063"/>
                          <a14:foregroundMark x1="50497" y1="48542" x2="50497" y2="48542"/>
                          <a14:foregroundMark x1="64782" y1="49063" x2="64782" y2="49063"/>
                          <a14:foregroundMark x1="49809" y1="64844" x2="49809" y2="64844"/>
                          <a14:foregroundMark x1="44003" y1="59115" x2="47364" y2="59115"/>
                          <a14:foregroundMark x1="28801" y1="68333" x2="32620" y2="70313"/>
                          <a14:foregroundMark x1="57296" y1="73906" x2="60122" y2="80313"/>
                          <a14:foregroundMark x1="39878" y1="79844" x2="37204" y2="87552"/>
                          <a14:foregroundMark x1="21772" y1="79688" x2="24446" y2="79844"/>
                          <a14:foregroundMark x1="28037" y1="89688" x2="34836" y2="91510"/>
                          <a14:foregroundMark x1="63331" y1="89375" x2="67150" y2="89531"/>
                          <a14:foregroundMark x1="74408" y1="78854" x2="77540" y2="81823"/>
                          <a14:foregroundMark x1="66463" y1="97604" x2="70053" y2="97604"/>
                          <a14:foregroundMark x1="25898" y1="97135" x2="27349" y2="97292"/>
                          <a14:backgroundMark x1="44920" y1="13646" x2="46142" y2="33438"/>
                        </a14:backgroundRemoval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462" y="2696103"/>
              <a:ext cx="700861" cy="1028089"/>
            </a:xfrm>
            <a:prstGeom prst="rect">
              <a:avLst/>
            </a:prstGeom>
            <a:noFill/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3A090D-008B-0DE5-63BC-1E74DC3C9F20}"/>
                </a:ext>
              </a:extLst>
            </p:cNvPr>
            <p:cNvSpPr txBox="1"/>
            <p:nvPr/>
          </p:nvSpPr>
          <p:spPr>
            <a:xfrm>
              <a:off x="1965528" y="2791024"/>
              <a:ext cx="32890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We wear </a:t>
              </a:r>
              <a:r>
                <a:rPr lang="en-GB" sz="2000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dry suits </a:t>
              </a:r>
              <a:r>
                <a:rPr lang="en-GB" sz="20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avoid getting wet and cold in the water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798717-B392-4155-94FB-14C3EBA837D9}"/>
              </a:ext>
            </a:extLst>
          </p:cNvPr>
          <p:cNvGrpSpPr/>
          <p:nvPr/>
        </p:nvGrpSpPr>
        <p:grpSpPr>
          <a:xfrm>
            <a:off x="786458" y="4063484"/>
            <a:ext cx="4499933" cy="1166640"/>
            <a:chOff x="786458" y="4063484"/>
            <a:chExt cx="4499933" cy="11666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794CE3-B774-5C2E-58F1-868C4C851A75}"/>
                </a:ext>
              </a:extLst>
            </p:cNvPr>
            <p:cNvSpPr txBox="1"/>
            <p:nvPr/>
          </p:nvSpPr>
          <p:spPr>
            <a:xfrm>
              <a:off x="1997387" y="4138973"/>
              <a:ext cx="32890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We wear a </a:t>
              </a:r>
              <a:r>
                <a:rPr lang="en-GB" sz="2000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floatation device </a:t>
              </a:r>
              <a:r>
                <a:rPr lang="en-GB" sz="20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help us to float in the water </a:t>
              </a:r>
            </a:p>
          </p:txBody>
        </p:sp>
        <p:pic>
          <p:nvPicPr>
            <p:cNvPr id="1030" name="Picture 6" descr="Lifejacket, vest, bouyancy, aid, flotation, suit, life icon - Download ...">
              <a:extLst>
                <a:ext uri="{FF2B5EF4-FFF2-40B4-BE49-F238E27FC236}">
                  <a16:creationId xmlns:a16="http://schemas.microsoft.com/office/drawing/2014/main" id="{C9956E51-90D5-1AF3-E966-DCE47B08E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1266" y1="55907" x2="51266" y2="55907"/>
                          <a14:foregroundMark x1="51899" y1="72152" x2="51899" y2="72152"/>
                          <a14:foregroundMark x1="70253" y1="34388" x2="70253" y2="34388"/>
                        </a14:backgroundRemoval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458" y="4063484"/>
              <a:ext cx="1166640" cy="1166640"/>
            </a:xfrm>
            <a:prstGeom prst="rect">
              <a:avLst/>
            </a:prstGeom>
            <a:noFill/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Helmet Line Icon 19853454 Vector Art at Vecteezy">
            <a:extLst>
              <a:ext uri="{FF2B5EF4-FFF2-40B4-BE49-F238E27FC236}">
                <a16:creationId xmlns:a16="http://schemas.microsoft.com/office/drawing/2014/main" id="{CE3062D7-A767-F355-2357-721723640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8061" y1="30816" x2="48061" y2="30816"/>
                        <a14:foregroundMark x1="46224" y1="26633" x2="63367" y2="47449"/>
                        <a14:foregroundMark x1="32551" y1="32755" x2="59184" y2="45714"/>
                        <a14:foregroundMark x1="44388" y1="47245" x2="57551" y2="50816"/>
                        <a14:foregroundMark x1="49796" y1="46429" x2="55408" y2="60204"/>
                        <a14:foregroundMark x1="57755" y1="58061" x2="80816" y2="63673"/>
                      </a14:backgroundRemoval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2813" y="5393968"/>
            <a:ext cx="1058787" cy="1058787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C72E97-8B5F-C34D-95B0-28AFF40ADE05}"/>
              </a:ext>
            </a:extLst>
          </p:cNvPr>
          <p:cNvSpPr txBox="1"/>
          <p:nvPr/>
        </p:nvSpPr>
        <p:spPr>
          <a:xfrm>
            <a:off x="1965526" y="5569418"/>
            <a:ext cx="3543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wear a </a:t>
            </a:r>
            <a:r>
              <a:rPr lang="en-GB" sz="20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helmet </a:t>
            </a:r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protect us from any dangers</a:t>
            </a:r>
          </a:p>
        </p:txBody>
      </p:sp>
      <p:pic>
        <p:nvPicPr>
          <p:cNvPr id="3" name="Online Media 2" title="Water rescue - different PPE">
            <a:hlinkClick r:id="" action="ppaction://media"/>
            <a:extLst>
              <a:ext uri="{FF2B5EF4-FFF2-40B4-BE49-F238E27FC236}">
                <a16:creationId xmlns:a16="http://schemas.microsoft.com/office/drawing/2014/main" id="{FE061AFD-89AD-21C0-0AEE-CD90403AA93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6905611" y="476941"/>
            <a:ext cx="3115082" cy="590411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427126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90509D-F358-6EE7-44B6-945FAF3905B9}"/>
              </a:ext>
            </a:extLst>
          </p:cNvPr>
          <p:cNvSpPr/>
          <p:nvPr/>
        </p:nvSpPr>
        <p:spPr>
          <a:xfrm>
            <a:off x="-370058" y="545782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5270D-9897-9602-B6B9-A5DBDEB5A7F2}"/>
              </a:ext>
            </a:extLst>
          </p:cNvPr>
          <p:cNvSpPr txBox="1"/>
          <p:nvPr/>
        </p:nvSpPr>
        <p:spPr>
          <a:xfrm>
            <a:off x="678094" y="264562"/>
            <a:ext cx="7790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we can </a:t>
            </a:r>
            <a:r>
              <a:rPr lang="en-GB" sz="44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8F2A3E-F414-78D4-378D-DC4B6C27D60E}"/>
              </a:ext>
            </a:extLst>
          </p:cNvPr>
          <p:cNvGrpSpPr/>
          <p:nvPr/>
        </p:nvGrpSpPr>
        <p:grpSpPr>
          <a:xfrm>
            <a:off x="772293" y="1217512"/>
            <a:ext cx="4819210" cy="688587"/>
            <a:chOff x="772293" y="1217512"/>
            <a:chExt cx="4819210" cy="6885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D21C854-DBFA-5BB7-6E05-5E7644B605B2}"/>
                </a:ext>
              </a:extLst>
            </p:cNvPr>
            <p:cNvSpPr/>
            <p:nvPr/>
          </p:nvSpPr>
          <p:spPr>
            <a:xfrm>
              <a:off x="772293" y="1217512"/>
              <a:ext cx="4819210" cy="6885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6D7680-475D-6D4E-47E1-E2C7EA557B98}"/>
                </a:ext>
              </a:extLst>
            </p:cNvPr>
            <p:cNvSpPr txBox="1"/>
            <p:nvPr/>
          </p:nvSpPr>
          <p:spPr>
            <a:xfrm flipH="1">
              <a:off x="906915" y="1260560"/>
              <a:ext cx="45274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Our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water safety vehicle </a:t>
              </a:r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holds special tools. These include…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9DFD38-31ED-C8DB-217C-4F695D947648}"/>
              </a:ext>
            </a:extLst>
          </p:cNvPr>
          <p:cNvGrpSpPr/>
          <p:nvPr/>
        </p:nvGrpSpPr>
        <p:grpSpPr>
          <a:xfrm>
            <a:off x="772293" y="2035396"/>
            <a:ext cx="4819210" cy="1057342"/>
            <a:chOff x="772293" y="2035396"/>
            <a:chExt cx="4819210" cy="105734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68AC73A-864D-E515-B12F-ABA09B79955A}"/>
                </a:ext>
              </a:extLst>
            </p:cNvPr>
            <p:cNvSpPr/>
            <p:nvPr/>
          </p:nvSpPr>
          <p:spPr>
            <a:xfrm>
              <a:off x="772293" y="2035396"/>
              <a:ext cx="4819210" cy="6885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F083AF-DD97-4737-9CEC-F04DEB0B54D4}"/>
                </a:ext>
              </a:extLst>
            </p:cNvPr>
            <p:cNvSpPr txBox="1"/>
            <p:nvPr/>
          </p:nvSpPr>
          <p:spPr>
            <a:xfrm flipH="1">
              <a:off x="906915" y="2077075"/>
              <a:ext cx="43917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inflatable boat </a:t>
              </a:r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access the area safely</a:t>
              </a:r>
            </a:p>
            <a:p>
              <a:pPr algn="ctr"/>
              <a:endParaRPr lang="en-GB" sz="14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GB" sz="14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191B3C-9696-2082-CE60-6395069F0063}"/>
              </a:ext>
            </a:extLst>
          </p:cNvPr>
          <p:cNvGrpSpPr/>
          <p:nvPr/>
        </p:nvGrpSpPr>
        <p:grpSpPr>
          <a:xfrm>
            <a:off x="761021" y="2843478"/>
            <a:ext cx="4819210" cy="1178235"/>
            <a:chOff x="761021" y="2843478"/>
            <a:chExt cx="4819210" cy="117823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9A6678F-191F-AE33-F6C1-183FFE4512B1}"/>
                </a:ext>
              </a:extLst>
            </p:cNvPr>
            <p:cNvSpPr/>
            <p:nvPr/>
          </p:nvSpPr>
          <p:spPr>
            <a:xfrm>
              <a:off x="761021" y="2843478"/>
              <a:ext cx="4819210" cy="6885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A1AE0D-85DB-0B07-F05B-1C41BBC8AF99}"/>
                </a:ext>
              </a:extLst>
            </p:cNvPr>
            <p:cNvSpPr txBox="1"/>
            <p:nvPr/>
          </p:nvSpPr>
          <p:spPr>
            <a:xfrm flipH="1">
              <a:off x="882898" y="2882940"/>
              <a:ext cx="455143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Our personal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floatation device </a:t>
              </a:r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(buoyancy aid) allows us to access the water safely</a:t>
              </a:r>
            </a:p>
            <a:p>
              <a:endParaRPr lang="en-GB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GB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D27132-3FAB-7BDA-5179-9304A20FF45B}"/>
              </a:ext>
            </a:extLst>
          </p:cNvPr>
          <p:cNvGrpSpPr/>
          <p:nvPr/>
        </p:nvGrpSpPr>
        <p:grpSpPr>
          <a:xfrm>
            <a:off x="772293" y="3651560"/>
            <a:ext cx="4819210" cy="1799538"/>
            <a:chOff x="749749" y="3651560"/>
            <a:chExt cx="4819210" cy="130842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E8BC2D-18F9-AEE0-93DF-AE55F88B474B}"/>
                </a:ext>
              </a:extLst>
            </p:cNvPr>
            <p:cNvSpPr/>
            <p:nvPr/>
          </p:nvSpPr>
          <p:spPr>
            <a:xfrm>
              <a:off x="749749" y="3651560"/>
              <a:ext cx="4819210" cy="6885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65479B7-BC2C-1745-42C2-C8E5D7E1FB49}"/>
                </a:ext>
              </a:extLst>
            </p:cNvPr>
            <p:cNvSpPr txBox="1"/>
            <p:nvPr/>
          </p:nvSpPr>
          <p:spPr>
            <a:xfrm flipH="1">
              <a:off x="882898" y="3698104"/>
              <a:ext cx="460003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Using our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water pole </a:t>
              </a:r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helps us check how deep the water is – remember this can change quickly</a:t>
              </a:r>
            </a:p>
            <a:p>
              <a:endParaRPr lang="en-GB" sz="14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GB" sz="14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" name="Online Media 1" title="Water rescue boat set-up">
            <a:hlinkClick r:id="" action="ppaction://media"/>
            <a:extLst>
              <a:ext uri="{FF2B5EF4-FFF2-40B4-BE49-F238E27FC236}">
                <a16:creationId xmlns:a16="http://schemas.microsoft.com/office/drawing/2014/main" id="{8B3C747B-4780-0104-EBB2-2E2E6D825F1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924650" y="264562"/>
            <a:ext cx="3506850" cy="622415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2878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2DDB5E-403B-CD2E-83D7-5EA6F20F8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5ABE62-3B6F-CB6D-76F5-18CA693083B3}"/>
              </a:ext>
            </a:extLst>
          </p:cNvPr>
          <p:cNvSpPr/>
          <p:nvPr/>
        </p:nvSpPr>
        <p:spPr>
          <a:xfrm>
            <a:off x="-370058" y="545782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A889B1-B4CC-575B-586E-7CD489828191}"/>
              </a:ext>
            </a:extLst>
          </p:cNvPr>
          <p:cNvSpPr txBox="1"/>
          <p:nvPr/>
        </p:nvSpPr>
        <p:spPr>
          <a:xfrm>
            <a:off x="678094" y="264562"/>
            <a:ext cx="7790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we can </a:t>
            </a:r>
            <a:r>
              <a:rPr lang="en-GB" sz="44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679A6DF-8FB1-FDF7-012A-7513EF3B65C5}"/>
              </a:ext>
            </a:extLst>
          </p:cNvPr>
          <p:cNvGrpSpPr/>
          <p:nvPr/>
        </p:nvGrpSpPr>
        <p:grpSpPr>
          <a:xfrm>
            <a:off x="772293" y="4738084"/>
            <a:ext cx="4819210" cy="1774202"/>
            <a:chOff x="772293" y="4738084"/>
            <a:chExt cx="4819210" cy="177420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4EF075F-A289-B6DB-7537-238869F62C2C}"/>
                </a:ext>
              </a:extLst>
            </p:cNvPr>
            <p:cNvSpPr/>
            <p:nvPr/>
          </p:nvSpPr>
          <p:spPr>
            <a:xfrm>
              <a:off x="772293" y="4738084"/>
              <a:ext cx="4819210" cy="158688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AFF7CA-AB89-35C9-1273-314CEF923DF6}"/>
                </a:ext>
              </a:extLst>
            </p:cNvPr>
            <p:cNvSpPr txBox="1"/>
            <p:nvPr/>
          </p:nvSpPr>
          <p:spPr>
            <a:xfrm flipH="1">
              <a:off x="1247757" y="4881070"/>
              <a:ext cx="371006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If someone is in trouble our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throw line </a:t>
              </a:r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is used to bring them back to safety</a:t>
              </a:r>
            </a:p>
            <a:p>
              <a:pPr algn="ctr"/>
              <a:endParaRPr lang="en-GB"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GB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Here’s how they work…</a:t>
              </a:r>
            </a:p>
            <a:p>
              <a:pPr algn="ctr"/>
              <a:endParaRPr lang="en-GB" sz="20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C22165-8658-6152-68B2-D9ADBB48F0B5}"/>
              </a:ext>
            </a:extLst>
          </p:cNvPr>
          <p:cNvGrpSpPr/>
          <p:nvPr/>
        </p:nvGrpSpPr>
        <p:grpSpPr>
          <a:xfrm>
            <a:off x="772293" y="1217512"/>
            <a:ext cx="4819210" cy="688587"/>
            <a:chOff x="772293" y="1217512"/>
            <a:chExt cx="4819210" cy="6885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05A2E55-DC2D-059A-9F37-2A2D1F308387}"/>
                </a:ext>
              </a:extLst>
            </p:cNvPr>
            <p:cNvSpPr/>
            <p:nvPr/>
          </p:nvSpPr>
          <p:spPr>
            <a:xfrm>
              <a:off x="772293" y="1217512"/>
              <a:ext cx="4819210" cy="6885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95B024-00E5-CC2C-F50F-C8D1F434DC35}"/>
                </a:ext>
              </a:extLst>
            </p:cNvPr>
            <p:cNvSpPr txBox="1"/>
            <p:nvPr/>
          </p:nvSpPr>
          <p:spPr>
            <a:xfrm flipH="1">
              <a:off x="906915" y="1260560"/>
              <a:ext cx="45274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Our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water safety vehicle </a:t>
              </a:r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holds special tools. These include…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8A28E4-C0F3-FA57-DD9F-2FD8565188B5}"/>
              </a:ext>
            </a:extLst>
          </p:cNvPr>
          <p:cNvGrpSpPr/>
          <p:nvPr/>
        </p:nvGrpSpPr>
        <p:grpSpPr>
          <a:xfrm>
            <a:off x="772293" y="2035396"/>
            <a:ext cx="4819210" cy="1057342"/>
            <a:chOff x="772293" y="2035396"/>
            <a:chExt cx="4819210" cy="105734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5820173-70C7-F501-8F7E-4445706BB254}"/>
                </a:ext>
              </a:extLst>
            </p:cNvPr>
            <p:cNvSpPr/>
            <p:nvPr/>
          </p:nvSpPr>
          <p:spPr>
            <a:xfrm>
              <a:off x="772293" y="2035396"/>
              <a:ext cx="4819210" cy="6885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47CC72-132F-167E-92BA-899F6737DEA2}"/>
                </a:ext>
              </a:extLst>
            </p:cNvPr>
            <p:cNvSpPr txBox="1"/>
            <p:nvPr/>
          </p:nvSpPr>
          <p:spPr>
            <a:xfrm flipH="1">
              <a:off x="906915" y="2077075"/>
              <a:ext cx="43917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inflatable boat </a:t>
              </a:r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access the area safely</a:t>
              </a:r>
            </a:p>
            <a:p>
              <a:pPr algn="ctr"/>
              <a:endParaRPr lang="en-GB" sz="14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GB" sz="14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69B2DD-00E8-16B1-43B0-60D7413460CB}"/>
              </a:ext>
            </a:extLst>
          </p:cNvPr>
          <p:cNvGrpSpPr/>
          <p:nvPr/>
        </p:nvGrpSpPr>
        <p:grpSpPr>
          <a:xfrm>
            <a:off x="761021" y="2843478"/>
            <a:ext cx="4819210" cy="1178235"/>
            <a:chOff x="761021" y="2843478"/>
            <a:chExt cx="4819210" cy="117823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357D4F6-7F02-3476-908B-CAB8F2351D0A}"/>
                </a:ext>
              </a:extLst>
            </p:cNvPr>
            <p:cNvSpPr/>
            <p:nvPr/>
          </p:nvSpPr>
          <p:spPr>
            <a:xfrm>
              <a:off x="761021" y="2843478"/>
              <a:ext cx="4819210" cy="6885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251568-AA24-8880-83DE-F7C98BB5DE0D}"/>
                </a:ext>
              </a:extLst>
            </p:cNvPr>
            <p:cNvSpPr txBox="1"/>
            <p:nvPr/>
          </p:nvSpPr>
          <p:spPr>
            <a:xfrm flipH="1">
              <a:off x="882898" y="2882940"/>
              <a:ext cx="455143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Our personal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floatation device </a:t>
              </a:r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(buoyancy aid) allows us to access the water safely</a:t>
              </a:r>
            </a:p>
            <a:p>
              <a:endParaRPr lang="en-GB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GB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690DABE-0651-BA67-ADCA-257942199B84}"/>
              </a:ext>
            </a:extLst>
          </p:cNvPr>
          <p:cNvGrpSpPr/>
          <p:nvPr/>
        </p:nvGrpSpPr>
        <p:grpSpPr>
          <a:xfrm>
            <a:off x="772293" y="3651560"/>
            <a:ext cx="4819210" cy="1799538"/>
            <a:chOff x="749749" y="3651560"/>
            <a:chExt cx="4819210" cy="130842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EDD26C8-83B1-36BE-247B-9F52F8ECBD89}"/>
                </a:ext>
              </a:extLst>
            </p:cNvPr>
            <p:cNvSpPr/>
            <p:nvPr/>
          </p:nvSpPr>
          <p:spPr>
            <a:xfrm>
              <a:off x="749749" y="3651560"/>
              <a:ext cx="4819210" cy="6885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ED0E6A-A15D-F579-CE18-DC27DFB7E7FA}"/>
                </a:ext>
              </a:extLst>
            </p:cNvPr>
            <p:cNvSpPr txBox="1"/>
            <p:nvPr/>
          </p:nvSpPr>
          <p:spPr>
            <a:xfrm flipH="1">
              <a:off x="882898" y="3698104"/>
              <a:ext cx="460003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Using our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water pole </a:t>
              </a:r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helps us check how deep the water is – remember this can change quickly</a:t>
              </a:r>
            </a:p>
            <a:p>
              <a:endParaRPr lang="en-GB" sz="14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GB" sz="14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" name="Online Media 1" title="Water safety - Throw lines">
            <a:hlinkClick r:id="" action="ppaction://media"/>
            <a:extLst>
              <a:ext uri="{FF2B5EF4-FFF2-40B4-BE49-F238E27FC236}">
                <a16:creationId xmlns:a16="http://schemas.microsoft.com/office/drawing/2014/main" id="{014C6070-C24B-C8B4-2042-B238EB441EF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918838" y="264562"/>
            <a:ext cx="3518474" cy="624478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38972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viewDate xmlns="a9cd6353-4bdc-48ea-8b6c-d67cad6a4074">2025-12-31T09:00:00+00:00</ReviewDate>
    <lcf76f155ced4ddcb4097134ff3c332f xmlns="a9cd6353-4bdc-48ea-8b6c-d67cad6a4074">
      <Terms xmlns="http://schemas.microsoft.com/office/infopath/2007/PartnerControls"/>
    </lcf76f155ced4ddcb4097134ff3c332f>
    <ld4c9de5fa4b42fe861a69ca2e97822e xmlns="a9cd6353-4bdc-48ea-8b6c-d67cad6a4074">
      <Terms xmlns="http://schemas.microsoft.com/office/infopath/2007/PartnerControls"/>
    </ld4c9de5fa4b42fe861a69ca2e97822e>
    <TaxCatchAll xmlns="c098f24a-1cb3-4fc3-88f7-84ecf7f1a205" xsi:nil="true"/>
    <b5f3ea236e644136b6c8d67ccdfd8958 xmlns="a9cd6353-4bdc-48ea-8b6c-d67cad6a4074">
      <Terms xmlns="http://schemas.microsoft.com/office/infopath/2007/PartnerControls"/>
    </b5f3ea236e644136b6c8d67ccdfd8958>
    <heded1f4442b405584f36ce86ec16b71 xmlns="a9cd6353-4bdc-48ea-8b6c-d67cad6a4074">
      <Terms xmlns="http://schemas.microsoft.com/office/infopath/2007/PartnerControls"/>
    </heded1f4442b405584f36ce86ec16b71>
    <he10b2555333403f9849374efad87293 xmlns="a9cd6353-4bdc-48ea-8b6c-d67cad6a4074">
      <Terms xmlns="http://schemas.microsoft.com/office/infopath/2007/PartnerControls"/>
    </he10b2555333403f9849374efad87293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62B4D1DEDD1645A69839EDE0926038" ma:contentTypeVersion="27" ma:contentTypeDescription="Create a new document." ma:contentTypeScope="" ma:versionID="d098eef851ad4a811172720d5d999ed6">
  <xsd:schema xmlns:xsd="http://www.w3.org/2001/XMLSchema" xmlns:xs="http://www.w3.org/2001/XMLSchema" xmlns:p="http://schemas.microsoft.com/office/2006/metadata/properties" xmlns:ns2="a9cd6353-4bdc-48ea-8b6c-d67cad6a4074" xmlns:ns3="c098f24a-1cb3-4fc3-88f7-84ecf7f1a205" xmlns:ns4="882e0157-3d32-489e-8046-8940daedff66" targetNamespace="http://schemas.microsoft.com/office/2006/metadata/properties" ma:root="true" ma:fieldsID="e3c367092573f874d3fb1b21b433e7ed" ns2:_="" ns3:_="" ns4:_="">
    <xsd:import namespace="a9cd6353-4bdc-48ea-8b6c-d67cad6a4074"/>
    <xsd:import namespace="c098f24a-1cb3-4fc3-88f7-84ecf7f1a205"/>
    <xsd:import namespace="882e0157-3d32-489e-8046-8940daedff66"/>
    <xsd:element name="properties">
      <xsd:complexType>
        <xsd:sequence>
          <xsd:element name="documentManagement">
            <xsd:complexType>
              <xsd:all>
                <xsd:element ref="ns2:heded1f4442b405584f36ce86ec16b71" minOccurs="0"/>
                <xsd:element ref="ns3:TaxCatchAll" minOccurs="0"/>
                <xsd:element ref="ns2:he10b2555333403f9849374efad87293" minOccurs="0"/>
                <xsd:element ref="ns2:b5f3ea236e644136b6c8d67ccdfd8958" minOccurs="0"/>
                <xsd:element ref="ns2:ld4c9de5fa4b42fe861a69ca2e97822e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ReviewDat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cd6353-4bdc-48ea-8b6c-d67cad6a4074" elementFormDefault="qualified">
    <xsd:import namespace="http://schemas.microsoft.com/office/2006/documentManagement/types"/>
    <xsd:import namespace="http://schemas.microsoft.com/office/infopath/2007/PartnerControls"/>
    <xsd:element name="heded1f4442b405584f36ce86ec16b71" ma:index="9" nillable="true" ma:taxonomy="true" ma:internalName="heded1f4442b405584f36ce86ec16b71" ma:taxonomyFieldName="DocumentType" ma:displayName="DocumentType" ma:default="" ma:fieldId="{1eded1f4-442b-4055-84f3-6ce86ec16b71}" ma:sspId="273cd7ea-5514-489e-98f0-acd0d6f7a540" ma:termSetId="876672e5-7801-41e6-9b1c-4b1b7dc67ea9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he10b2555333403f9849374efad87293" ma:index="12" nillable="true" ma:taxonomy="true" ma:internalName="he10b2555333403f9849374efad87293" ma:taxonomyFieldName="Topic" ma:displayName="Topic" ma:default="" ma:fieldId="{1e10b255-5333-403f-9849-374efad87293}" ma:sspId="273cd7ea-5514-489e-98f0-acd0d6f7a540" ma:termSetId="7dd3e761-923b-47fc-9eff-d3d1c4ad3db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5f3ea236e644136b6c8d67ccdfd8958" ma:index="14" nillable="true" ma:taxonomy="true" ma:internalName="b5f3ea236e644136b6c8d67ccdfd8958" ma:taxonomyFieldName="RelatedTopics" ma:displayName="RelatedTopics" ma:default="" ma:fieldId="{b5f3ea23-6e64-4136-b6c8-d67ccdfd8958}" ma:taxonomyMulti="true" ma:sspId="273cd7ea-5514-489e-98f0-acd0d6f7a540" ma:termSetId="7dd3e761-923b-47fc-9eff-d3d1c4ad3db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d4c9de5fa4b42fe861a69ca2e97822e" ma:index="16" nillable="true" ma:taxonomy="true" ma:internalName="ld4c9de5fa4b42fe861a69ca2e97822e" ma:taxonomyFieldName="Local_x0020_Topic" ma:displayName="Local Topic" ma:default="" ma:fieldId="{5d4c9de5-fa4b-42fe-861a-69ca2e97822e}" ma:sspId="273cd7ea-5514-489e-98f0-acd0d6f7a540" ma:termSetId="86fa20d9-a15c-4c46-ac9c-9ab26ca093d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31" nillable="true" ma:taxonomy="true" ma:internalName="lcf76f155ced4ddcb4097134ff3c332f" ma:taxonomyFieldName="MediaServiceImageTags" ma:displayName="Image Tags" ma:readOnly="false" ma:fieldId="{5cf76f15-5ced-4ddc-b409-7134ff3c332f}" ma:taxonomyMulti="true" ma:sspId="273cd7ea-5514-489e-98f0-acd0d6f7a5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ReviewDate" ma:index="33" nillable="true" ma:displayName="Review Date" ma:default="2025-12-31T09:00:00.000Z" ma:description="Date to review resources" ma:format="DateOnly" ma:internalName="ReviewDate">
      <xsd:simpleType>
        <xsd:restriction base="dms:DateTime"/>
      </xsd:simpleType>
    </xsd:element>
    <xsd:element name="MediaServiceBillingMetadata" ma:index="3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8f24a-1cb3-4fc3-88f7-84ecf7f1a205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5068a48-69ff-4623-adda-39166c174099}" ma:internalName="TaxCatchAll" ma:showField="CatchAllData" ma:web="882e0157-3d32-489e-8046-8940daedff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e0157-3d32-489e-8046-8940daedff66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BF510F-C607-43FD-A9C0-93BD5640A905}">
  <ds:schemaRefs>
    <ds:schemaRef ds:uri="882e0157-3d32-489e-8046-8940daedff66"/>
    <ds:schemaRef ds:uri="http://schemas.microsoft.com/office/2006/documentManagement/types"/>
    <ds:schemaRef ds:uri="http://purl.org/dc/elements/1.1/"/>
    <ds:schemaRef ds:uri="c098f24a-1cb3-4fc3-88f7-84ecf7f1a205"/>
    <ds:schemaRef ds:uri="http://schemas.openxmlformats.org/package/2006/metadata/core-properties"/>
    <ds:schemaRef ds:uri="http://www.w3.org/XML/1998/namespace"/>
    <ds:schemaRef ds:uri="a9cd6353-4bdc-48ea-8b6c-d67cad6a4074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A6C07E6-B004-487F-A733-7BEF566901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F9B043-5526-47A2-9D26-EC42B4242DC6}">
  <ds:schemaRefs>
    <ds:schemaRef ds:uri="882e0157-3d32-489e-8046-8940daedff66"/>
    <ds:schemaRef ds:uri="a9cd6353-4bdc-48ea-8b6c-d67cad6a4074"/>
    <ds:schemaRef ds:uri="c098f24a-1cb3-4fc3-88f7-84ecf7f1a2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</TotalTime>
  <Words>1368</Words>
  <Application>Microsoft Office PowerPoint</Application>
  <PresentationFormat>Widescreen</PresentationFormat>
  <Paragraphs>188</Paragraphs>
  <Slides>31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Gill Sans Nova Ultra Bold</vt:lpstr>
      <vt:lpstr>Poppins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Crawley, Shae</dc:creator>
  <cp:lastModifiedBy>Crawley, Shae</cp:lastModifiedBy>
  <cp:revision>3</cp:revision>
  <dcterms:created xsi:type="dcterms:W3CDTF">2025-05-19T13:23:02Z</dcterms:created>
  <dcterms:modified xsi:type="dcterms:W3CDTF">2025-06-20T12:47:33Z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0x0101000F62B4D1DEDD1645A69839EDE0926038</vt:lpwstr>
  </property>
  <property fmtid="{D5CDD505-2E9C-101B-9397-08002B2CF9AE}" pid="3" name="Local_x0020_Topic">
    <vt:lpwstr/>
  </property>
  <property fmtid="{D5CDD505-2E9C-101B-9397-08002B2CF9AE}" pid="4" name="RelatedTopics">
    <vt:lpwstr/>
  </property>
  <property fmtid="{D5CDD505-2E9C-101B-9397-08002B2CF9AE}" pid="5" name="Topic">
    <vt:lpwstr/>
  </property>
  <property fmtid="{D5CDD505-2E9C-101B-9397-08002B2CF9AE}" pid="6" name="MediaServiceImageTags">
    <vt:lpwstr/>
  </property>
  <property fmtid="{D5CDD505-2E9C-101B-9397-08002B2CF9AE}" pid="7" name="DocumentType">
    <vt:lpwstr/>
  </property>
  <property fmtid="{D5CDD505-2E9C-101B-9397-08002B2CF9AE}" pid="8" name="Local Topic">
    <vt:lpwstr/>
  </property>
</Properties>
</file>