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</p:sldMasterIdLst>
  <p:notesMasterIdLst>
    <p:notesMasterId r:id="rId62"/>
  </p:notesMasterIdLst>
  <p:sldIdLst>
    <p:sldId id="257" r:id="rId7"/>
    <p:sldId id="262" r:id="rId8"/>
    <p:sldId id="263" r:id="rId9"/>
    <p:sldId id="264" r:id="rId10"/>
    <p:sldId id="265" r:id="rId11"/>
    <p:sldId id="278" r:id="rId12"/>
    <p:sldId id="399" r:id="rId13"/>
    <p:sldId id="401" r:id="rId14"/>
    <p:sldId id="327" r:id="rId15"/>
    <p:sldId id="348" r:id="rId16"/>
    <p:sldId id="343" r:id="rId17"/>
    <p:sldId id="344" r:id="rId18"/>
    <p:sldId id="347" r:id="rId19"/>
    <p:sldId id="346" r:id="rId20"/>
    <p:sldId id="345" r:id="rId21"/>
    <p:sldId id="393" r:id="rId22"/>
    <p:sldId id="258" r:id="rId23"/>
    <p:sldId id="380" r:id="rId24"/>
    <p:sldId id="350" r:id="rId25"/>
    <p:sldId id="330" r:id="rId26"/>
    <p:sldId id="383" r:id="rId27"/>
    <p:sldId id="385" r:id="rId28"/>
    <p:sldId id="394" r:id="rId29"/>
    <p:sldId id="296" r:id="rId30"/>
    <p:sldId id="381" r:id="rId31"/>
    <p:sldId id="301" r:id="rId32"/>
    <p:sldId id="362" r:id="rId33"/>
    <p:sldId id="386" r:id="rId34"/>
    <p:sldId id="387" r:id="rId35"/>
    <p:sldId id="388" r:id="rId36"/>
    <p:sldId id="391" r:id="rId37"/>
    <p:sldId id="392" r:id="rId38"/>
    <p:sldId id="334" r:id="rId39"/>
    <p:sldId id="370" r:id="rId40"/>
    <p:sldId id="371" r:id="rId41"/>
    <p:sldId id="372" r:id="rId42"/>
    <p:sldId id="373" r:id="rId43"/>
    <p:sldId id="379" r:id="rId44"/>
    <p:sldId id="374" r:id="rId45"/>
    <p:sldId id="375" r:id="rId46"/>
    <p:sldId id="376" r:id="rId47"/>
    <p:sldId id="395" r:id="rId48"/>
    <p:sldId id="261" r:id="rId49"/>
    <p:sldId id="382" r:id="rId50"/>
    <p:sldId id="297" r:id="rId51"/>
    <p:sldId id="289" r:id="rId52"/>
    <p:sldId id="290" r:id="rId53"/>
    <p:sldId id="291" r:id="rId54"/>
    <p:sldId id="292" r:id="rId55"/>
    <p:sldId id="298" r:id="rId56"/>
    <p:sldId id="319" r:id="rId57"/>
    <p:sldId id="320" r:id="rId58"/>
    <p:sldId id="310" r:id="rId59"/>
    <p:sldId id="396" r:id="rId60"/>
    <p:sldId id="398" r:id="rId61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739"/>
    <a:srgbClr val="C4E7EB"/>
    <a:srgbClr val="D1DEE3"/>
    <a:srgbClr val="202A44"/>
    <a:srgbClr val="2D6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01C9B1-AB51-42B1-95FC-86760BEB8CBD}" v="1041" dt="2026-06-15T13:31:23.398"/>
    <p1510:client id="{D50FE70E-EF3E-41EC-AA90-4FF193563E3A}" v="13" dt="2026-06-15T12:53:40.191"/>
    <p1510:client id="{E4E969EF-D59C-48BF-BEB8-B320423B2A24}" v="30" dt="2026-06-15T14:35:10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6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awley, Shae" userId="a3e5d7bc-fbd4-4c50-9cf6-d098d6364753" providerId="ADAL" clId="{DC12C2E0-5E05-410E-9DAD-3F2E078EFD98}"/>
    <pc:docChg chg="undo custSel mod modSld">
      <pc:chgData name="Crawley, Shae" userId="a3e5d7bc-fbd4-4c50-9cf6-d098d6364753" providerId="ADAL" clId="{DC12C2E0-5E05-410E-9DAD-3F2E078EFD98}" dt="2026-06-15T14:35:10.416" v="32"/>
      <pc:docMkLst>
        <pc:docMk/>
      </pc:docMkLst>
      <pc:sldChg chg="modSp">
        <pc:chgData name="Crawley, Shae" userId="a3e5d7bc-fbd4-4c50-9cf6-d098d6364753" providerId="ADAL" clId="{DC12C2E0-5E05-410E-9DAD-3F2E078EFD98}" dt="2026-06-15T14:32:48.771" v="24" actId="20577"/>
        <pc:sldMkLst>
          <pc:docMk/>
          <pc:sldMk cId="915067971" sldId="320"/>
        </pc:sldMkLst>
        <pc:spChg chg="mod">
          <ac:chgData name="Crawley, Shae" userId="a3e5d7bc-fbd4-4c50-9cf6-d098d6364753" providerId="ADAL" clId="{DC12C2E0-5E05-410E-9DAD-3F2E078EFD98}" dt="2026-06-15T14:32:48.771" v="24" actId="20577"/>
          <ac:spMkLst>
            <pc:docMk/>
            <pc:sldMk cId="915067971" sldId="320"/>
            <ac:spMk id="13" creationId="{7CC01F6A-89AE-80B0-E8FD-8915FDCD093A}"/>
          </ac:spMkLst>
        </pc:spChg>
      </pc:sldChg>
      <pc:sldChg chg="modAnim">
        <pc:chgData name="Crawley, Shae" userId="a3e5d7bc-fbd4-4c50-9cf6-d098d6364753" providerId="ADAL" clId="{DC12C2E0-5E05-410E-9DAD-3F2E078EFD98}" dt="2026-06-15T13:51:39.147" v="3"/>
        <pc:sldMkLst>
          <pc:docMk/>
          <pc:sldMk cId="202188053" sldId="327"/>
        </pc:sldMkLst>
      </pc:sldChg>
      <pc:sldChg chg="modSp">
        <pc:chgData name="Crawley, Shae" userId="a3e5d7bc-fbd4-4c50-9cf6-d098d6364753" providerId="ADAL" clId="{DC12C2E0-5E05-410E-9DAD-3F2E078EFD98}" dt="2026-06-15T14:35:10.416" v="32"/>
        <pc:sldMkLst>
          <pc:docMk/>
          <pc:sldMk cId="1389537646" sldId="392"/>
        </pc:sldMkLst>
        <pc:picChg chg="mod">
          <ac:chgData name="Crawley, Shae" userId="a3e5d7bc-fbd4-4c50-9cf6-d098d6364753" providerId="ADAL" clId="{DC12C2E0-5E05-410E-9DAD-3F2E078EFD98}" dt="2026-06-15T14:35:10.416" v="32"/>
          <ac:picMkLst>
            <pc:docMk/>
            <pc:sldMk cId="1389537646" sldId="392"/>
            <ac:picMk id="7" creationId="{F88AE02B-79EA-02B5-38D0-EC98CF132DAE}"/>
          </ac:picMkLst>
        </pc:picChg>
      </pc:sldChg>
      <pc:sldChg chg="modSp mod">
        <pc:chgData name="Crawley, Shae" userId="a3e5d7bc-fbd4-4c50-9cf6-d098d6364753" providerId="ADAL" clId="{DC12C2E0-5E05-410E-9DAD-3F2E078EFD98}" dt="2026-06-15T14:34:00.171" v="26" actId="14100"/>
        <pc:sldMkLst>
          <pc:docMk/>
          <pc:sldMk cId="3213342377" sldId="399"/>
        </pc:sldMkLst>
        <pc:picChg chg="mod">
          <ac:chgData name="Crawley, Shae" userId="a3e5d7bc-fbd4-4c50-9cf6-d098d6364753" providerId="ADAL" clId="{DC12C2E0-5E05-410E-9DAD-3F2E078EFD98}" dt="2026-06-15T14:34:00.171" v="26" actId="14100"/>
          <ac:picMkLst>
            <pc:docMk/>
            <pc:sldMk cId="3213342377" sldId="399"/>
            <ac:picMk id="45" creationId="{D49E9294-43F0-39EA-B3F1-855DB80806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FF863-E06E-467B-AB65-F6F1453C33B8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45889-F0E6-47EE-881C-E910D6DAE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676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50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234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61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8F2C3-A27E-F805-83B1-927C4C68C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13521-1FB2-B3B1-8E89-35D1800C50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DEAA23-170A-D482-86C5-A28C8CB50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E449E-6CAA-111D-75DB-238EE8D97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667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E99C0-B61B-02BC-BADE-BE0D5F0C1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074974-C425-1A0B-FC72-6BF365D46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5240E4-8DA9-F316-89D2-F80351464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49524-E040-E1BC-F01F-2765D5A3D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33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9B8DE-A418-11FC-1809-65DB0AD14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9AAE26-D7B5-4A6B-0CCE-C2C9D5C77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FA3E1-D66F-193C-7382-4B6A7A5F3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10BA5-8CE9-99F3-74BB-3682C94C47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584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6A83-FF29-1E51-C88E-891BF3EF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5D17F-8EEA-4A6F-BB22-FD437C3B6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0A5856-D3F9-A022-82F1-36A21E78F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A4F96-BD2A-B26C-EC52-68817364F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042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DD8F3-8032-2009-D1C7-A0D538914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DBCCDC-C41C-2313-B591-DF8FAB492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80E1E-7697-2CFD-FBD0-BB82F5C5D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FE662-E7CA-09BF-280C-4BCABDAB2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476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47751-7E2C-6965-B559-2A0335B25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0C1D56-964D-FCF2-0A0A-1E39CDC0F6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3220BE-92BC-49EF-F811-CDA1C3A45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FF0CC-4B64-5A16-5867-FF9727E5D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02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258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6F58F-97D6-C4F9-A6C9-B42F791D0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D204DF-5743-D86A-8081-A1916031C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806B64-1FCD-A172-CAE4-D828E1EE7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AEA4-70AB-0BDA-80A2-EC729BAB63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834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555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9C1B-9684-3C3B-4173-B7193CA27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86222B-CA89-8253-BCE8-C63F2C7B9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B434B-1BFF-C51D-0125-39C1EB48D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8F6D2-D32D-A383-3334-DA1C07A7E7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215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E1449-D483-6EFD-85A8-C0AB9B151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0F85A-D141-3F44-D032-36751A4E1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27B8B6-58B8-CD35-BBD1-174F84D22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69D4F-6ABE-3178-9E14-3A8897DDD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27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A4E18-3E64-D3F3-B32D-3D0EA958B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5DD7EC-161B-168A-FE17-0873EE0AB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E5D98F-C86F-9678-2564-5A269283A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88326-DE98-4745-179F-10B606B3BD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445889-F0E6-47EE-881C-E910D6DAE5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589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462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244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CF49C-99A8-3495-6F99-0AA1EE799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BD66F-D79E-0B1C-792C-0358011BF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D0B68-69F2-A674-D75E-47B8CAA5C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AA45C-A1CE-B515-5AAF-ACFBAD3D4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445889-F0E6-47EE-881C-E910D6DAE5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718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1A31E-E850-055D-D858-610583F9E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888CCB-2F75-9ABB-C74C-DD796F1B9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426392-F4F1-550F-590A-5A80A564F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AA151-E69F-38FA-21B3-051FF7E98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676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160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A300-0801-455E-A568-0252DA1784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62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D17DD-2254-1FC4-6CF9-DF92CCEC0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B84B77-77B9-8132-BD82-9048D9FB1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C5537A-F12F-19FB-3797-D5CB8A10E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705F1-2FE6-FC6B-E8FC-F0C358F98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A300-0801-455E-A568-0252DA1784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958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F92DC-94B4-0EE8-82CA-789935A88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AF490C-B24A-90C8-95DC-E79439EF1F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59CD5A-D4D4-8100-51D3-2222583C7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6C97F-53FA-3DDF-2619-3B8251E6D9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A300-0801-455E-A568-0252DA1784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10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676FA-4CCD-4BE1-D04F-7253B90D2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F70AD8-38CA-DBD4-2A6B-50178AB46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A98B9-CCCC-E26A-ADA7-F14AFA5DB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12FBA-2BEB-DF1D-E78C-497048ADEA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A300-0801-455E-A568-0252DA1784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32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69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2342-1648-BE59-B796-B91741FD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B2AC5-698A-09A8-4512-84899058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E0981-CF93-D905-04D1-AB419E63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78F47-2CF5-26D4-B9A5-1280A6C9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2ABCE-1060-2F8C-A06B-949B668F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200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8CA61-5640-36C8-2D48-CC39A54CA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159D8-4668-333C-C958-913AA6406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6C183-2D7E-CECB-1252-2409819C5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07131-329C-1DB3-90B5-C604C6B5A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597-1953-B952-BD59-6FC9D4B8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165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561FC-0A93-2508-D0BF-DFDDC0B7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E0820-73DD-E85D-9A34-514DF0018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2325B-A0F6-2B9D-FBA3-9E4A31E4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33EDB-F56C-AAAB-3E2C-57ACC21A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BE46B-516E-CACB-3EFA-F521A755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9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89110-082E-297C-1C04-E9228603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47C65-ADF7-67F2-A9B0-6458D67E5E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11636-951B-A6E8-762A-C25741B97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8D83C-FD5F-C857-9542-0C01331FE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FEC02-D6D3-5DA7-91CB-1C8F9318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78CA8-1268-BD86-8383-8060D886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718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D3E5D-9C58-780D-D19B-372B793CD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5C618-E027-B14C-6CD4-2561D9F51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367DF-FBF9-06D9-433A-0432B8035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C69C8-5547-8F89-E4B6-541719CDF3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775C5-34C2-8598-A5F7-F40B0EF52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57B91-9A62-F026-B31F-C6F0AD62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7EF4E-4A3F-071E-D845-53A66501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29C028-5727-445B-2B18-C349B8DE1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05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C3E5-446E-BD3F-BE6E-4F576B0A1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47E6B0-42E1-C087-DDCA-22CCD76F4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E64C6-5354-07FD-BE8A-FB842A3AC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B2D4D0-B89B-2729-CFF6-E5A4707F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984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E1C64-81E0-35D6-5297-747CE1CA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D54A7D-40AF-93C7-9A55-9681F4B04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A0C62-95D8-87F8-B6A8-D33A910E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45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11074-DFBA-82D5-8C99-F5E2F318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DEFCA-99CB-2F58-3173-F4417637C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5DCD2-A412-AE01-FB90-8D4AE51E3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BC4A4-919B-EF0B-8859-EB564FC4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E9E4F-F9FB-B5A5-7F78-C929BBF2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ADDA9-7777-503C-624B-554C7FD4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39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4DF3-90EE-3D80-F861-DE79EEF57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467816-9BC4-9A42-ED80-7B5B397A49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314947-4B24-FD5A-AC91-8532BF1C8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D7E40-89C1-3632-FBCE-F6F3DFECE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FE6F6-4B3C-B172-14B0-E04BAEE2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00BC3-B72E-EBA6-F84E-ADDEEBA8E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271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299D3-C37A-5BCB-7B33-BB467F5AD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109DD-62CF-8B38-9BF3-1FACD02C6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25545-B693-4521-8E73-EC5AD732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F84F8-9B59-F451-F6B6-C6ADFC334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308E1-33F1-9404-9052-05959D3D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760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901AE8-9B76-C59C-B940-2D16586F0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A5606E-F4A8-E22D-19E8-9EF77D303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A0D14-2225-1A75-6F74-98D92E16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8F3D6-8B8F-6ED8-6E01-AE1AAE392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B3302-9E6C-7863-B22D-163FD00F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496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91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8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36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44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34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4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65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4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53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8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B5A665-C4E6-56F4-B35F-C265024F4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60397-2067-4A35-1ED5-13C13E489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9496-8C25-09DD-EC5A-3B37F4DD96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279C45-A798-4F53-B5F6-368F671DF73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13CAD-DEB5-745D-105E-CBECFE5DD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852B4-E88D-E19C-18B7-A5BC3B3F9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40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5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slide" Target="slide24.xml"/><Relationship Id="rId5" Type="http://schemas.openxmlformats.org/officeDocument/2006/relationships/slide" Target="slide17.xml"/><Relationship Id="rId15" Type="http://schemas.openxmlformats.org/officeDocument/2006/relationships/image" Target="../media/image62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slide" Target="slide2.xml"/><Relationship Id="rId1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svg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9.svg"/><Relationship Id="rId7" Type="http://schemas.microsoft.com/office/2007/relationships/hdphoto" Target="../media/hdphoto6.wdp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svg"/><Relationship Id="rId9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microsoft.com/office/2007/relationships/hdphoto" Target="../media/hdphoto7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sv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5.xml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12" Type="http://schemas.openxmlformats.org/officeDocument/2006/relationships/image" Target="../media/image6.png"/><Relationship Id="rId17" Type="http://schemas.openxmlformats.org/officeDocument/2006/relationships/image" Target="../media/image83.png"/><Relationship Id="rId2" Type="http://schemas.openxmlformats.org/officeDocument/2006/relationships/image" Target="../media/image1.jpeg"/><Relationship Id="rId16" Type="http://schemas.openxmlformats.org/officeDocument/2006/relationships/slide" Target="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70.png"/><Relationship Id="rId5" Type="http://schemas.openxmlformats.org/officeDocument/2006/relationships/slide" Target="slide17.xml"/><Relationship Id="rId15" Type="http://schemas.openxmlformats.org/officeDocument/2006/relationships/image" Target="../media/image8.png"/><Relationship Id="rId10" Type="http://schemas.openxmlformats.org/officeDocument/2006/relationships/slide" Target="slide24.xml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6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microsoft.com/office/2007/relationships/hdphoto" Target="../media/hdphoto9.wdp"/><Relationship Id="rId12" Type="http://schemas.openxmlformats.org/officeDocument/2006/relationships/image" Target="../media/image62.jpe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player.vimeo.com/video/1094968793?h=5f89e83635&amp;amp;app_id=122963" TargetMode="External"/><Relationship Id="rId6" Type="http://schemas.openxmlformats.org/officeDocument/2006/relationships/image" Target="../media/image59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6.sv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player.vimeo.com/video/917579491?h=5840c635ae&amp;amp;app_id=122963" TargetMode="External"/><Relationship Id="rId6" Type="http://schemas.openxmlformats.org/officeDocument/2006/relationships/image" Target="../media/image65.svg"/><Relationship Id="rId5" Type="http://schemas.openxmlformats.org/officeDocument/2006/relationships/image" Target="../media/image64.sv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0.svg"/><Relationship Id="rId7" Type="http://schemas.openxmlformats.org/officeDocument/2006/relationships/image" Target="../media/image69.png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29.xml"/><Relationship Id="rId6" Type="http://schemas.microsoft.com/office/2007/relationships/hdphoto" Target="../media/hdphoto12.wdp"/><Relationship Id="rId5" Type="http://schemas.openxmlformats.org/officeDocument/2006/relationships/image" Target="../media/image68.png"/><Relationship Id="rId10" Type="http://schemas.openxmlformats.org/officeDocument/2006/relationships/image" Target="../media/image10.svg"/><Relationship Id="rId4" Type="http://schemas.openxmlformats.org/officeDocument/2006/relationships/image" Target="../media/image67.svg"/><Relationship Id="rId9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71.sv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sv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sv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82.png"/><Relationship Id="rId18" Type="http://schemas.openxmlformats.org/officeDocument/2006/relationships/image" Target="../media/image85.sv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sv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80.png"/><Relationship Id="rId14" Type="http://schemas.microsoft.com/office/2007/relationships/hdphoto" Target="../media/hdphoto22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82.png"/><Relationship Id="rId18" Type="http://schemas.microsoft.com/office/2007/relationships/hdphoto" Target="../media/hdphoto24.wdp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21.wdp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sv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80.png"/><Relationship Id="rId14" Type="http://schemas.microsoft.com/office/2007/relationships/hdphoto" Target="../media/hdphoto22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21.wdp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sv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80.png"/><Relationship Id="rId14" Type="http://schemas.microsoft.com/office/2007/relationships/hdphoto" Target="../media/hdphoto2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12" Type="http://schemas.openxmlformats.org/officeDocument/2006/relationships/slide" Target="slide43.xml"/><Relationship Id="rId17" Type="http://schemas.openxmlformats.org/officeDocument/2006/relationships/slide" Target="slide4.xml"/><Relationship Id="rId2" Type="http://schemas.openxmlformats.org/officeDocument/2006/relationships/image" Target="../media/image1.jpe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8.png"/><Relationship Id="rId5" Type="http://schemas.openxmlformats.org/officeDocument/2006/relationships/slide" Target="slide17.xml"/><Relationship Id="rId15" Type="http://schemas.openxmlformats.org/officeDocument/2006/relationships/slide" Target="slide5.xml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slide" Target="slide24.xml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21.wdp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sv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80.png"/><Relationship Id="rId14" Type="http://schemas.microsoft.com/office/2007/relationships/hdphoto" Target="../media/hdphoto22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21.wdp"/><Relationship Id="rId17" Type="http://schemas.openxmlformats.org/officeDocument/2006/relationships/image" Target="../media/image89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sv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80.png"/><Relationship Id="rId14" Type="http://schemas.microsoft.com/office/2007/relationships/hdphoto" Target="../media/hdphoto22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82.png"/><Relationship Id="rId18" Type="http://schemas.microsoft.com/office/2007/relationships/hdphoto" Target="../media/hdphoto25.wdp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21.wdp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sv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80.png"/><Relationship Id="rId14" Type="http://schemas.microsoft.com/office/2007/relationships/hdphoto" Target="../media/hdphoto22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92.jpeg"/><Relationship Id="rId7" Type="http://schemas.openxmlformats.org/officeDocument/2006/relationships/image" Target="../media/image9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svg"/><Relationship Id="rId5" Type="http://schemas.microsoft.com/office/2007/relationships/hdphoto" Target="../media/hdphoto26.wdp"/><Relationship Id="rId10" Type="http://schemas.microsoft.com/office/2007/relationships/hdphoto" Target="../media/hdphoto28.wdp"/><Relationship Id="rId4" Type="http://schemas.openxmlformats.org/officeDocument/2006/relationships/image" Target="../media/image93.png"/><Relationship Id="rId9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microsoft.com/office/2007/relationships/hdphoto" Target="../media/hdphoto29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microsoft.com/office/2007/relationships/hdphoto" Target="../media/hdphoto30.wdp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microsoft.com/office/2007/relationships/hdphoto" Target="../media/hdphoto29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microsoft.com/office/2007/relationships/hdphoto" Target="../media/hdphoto31.wdp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microsoft.com/office/2007/relationships/hdphoto" Target="../media/hdphoto30.wdp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microsoft.com/office/2007/relationships/hdphoto" Target="../media/hdphoto29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microsoft.com/office/2007/relationships/hdphoto" Target="../media/hdphoto31.wdp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microsoft.com/office/2007/relationships/hdphoto" Target="../media/hdphoto30.wdp"/><Relationship Id="rId5" Type="http://schemas.openxmlformats.org/officeDocument/2006/relationships/image" Target="../media/image99.png"/><Relationship Id="rId15" Type="http://schemas.microsoft.com/office/2007/relationships/hdphoto" Target="../media/hdphoto32.wdp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microsoft.com/office/2007/relationships/hdphoto" Target="../media/hdphoto29.wdp"/><Relationship Id="rId1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108.svg"/><Relationship Id="rId4" Type="http://schemas.openxmlformats.org/officeDocument/2006/relationships/image" Target="../media/image107.sv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09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sv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12" Type="http://schemas.openxmlformats.org/officeDocument/2006/relationships/slide" Target="slide43.xml"/><Relationship Id="rId2" Type="http://schemas.openxmlformats.org/officeDocument/2006/relationships/image" Target="../media/image1.jpe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8.png"/><Relationship Id="rId5" Type="http://schemas.openxmlformats.org/officeDocument/2006/relationships/slide" Target="slide17.xml"/><Relationship Id="rId15" Type="http://schemas.openxmlformats.org/officeDocument/2006/relationships/slide" Target="slide5.xml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slide" Target="slide24.xml"/><Relationship Id="rId1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10.jpeg"/><Relationship Id="rId7" Type="http://schemas.microsoft.com/office/2007/relationships/hdphoto" Target="../media/hdphoto33.wdp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svg"/><Relationship Id="rId4" Type="http://schemas.openxmlformats.org/officeDocument/2006/relationships/image" Target="../media/image111.jpeg"/><Relationship Id="rId9" Type="http://schemas.microsoft.com/office/2007/relationships/hdphoto" Target="../media/hdphoto30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109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svg"/><Relationship Id="rId5" Type="http://schemas.openxmlformats.org/officeDocument/2006/relationships/image" Target="../media/image111.jpeg"/><Relationship Id="rId10" Type="http://schemas.openxmlformats.org/officeDocument/2006/relationships/image" Target="../media/image115.svg"/><Relationship Id="rId4" Type="http://schemas.openxmlformats.org/officeDocument/2006/relationships/image" Target="../media/image110.jpeg"/><Relationship Id="rId9" Type="http://schemas.openxmlformats.org/officeDocument/2006/relationships/hyperlink" Target="https://vimeo.com/470602252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0.svg"/><Relationship Id="rId7" Type="http://schemas.openxmlformats.org/officeDocument/2006/relationships/slide" Target="slide1.xml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7.svg"/><Relationship Id="rId5" Type="http://schemas.openxmlformats.org/officeDocument/2006/relationships/image" Target="../media/image116.svg"/><Relationship Id="rId4" Type="http://schemas.openxmlformats.org/officeDocument/2006/relationships/image" Target="../media/image73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19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sv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9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svg"/><Relationship Id="rId4" Type="http://schemas.openxmlformats.org/officeDocument/2006/relationships/image" Target="../media/image37.sv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slide" Target="slide1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sv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microsoft.com/office/2007/relationships/hdphoto" Target="../media/hdphoto35.wdp"/><Relationship Id="rId7" Type="http://schemas.openxmlformats.org/officeDocument/2006/relationships/image" Target="../media/image12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svg"/><Relationship Id="rId5" Type="http://schemas.microsoft.com/office/2007/relationships/hdphoto" Target="../media/hdphoto36.wdp"/><Relationship Id="rId4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130.svg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29.xml"/><Relationship Id="rId6" Type="http://schemas.microsoft.com/office/2007/relationships/hdphoto" Target="../media/hdphoto38.wdp"/><Relationship Id="rId5" Type="http://schemas.openxmlformats.org/officeDocument/2006/relationships/image" Target="../media/image129.png"/><Relationship Id="rId4" Type="http://schemas.openxmlformats.org/officeDocument/2006/relationships/image" Target="../media/image41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microsoft.com/office/2007/relationships/hdphoto" Target="../media/hdphoto5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sv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801AAB-8949-90E3-CE01-44CB7C346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3624"/>
            <a:ext cx="12192000" cy="113413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F051C7-FA85-2EA7-B302-5A44D054837E}"/>
              </a:ext>
            </a:extLst>
          </p:cNvPr>
          <p:cNvSpPr txBox="1"/>
          <p:nvPr/>
        </p:nvSpPr>
        <p:spPr>
          <a:xfrm>
            <a:off x="566888" y="1686615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Water</a:t>
            </a:r>
          </a:p>
        </p:txBody>
      </p:sp>
      <p:pic>
        <p:nvPicPr>
          <p:cNvPr id="18" name="Picture 1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C44E6B21-3242-72D4-660D-5C9E28344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A29CE961-031D-A69A-15D5-744DC5B2E92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41853" y="6468614"/>
              <a:ext cx="4569428" cy="2570303"/>
            </p:xfrm>
            <a:graphic>
              <a:graphicData uri="http://schemas.microsoft.com/office/powerpoint/2016/slidezoom">
                <pslz:sldZm>
                  <pslz:sldZmObj sldId="258" cId="3339940391">
                    <pslz:zmPr id="{C7ABEEDE-8845-49A4-9F83-77D0C7E2F5AE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29CE961-031D-A69A-15D5-744DC5B2E9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41853" y="6468614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Slide Zoom 28">
                <a:extLst>
                  <a:ext uri="{FF2B5EF4-FFF2-40B4-BE49-F238E27FC236}">
                    <a16:creationId xmlns:a16="http://schemas.microsoft.com/office/drawing/2014/main" id="{A248AECC-E9A3-EB28-9178-243AA85A779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17900" y="9200457"/>
              <a:ext cx="4569428" cy="2570303"/>
            </p:xfrm>
            <a:graphic>
              <a:graphicData uri="http://schemas.microsoft.com/office/powerpoint/2016/slidezoom">
                <pslz:sldZm>
                  <pslz:sldZmObj sldId="260" cId="2980257666">
                    <pslz:zmPr id="{FC993EF1-B3E1-46F1-A219-31AF33FC4613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Slide Zoom 28">
                <a:extLst>
                  <a:ext uri="{FF2B5EF4-FFF2-40B4-BE49-F238E27FC236}">
                    <a16:creationId xmlns:a16="http://schemas.microsoft.com/office/drawing/2014/main" id="{A248AECC-E9A3-EB28-9178-243AA85A77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17900" y="9200457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9EDFE04-585D-BD60-4D49-FAFE3D04CA99}"/>
              </a:ext>
            </a:extLst>
          </p:cNvPr>
          <p:cNvSpPr txBox="1"/>
          <p:nvPr/>
        </p:nvSpPr>
        <p:spPr>
          <a:xfrm>
            <a:off x="636758" y="4253411"/>
            <a:ext cx="455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Find out how you can keep yourself and others safe</a:t>
            </a:r>
            <a:r>
              <a:rPr lang="en-GB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around inland water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3" name="Rectangle: Rounded Corners 32">
            <a:hlinkClick r:id="rId9" action="ppaction://hlinksldjump"/>
            <a:extLst>
              <a:ext uri="{FF2B5EF4-FFF2-40B4-BE49-F238E27FC236}">
                <a16:creationId xmlns:a16="http://schemas.microsoft.com/office/drawing/2014/main" id="{79A27F36-9759-E294-7F2E-BB552170C59A}"/>
              </a:ext>
            </a:extLst>
          </p:cNvPr>
          <p:cNvSpPr/>
          <p:nvPr/>
        </p:nvSpPr>
        <p:spPr>
          <a:xfrm>
            <a:off x="2285901" y="5517065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NEXT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69B8805-F4D4-571F-4D8D-A48A71929794}"/>
              </a:ext>
            </a:extLst>
          </p:cNvPr>
          <p:cNvSpPr/>
          <p:nvPr/>
        </p:nvSpPr>
        <p:spPr>
          <a:xfrm>
            <a:off x="681183" y="5517066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320730-528A-63CC-0B9C-60046D6A648B}"/>
              </a:ext>
            </a:extLst>
          </p:cNvPr>
          <p:cNvSpPr txBox="1"/>
          <p:nvPr/>
        </p:nvSpPr>
        <p:spPr>
          <a:xfrm>
            <a:off x="566889" y="1169488"/>
            <a:ext cx="4404991" cy="338554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Secondary school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B1F3590A-F99D-C168-A180-6740A68EDDC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17900" y="11932300"/>
              <a:ext cx="4569428" cy="2567344"/>
            </p:xfrm>
            <a:graphic>
              <a:graphicData uri="http://schemas.microsoft.com/office/powerpoint/2016/slidezoom">
                <pslz:sldZm>
                  <pslz:sldZmObj sldId="296" cId="249555974">
                    <pslz:zmPr id="{D8EF19EB-8CF4-4F73-9A7B-287410299E1F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673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1F3590A-F99D-C168-A180-6740A68EDD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17900" y="11932300"/>
                <a:ext cx="4569428" cy="25673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C0E15CD-AB7F-5A56-8F5A-A17C0AD2A1E3}"/>
              </a:ext>
            </a:extLst>
          </p:cNvPr>
          <p:cNvSpPr txBox="1"/>
          <p:nvPr/>
        </p:nvSpPr>
        <p:spPr>
          <a:xfrm>
            <a:off x="566888" y="2563514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Safety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746C4364-134E-EB21-8D5C-18F16E8C05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6750027"/>
                  </p:ext>
                </p:extLst>
              </p:nvPr>
            </p:nvGraphicFramePr>
            <p:xfrm>
              <a:off x="6741853" y="3684721"/>
              <a:ext cx="4569428" cy="2570303"/>
            </p:xfrm>
            <a:graphic>
              <a:graphicData uri="http://schemas.microsoft.com/office/powerpoint/2016/slidezoom">
                <pslz:sldZm>
                  <pslz:sldZmObj sldId="265" cId="2692977028">
                    <pslz:zmPr id="{F31228B5-D240-424E-88B9-A031C169550A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746C4364-134E-EB21-8D5C-18F16E8C05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41853" y="3684721"/>
                <a:ext cx="4569428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8845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FB144-89BF-0F61-1E44-D37A98495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Slide Zoom 14">
                <a:extLst>
                  <a:ext uri="{FF2B5EF4-FFF2-40B4-BE49-F238E27FC236}">
                    <a16:creationId xmlns:a16="http://schemas.microsoft.com/office/drawing/2014/main" id="{8109D167-7717-886B-5D4D-00E1A0F680F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14579" y="370455"/>
              <a:ext cx="1020361" cy="573953"/>
            </p:xfrm>
            <a:graphic>
              <a:graphicData uri="http://schemas.microsoft.com/office/powerpoint/2016/slidezoom">
                <pslz:sldZm>
                  <pslz:sldZmObj sldId="259" cId="870618637">
                    <pslz:zmPr id="{24747265-65C5-4959-A1F4-618F94E9B71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20361" cy="57395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Slide Zoom 14">
                <a:extLst>
                  <a:ext uri="{FF2B5EF4-FFF2-40B4-BE49-F238E27FC236}">
                    <a16:creationId xmlns:a16="http://schemas.microsoft.com/office/drawing/2014/main" id="{8109D167-7717-886B-5D4D-00E1A0F680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4579" y="370455"/>
                <a:ext cx="1020361" cy="57395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2B7FCBB8-B95C-5348-69DB-CD70FDD8F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7" y="-731520"/>
            <a:ext cx="13967460" cy="797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5" name="Group 1134">
            <a:extLst>
              <a:ext uri="{FF2B5EF4-FFF2-40B4-BE49-F238E27FC236}">
                <a16:creationId xmlns:a16="http://schemas.microsoft.com/office/drawing/2014/main" id="{3AF312DB-7669-7269-8E86-CFB843576F79}"/>
              </a:ext>
            </a:extLst>
          </p:cNvPr>
          <p:cNvGrpSpPr/>
          <p:nvPr/>
        </p:nvGrpSpPr>
        <p:grpSpPr>
          <a:xfrm>
            <a:off x="2984647" y="2796820"/>
            <a:ext cx="496918" cy="419348"/>
            <a:chOff x="5777679" y="4324079"/>
            <a:chExt cx="857429" cy="735829"/>
          </a:xfrm>
        </p:grpSpPr>
        <p:sp>
          <p:nvSpPr>
            <p:cNvPr id="1136" name="Oval 1135">
              <a:extLst>
                <a:ext uri="{FF2B5EF4-FFF2-40B4-BE49-F238E27FC236}">
                  <a16:creationId xmlns:a16="http://schemas.microsoft.com/office/drawing/2014/main" id="{AF70C3DA-A5CB-5EEE-631F-307FE2A89940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37" name="Picture 2" descr="Lake Icon">
              <a:extLst>
                <a:ext uri="{FF2B5EF4-FFF2-40B4-BE49-F238E27FC236}">
                  <a16:creationId xmlns:a16="http://schemas.microsoft.com/office/drawing/2014/main" id="{04D569CA-33E5-0B20-73F1-6ED21B01AD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98" name="Oval 1097">
            <a:extLst>
              <a:ext uri="{FF2B5EF4-FFF2-40B4-BE49-F238E27FC236}">
                <a16:creationId xmlns:a16="http://schemas.microsoft.com/office/drawing/2014/main" id="{52C10BFD-C600-6FE3-A69C-9232D5F995B9}"/>
              </a:ext>
            </a:extLst>
          </p:cNvPr>
          <p:cNvSpPr/>
          <p:nvPr/>
        </p:nvSpPr>
        <p:spPr>
          <a:xfrm>
            <a:off x="5011725" y="1213946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C247E5-DD32-6947-7C7A-4C4FB668CF21}"/>
              </a:ext>
            </a:extLst>
          </p:cNvPr>
          <p:cNvSpPr/>
          <p:nvPr/>
        </p:nvSpPr>
        <p:spPr>
          <a:xfrm>
            <a:off x="2171700" y="6173402"/>
            <a:ext cx="1794510" cy="684598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F1E583-457F-27D0-11F5-11B0068CC75C}"/>
              </a:ext>
            </a:extLst>
          </p:cNvPr>
          <p:cNvSpPr/>
          <p:nvPr/>
        </p:nvSpPr>
        <p:spPr>
          <a:xfrm>
            <a:off x="-1320355" y="443338"/>
            <a:ext cx="2365383" cy="745085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DAC2FB-15F3-F6AC-39BF-117823745599}"/>
              </a:ext>
            </a:extLst>
          </p:cNvPr>
          <p:cNvSpPr/>
          <p:nvPr/>
        </p:nvSpPr>
        <p:spPr>
          <a:xfrm>
            <a:off x="2837757" y="435638"/>
            <a:ext cx="1136335" cy="317540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17D17B-D0D3-FB79-FF88-D4F5C8032D44}"/>
              </a:ext>
            </a:extLst>
          </p:cNvPr>
          <p:cNvSpPr/>
          <p:nvPr/>
        </p:nvSpPr>
        <p:spPr>
          <a:xfrm>
            <a:off x="7229475" y="215388"/>
            <a:ext cx="2988945" cy="745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E9A469-37B4-F317-197A-3E4B0B68B48E}"/>
              </a:ext>
            </a:extLst>
          </p:cNvPr>
          <p:cNvSpPr/>
          <p:nvPr/>
        </p:nvSpPr>
        <p:spPr>
          <a:xfrm>
            <a:off x="-1951727" y="3257550"/>
            <a:ext cx="2365383" cy="745085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19F3D5-4028-62F4-B09A-74030CCE83D7}"/>
              </a:ext>
            </a:extLst>
          </p:cNvPr>
          <p:cNvSpPr/>
          <p:nvPr/>
        </p:nvSpPr>
        <p:spPr>
          <a:xfrm>
            <a:off x="-2236734" y="5488805"/>
            <a:ext cx="2365383" cy="745085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7A6BC7-0850-F1B4-DC33-F44178DAC124}"/>
              </a:ext>
            </a:extLst>
          </p:cNvPr>
          <p:cNvSpPr/>
          <p:nvPr/>
        </p:nvSpPr>
        <p:spPr>
          <a:xfrm rot="20625386">
            <a:off x="6419110" y="382171"/>
            <a:ext cx="1602198" cy="550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Free-form: Shape 33">
            <a:extLst>
              <a:ext uri="{FF2B5EF4-FFF2-40B4-BE49-F238E27FC236}">
                <a16:creationId xmlns:a16="http://schemas.microsoft.com/office/drawing/2014/main" id="{EC9CCA0E-A882-0CD7-F28F-F3BC94C0B026}"/>
              </a:ext>
            </a:extLst>
          </p:cNvPr>
          <p:cNvSpPr/>
          <p:nvPr/>
        </p:nvSpPr>
        <p:spPr>
          <a:xfrm>
            <a:off x="7509989" y="2455790"/>
            <a:ext cx="2992548" cy="2299782"/>
          </a:xfrm>
          <a:custGeom>
            <a:avLst/>
            <a:gdLst>
              <a:gd name="csX0" fmla="*/ 2992548 w 2992548"/>
              <a:gd name="csY0" fmla="*/ 65341 h 2299782"/>
              <a:gd name="csX1" fmla="*/ 2796605 w 2992548"/>
              <a:gd name="csY1" fmla="*/ 13090 h 2299782"/>
              <a:gd name="csX2" fmla="*/ 2639851 w 2992548"/>
              <a:gd name="csY2" fmla="*/ 26153 h 2299782"/>
              <a:gd name="csX3" fmla="*/ 2548411 w 2992548"/>
              <a:gd name="csY3" fmla="*/ 52279 h 2299782"/>
              <a:gd name="csX4" fmla="*/ 2470034 w 2992548"/>
              <a:gd name="csY4" fmla="*/ 39216 h 2299782"/>
              <a:gd name="csX5" fmla="*/ 2287154 w 2992548"/>
              <a:gd name="csY5" fmla="*/ 26153 h 2299782"/>
              <a:gd name="csX6" fmla="*/ 2130400 w 2992548"/>
              <a:gd name="csY6" fmla="*/ 13090 h 2299782"/>
              <a:gd name="csX7" fmla="*/ 2091211 w 2992548"/>
              <a:gd name="csY7" fmla="*/ 27 h 2299782"/>
              <a:gd name="csX8" fmla="*/ 1829954 w 2992548"/>
              <a:gd name="csY8" fmla="*/ 26153 h 2299782"/>
              <a:gd name="csX9" fmla="*/ 1803828 w 2992548"/>
              <a:gd name="csY9" fmla="*/ 65341 h 2299782"/>
              <a:gd name="csX10" fmla="*/ 1660137 w 2992548"/>
              <a:gd name="csY10" fmla="*/ 117593 h 2299782"/>
              <a:gd name="csX11" fmla="*/ 1607885 w 2992548"/>
              <a:gd name="csY11" fmla="*/ 130656 h 2299782"/>
              <a:gd name="csX12" fmla="*/ 1568697 w 2992548"/>
              <a:gd name="csY12" fmla="*/ 222096 h 2299782"/>
              <a:gd name="csX13" fmla="*/ 1516445 w 2992548"/>
              <a:gd name="csY13" fmla="*/ 313536 h 2299782"/>
              <a:gd name="csX14" fmla="*/ 1477257 w 2992548"/>
              <a:gd name="csY14" fmla="*/ 326599 h 2299782"/>
              <a:gd name="csX15" fmla="*/ 1438068 w 2992548"/>
              <a:gd name="csY15" fmla="*/ 352724 h 2299782"/>
              <a:gd name="csX16" fmla="*/ 1411942 w 2992548"/>
              <a:gd name="csY16" fmla="*/ 431101 h 2299782"/>
              <a:gd name="csX17" fmla="*/ 1333565 w 2992548"/>
              <a:gd name="csY17" fmla="*/ 496416 h 2299782"/>
              <a:gd name="csX18" fmla="*/ 1242125 w 2992548"/>
              <a:gd name="csY18" fmla="*/ 574793 h 2299782"/>
              <a:gd name="csX19" fmla="*/ 1216000 w 2992548"/>
              <a:gd name="csY19" fmla="*/ 627044 h 2299782"/>
              <a:gd name="csX20" fmla="*/ 1189874 w 2992548"/>
              <a:gd name="csY20" fmla="*/ 705421 h 2299782"/>
              <a:gd name="csX21" fmla="*/ 1176811 w 2992548"/>
              <a:gd name="csY21" fmla="*/ 744610 h 2299782"/>
              <a:gd name="csX22" fmla="*/ 1111497 w 2992548"/>
              <a:gd name="csY22" fmla="*/ 809924 h 2299782"/>
              <a:gd name="csX23" fmla="*/ 1020057 w 2992548"/>
              <a:gd name="csY23" fmla="*/ 822987 h 2299782"/>
              <a:gd name="csX24" fmla="*/ 980868 w 2992548"/>
              <a:gd name="csY24" fmla="*/ 836050 h 2299782"/>
              <a:gd name="csX25" fmla="*/ 928617 w 2992548"/>
              <a:gd name="csY25" fmla="*/ 914427 h 2299782"/>
              <a:gd name="csX26" fmla="*/ 915554 w 2992548"/>
              <a:gd name="csY26" fmla="*/ 966679 h 2299782"/>
              <a:gd name="csX27" fmla="*/ 902491 w 2992548"/>
              <a:gd name="csY27" fmla="*/ 1005867 h 2299782"/>
              <a:gd name="csX28" fmla="*/ 837177 w 2992548"/>
              <a:gd name="csY28" fmla="*/ 1018930 h 2299782"/>
              <a:gd name="csX29" fmla="*/ 784925 w 2992548"/>
              <a:gd name="csY29" fmla="*/ 1045056 h 2299782"/>
              <a:gd name="csX30" fmla="*/ 732674 w 2992548"/>
              <a:gd name="csY30" fmla="*/ 1058119 h 2299782"/>
              <a:gd name="csX31" fmla="*/ 654297 w 2992548"/>
              <a:gd name="csY31" fmla="*/ 1123433 h 2299782"/>
              <a:gd name="csX32" fmla="*/ 628171 w 2992548"/>
              <a:gd name="csY32" fmla="*/ 1162621 h 2299782"/>
              <a:gd name="csX33" fmla="*/ 615108 w 2992548"/>
              <a:gd name="csY33" fmla="*/ 1201810 h 2299782"/>
              <a:gd name="csX34" fmla="*/ 523668 w 2992548"/>
              <a:gd name="csY34" fmla="*/ 1267124 h 2299782"/>
              <a:gd name="csX35" fmla="*/ 471417 w 2992548"/>
              <a:gd name="csY35" fmla="*/ 1280187 h 2299782"/>
              <a:gd name="csX36" fmla="*/ 458354 w 2992548"/>
              <a:gd name="csY36" fmla="*/ 1410816 h 2299782"/>
              <a:gd name="csX37" fmla="*/ 432228 w 2992548"/>
              <a:gd name="csY37" fmla="*/ 1463067 h 2299782"/>
              <a:gd name="csX38" fmla="*/ 353851 w 2992548"/>
              <a:gd name="csY38" fmla="*/ 1541444 h 2299782"/>
              <a:gd name="csX39" fmla="*/ 340788 w 2992548"/>
              <a:gd name="csY39" fmla="*/ 1580633 h 2299782"/>
              <a:gd name="csX40" fmla="*/ 327725 w 2992548"/>
              <a:gd name="csY40" fmla="*/ 1632884 h 2299782"/>
              <a:gd name="csX41" fmla="*/ 288537 w 2992548"/>
              <a:gd name="csY41" fmla="*/ 1685136 h 2299782"/>
              <a:gd name="csX42" fmla="*/ 275474 w 2992548"/>
              <a:gd name="csY42" fmla="*/ 1737387 h 2299782"/>
              <a:gd name="csX43" fmla="*/ 236285 w 2992548"/>
              <a:gd name="csY43" fmla="*/ 1763513 h 2299782"/>
              <a:gd name="csX44" fmla="*/ 131782 w 2992548"/>
              <a:gd name="csY44" fmla="*/ 1881079 h 2299782"/>
              <a:gd name="csX45" fmla="*/ 118720 w 2992548"/>
              <a:gd name="csY45" fmla="*/ 1920267 h 2299782"/>
              <a:gd name="csX46" fmla="*/ 27280 w 2992548"/>
              <a:gd name="csY46" fmla="*/ 1959456 h 2299782"/>
              <a:gd name="csX47" fmla="*/ 1154 w 2992548"/>
              <a:gd name="csY47" fmla="*/ 2037833 h 2299782"/>
              <a:gd name="csX48" fmla="*/ 14217 w 2992548"/>
              <a:gd name="csY48" fmla="*/ 2090084 h 2299782"/>
              <a:gd name="csX49" fmla="*/ 131782 w 2992548"/>
              <a:gd name="csY49" fmla="*/ 2194587 h 2299782"/>
              <a:gd name="csX50" fmla="*/ 170971 w 2992548"/>
              <a:gd name="csY50" fmla="*/ 2207650 h 2299782"/>
              <a:gd name="csX51" fmla="*/ 249348 w 2992548"/>
              <a:gd name="csY51" fmla="*/ 2194587 h 2299782"/>
              <a:gd name="csX52" fmla="*/ 301600 w 2992548"/>
              <a:gd name="csY52" fmla="*/ 2168461 h 2299782"/>
              <a:gd name="csX53" fmla="*/ 406102 w 2992548"/>
              <a:gd name="csY53" fmla="*/ 2181524 h 2299782"/>
              <a:gd name="csX54" fmla="*/ 562857 w 2992548"/>
              <a:gd name="csY54" fmla="*/ 2233776 h 2299782"/>
              <a:gd name="csX55" fmla="*/ 588982 w 2992548"/>
              <a:gd name="csY55" fmla="*/ 2272964 h 2299782"/>
              <a:gd name="csX56" fmla="*/ 784925 w 2992548"/>
              <a:gd name="csY56" fmla="*/ 2299090 h 22997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</a:cxnLst>
            <a:rect l="l" t="t" r="r" b="b"/>
            <a:pathLst>
              <a:path w="2992548" h="2299782">
                <a:moveTo>
                  <a:pt x="2992548" y="65341"/>
                </a:moveTo>
                <a:cubicBezTo>
                  <a:pt x="2990656" y="64773"/>
                  <a:pt x="2833235" y="13090"/>
                  <a:pt x="2796605" y="13090"/>
                </a:cubicBezTo>
                <a:cubicBezTo>
                  <a:pt x="2744173" y="13090"/>
                  <a:pt x="2692102" y="21799"/>
                  <a:pt x="2639851" y="26153"/>
                </a:cubicBezTo>
                <a:cubicBezTo>
                  <a:pt x="2621372" y="32313"/>
                  <a:pt x="2564812" y="52279"/>
                  <a:pt x="2548411" y="52279"/>
                </a:cubicBezTo>
                <a:cubicBezTo>
                  <a:pt x="2521925" y="52279"/>
                  <a:pt x="2496160" y="43570"/>
                  <a:pt x="2470034" y="39216"/>
                </a:cubicBezTo>
                <a:cubicBezTo>
                  <a:pt x="2383736" y="-18316"/>
                  <a:pt x="2468207" y="26153"/>
                  <a:pt x="2287154" y="26153"/>
                </a:cubicBezTo>
                <a:cubicBezTo>
                  <a:pt x="2234722" y="26153"/>
                  <a:pt x="2182651" y="17444"/>
                  <a:pt x="2130400" y="13090"/>
                </a:cubicBezTo>
                <a:cubicBezTo>
                  <a:pt x="2117337" y="8736"/>
                  <a:pt x="2104968" y="-571"/>
                  <a:pt x="2091211" y="27"/>
                </a:cubicBezTo>
                <a:cubicBezTo>
                  <a:pt x="2003774" y="3829"/>
                  <a:pt x="1829954" y="26153"/>
                  <a:pt x="1829954" y="26153"/>
                </a:cubicBezTo>
                <a:cubicBezTo>
                  <a:pt x="1821245" y="39216"/>
                  <a:pt x="1814929" y="54240"/>
                  <a:pt x="1803828" y="65341"/>
                </a:cubicBezTo>
                <a:cubicBezTo>
                  <a:pt x="1765782" y="103387"/>
                  <a:pt x="1709018" y="106730"/>
                  <a:pt x="1660137" y="117593"/>
                </a:cubicBezTo>
                <a:cubicBezTo>
                  <a:pt x="1642611" y="121488"/>
                  <a:pt x="1625302" y="126302"/>
                  <a:pt x="1607885" y="130656"/>
                </a:cubicBezTo>
                <a:cubicBezTo>
                  <a:pt x="1580699" y="239399"/>
                  <a:pt x="1613801" y="131887"/>
                  <a:pt x="1568697" y="222096"/>
                </a:cubicBezTo>
                <a:cubicBezTo>
                  <a:pt x="1544514" y="270463"/>
                  <a:pt x="1570593" y="268412"/>
                  <a:pt x="1516445" y="313536"/>
                </a:cubicBezTo>
                <a:cubicBezTo>
                  <a:pt x="1505867" y="322351"/>
                  <a:pt x="1489573" y="320441"/>
                  <a:pt x="1477257" y="326599"/>
                </a:cubicBezTo>
                <a:cubicBezTo>
                  <a:pt x="1463215" y="333620"/>
                  <a:pt x="1451131" y="344016"/>
                  <a:pt x="1438068" y="352724"/>
                </a:cubicBezTo>
                <a:cubicBezTo>
                  <a:pt x="1429359" y="378850"/>
                  <a:pt x="1431415" y="411628"/>
                  <a:pt x="1411942" y="431101"/>
                </a:cubicBezTo>
                <a:cubicBezTo>
                  <a:pt x="1276070" y="566976"/>
                  <a:pt x="1460857" y="387309"/>
                  <a:pt x="1333565" y="496416"/>
                </a:cubicBezTo>
                <a:cubicBezTo>
                  <a:pt x="1222697" y="591445"/>
                  <a:pt x="1332094" y="514814"/>
                  <a:pt x="1242125" y="574793"/>
                </a:cubicBezTo>
                <a:cubicBezTo>
                  <a:pt x="1233417" y="592210"/>
                  <a:pt x="1223232" y="608964"/>
                  <a:pt x="1216000" y="627044"/>
                </a:cubicBezTo>
                <a:cubicBezTo>
                  <a:pt x="1205772" y="652613"/>
                  <a:pt x="1198583" y="679295"/>
                  <a:pt x="1189874" y="705421"/>
                </a:cubicBezTo>
                <a:cubicBezTo>
                  <a:pt x="1185520" y="718484"/>
                  <a:pt x="1184449" y="733153"/>
                  <a:pt x="1176811" y="744610"/>
                </a:cubicBezTo>
                <a:cubicBezTo>
                  <a:pt x="1157942" y="772913"/>
                  <a:pt x="1147783" y="799038"/>
                  <a:pt x="1111497" y="809924"/>
                </a:cubicBezTo>
                <a:cubicBezTo>
                  <a:pt x="1082006" y="818771"/>
                  <a:pt x="1050537" y="818633"/>
                  <a:pt x="1020057" y="822987"/>
                </a:cubicBezTo>
                <a:cubicBezTo>
                  <a:pt x="1006994" y="827341"/>
                  <a:pt x="990605" y="826313"/>
                  <a:pt x="980868" y="836050"/>
                </a:cubicBezTo>
                <a:cubicBezTo>
                  <a:pt x="958665" y="858253"/>
                  <a:pt x="928617" y="914427"/>
                  <a:pt x="928617" y="914427"/>
                </a:cubicBezTo>
                <a:cubicBezTo>
                  <a:pt x="924263" y="931844"/>
                  <a:pt x="920486" y="949416"/>
                  <a:pt x="915554" y="966679"/>
                </a:cubicBezTo>
                <a:cubicBezTo>
                  <a:pt x="911771" y="979918"/>
                  <a:pt x="913948" y="998229"/>
                  <a:pt x="902491" y="1005867"/>
                </a:cubicBezTo>
                <a:cubicBezTo>
                  <a:pt x="884017" y="1018183"/>
                  <a:pt x="858948" y="1014576"/>
                  <a:pt x="837177" y="1018930"/>
                </a:cubicBezTo>
                <a:cubicBezTo>
                  <a:pt x="819760" y="1027639"/>
                  <a:pt x="803158" y="1038218"/>
                  <a:pt x="784925" y="1045056"/>
                </a:cubicBezTo>
                <a:cubicBezTo>
                  <a:pt x="768115" y="1051360"/>
                  <a:pt x="749175" y="1051047"/>
                  <a:pt x="732674" y="1058119"/>
                </a:cubicBezTo>
                <a:cubicBezTo>
                  <a:pt x="706031" y="1069537"/>
                  <a:pt x="671737" y="1102505"/>
                  <a:pt x="654297" y="1123433"/>
                </a:cubicBezTo>
                <a:cubicBezTo>
                  <a:pt x="644246" y="1135494"/>
                  <a:pt x="636880" y="1149558"/>
                  <a:pt x="628171" y="1162621"/>
                </a:cubicBezTo>
                <a:cubicBezTo>
                  <a:pt x="623817" y="1175684"/>
                  <a:pt x="622746" y="1190353"/>
                  <a:pt x="615108" y="1201810"/>
                </a:cubicBezTo>
                <a:cubicBezTo>
                  <a:pt x="592935" y="1235070"/>
                  <a:pt x="559994" y="1253502"/>
                  <a:pt x="523668" y="1267124"/>
                </a:cubicBezTo>
                <a:cubicBezTo>
                  <a:pt x="506858" y="1273428"/>
                  <a:pt x="488834" y="1275833"/>
                  <a:pt x="471417" y="1280187"/>
                </a:cubicBezTo>
                <a:cubicBezTo>
                  <a:pt x="467063" y="1323730"/>
                  <a:pt x="467523" y="1368027"/>
                  <a:pt x="458354" y="1410816"/>
                </a:cubicBezTo>
                <a:cubicBezTo>
                  <a:pt x="454274" y="1429857"/>
                  <a:pt x="442549" y="1446554"/>
                  <a:pt x="432228" y="1463067"/>
                </a:cubicBezTo>
                <a:cubicBezTo>
                  <a:pt x="397506" y="1518622"/>
                  <a:pt x="401142" y="1509918"/>
                  <a:pt x="353851" y="1541444"/>
                </a:cubicBezTo>
                <a:cubicBezTo>
                  <a:pt x="349497" y="1554507"/>
                  <a:pt x="344571" y="1567393"/>
                  <a:pt x="340788" y="1580633"/>
                </a:cubicBezTo>
                <a:cubicBezTo>
                  <a:pt x="335856" y="1597895"/>
                  <a:pt x="335754" y="1616826"/>
                  <a:pt x="327725" y="1632884"/>
                </a:cubicBezTo>
                <a:cubicBezTo>
                  <a:pt x="317989" y="1652357"/>
                  <a:pt x="301600" y="1667719"/>
                  <a:pt x="288537" y="1685136"/>
                </a:cubicBezTo>
                <a:cubicBezTo>
                  <a:pt x="284183" y="1702553"/>
                  <a:pt x="285433" y="1722449"/>
                  <a:pt x="275474" y="1737387"/>
                </a:cubicBezTo>
                <a:cubicBezTo>
                  <a:pt x="266765" y="1750450"/>
                  <a:pt x="248019" y="1753083"/>
                  <a:pt x="236285" y="1763513"/>
                </a:cubicBezTo>
                <a:cubicBezTo>
                  <a:pt x="163076" y="1828588"/>
                  <a:pt x="171490" y="1821518"/>
                  <a:pt x="131782" y="1881079"/>
                </a:cubicBezTo>
                <a:cubicBezTo>
                  <a:pt x="127428" y="1894142"/>
                  <a:pt x="127322" y="1909515"/>
                  <a:pt x="118720" y="1920267"/>
                </a:cubicBezTo>
                <a:cubicBezTo>
                  <a:pt x="96167" y="1948458"/>
                  <a:pt x="58656" y="1951612"/>
                  <a:pt x="27280" y="1959456"/>
                </a:cubicBezTo>
                <a:cubicBezTo>
                  <a:pt x="18571" y="1985582"/>
                  <a:pt x="-5525" y="2011116"/>
                  <a:pt x="1154" y="2037833"/>
                </a:cubicBezTo>
                <a:cubicBezTo>
                  <a:pt x="5508" y="2055250"/>
                  <a:pt x="3922" y="2075376"/>
                  <a:pt x="14217" y="2090084"/>
                </a:cubicBezTo>
                <a:cubicBezTo>
                  <a:pt x="32857" y="2116712"/>
                  <a:pt x="91953" y="2174672"/>
                  <a:pt x="131782" y="2194587"/>
                </a:cubicBezTo>
                <a:cubicBezTo>
                  <a:pt x="144098" y="2200745"/>
                  <a:pt x="157908" y="2203296"/>
                  <a:pt x="170971" y="2207650"/>
                </a:cubicBezTo>
                <a:cubicBezTo>
                  <a:pt x="197097" y="2203296"/>
                  <a:pt x="223979" y="2202198"/>
                  <a:pt x="249348" y="2194587"/>
                </a:cubicBezTo>
                <a:cubicBezTo>
                  <a:pt x="268000" y="2188991"/>
                  <a:pt x="282194" y="2170078"/>
                  <a:pt x="301600" y="2168461"/>
                </a:cubicBezTo>
                <a:cubicBezTo>
                  <a:pt x="336584" y="2165546"/>
                  <a:pt x="371598" y="2175054"/>
                  <a:pt x="406102" y="2181524"/>
                </a:cubicBezTo>
                <a:cubicBezTo>
                  <a:pt x="504818" y="2200033"/>
                  <a:pt x="491874" y="2198284"/>
                  <a:pt x="562857" y="2233776"/>
                </a:cubicBezTo>
                <a:cubicBezTo>
                  <a:pt x="571565" y="2246839"/>
                  <a:pt x="574940" y="2265943"/>
                  <a:pt x="588982" y="2272964"/>
                </a:cubicBezTo>
                <a:cubicBezTo>
                  <a:pt x="656019" y="2306483"/>
                  <a:pt x="714483" y="2299090"/>
                  <a:pt x="784925" y="2299090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-form: Shape 35">
            <a:extLst>
              <a:ext uri="{FF2B5EF4-FFF2-40B4-BE49-F238E27FC236}">
                <a16:creationId xmlns:a16="http://schemas.microsoft.com/office/drawing/2014/main" id="{DEB44BA7-997B-9F9D-494B-C857F04A0DC7}"/>
              </a:ext>
            </a:extLst>
          </p:cNvPr>
          <p:cNvSpPr/>
          <p:nvPr/>
        </p:nvSpPr>
        <p:spPr>
          <a:xfrm>
            <a:off x="9045452" y="2508068"/>
            <a:ext cx="326571" cy="1841863"/>
          </a:xfrm>
          <a:custGeom>
            <a:avLst/>
            <a:gdLst>
              <a:gd name="csX0" fmla="*/ 326571 w 326571"/>
              <a:gd name="csY0" fmla="*/ 0 h 1841863"/>
              <a:gd name="csX1" fmla="*/ 313508 w 326571"/>
              <a:gd name="csY1" fmla="*/ 65314 h 1841863"/>
              <a:gd name="csX2" fmla="*/ 300445 w 326571"/>
              <a:gd name="csY2" fmla="*/ 117566 h 1841863"/>
              <a:gd name="csX3" fmla="*/ 326571 w 326571"/>
              <a:gd name="csY3" fmla="*/ 195943 h 1841863"/>
              <a:gd name="csX4" fmla="*/ 313508 w 326571"/>
              <a:gd name="csY4" fmla="*/ 404948 h 1841863"/>
              <a:gd name="csX5" fmla="*/ 300445 w 326571"/>
              <a:gd name="csY5" fmla="*/ 444137 h 1841863"/>
              <a:gd name="csX6" fmla="*/ 287382 w 326571"/>
              <a:gd name="csY6" fmla="*/ 574766 h 1841863"/>
              <a:gd name="csX7" fmla="*/ 209005 w 326571"/>
              <a:gd name="csY7" fmla="*/ 600891 h 1841863"/>
              <a:gd name="csX8" fmla="*/ 130628 w 326571"/>
              <a:gd name="csY8" fmla="*/ 653143 h 1841863"/>
              <a:gd name="csX9" fmla="*/ 104502 w 326571"/>
              <a:gd name="csY9" fmla="*/ 731520 h 1841863"/>
              <a:gd name="csX10" fmla="*/ 91440 w 326571"/>
              <a:gd name="csY10" fmla="*/ 770708 h 1841863"/>
              <a:gd name="csX11" fmla="*/ 52251 w 326571"/>
              <a:gd name="csY11" fmla="*/ 796834 h 1841863"/>
              <a:gd name="csX12" fmla="*/ 78377 w 326571"/>
              <a:gd name="csY12" fmla="*/ 901337 h 1841863"/>
              <a:gd name="csX13" fmla="*/ 91440 w 326571"/>
              <a:gd name="csY13" fmla="*/ 940526 h 1841863"/>
              <a:gd name="csX14" fmla="*/ 156754 w 326571"/>
              <a:gd name="csY14" fmla="*/ 1018903 h 1841863"/>
              <a:gd name="csX15" fmla="*/ 169817 w 326571"/>
              <a:gd name="csY15" fmla="*/ 1058091 h 1841863"/>
              <a:gd name="csX16" fmla="*/ 209005 w 326571"/>
              <a:gd name="csY16" fmla="*/ 1084217 h 1841863"/>
              <a:gd name="csX17" fmla="*/ 261257 w 326571"/>
              <a:gd name="csY17" fmla="*/ 1123406 h 1841863"/>
              <a:gd name="csX18" fmla="*/ 261257 w 326571"/>
              <a:gd name="csY18" fmla="*/ 1332411 h 1841863"/>
              <a:gd name="csX19" fmla="*/ 209005 w 326571"/>
              <a:gd name="csY19" fmla="*/ 1358537 h 1841863"/>
              <a:gd name="csX20" fmla="*/ 182880 w 326571"/>
              <a:gd name="csY20" fmla="*/ 1410788 h 1841863"/>
              <a:gd name="csX21" fmla="*/ 169817 w 326571"/>
              <a:gd name="csY21" fmla="*/ 1489166 h 1841863"/>
              <a:gd name="csX22" fmla="*/ 130628 w 326571"/>
              <a:gd name="csY22" fmla="*/ 1528354 h 1841863"/>
              <a:gd name="csX23" fmla="*/ 104502 w 326571"/>
              <a:gd name="csY23" fmla="*/ 1567543 h 1841863"/>
              <a:gd name="csX24" fmla="*/ 65314 w 326571"/>
              <a:gd name="csY24" fmla="*/ 1619794 h 1841863"/>
              <a:gd name="csX25" fmla="*/ 39188 w 326571"/>
              <a:gd name="csY25" fmla="*/ 1737360 h 1841863"/>
              <a:gd name="csX26" fmla="*/ 0 w 326571"/>
              <a:gd name="csY26" fmla="*/ 1841863 h 18418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326571" h="1841863">
                <a:moveTo>
                  <a:pt x="326571" y="0"/>
                </a:moveTo>
                <a:cubicBezTo>
                  <a:pt x="322217" y="21771"/>
                  <a:pt x="318324" y="43640"/>
                  <a:pt x="313508" y="65314"/>
                </a:cubicBezTo>
                <a:cubicBezTo>
                  <a:pt x="309613" y="82840"/>
                  <a:pt x="298659" y="99702"/>
                  <a:pt x="300445" y="117566"/>
                </a:cubicBezTo>
                <a:cubicBezTo>
                  <a:pt x="303185" y="144968"/>
                  <a:pt x="326571" y="195943"/>
                  <a:pt x="326571" y="195943"/>
                </a:cubicBezTo>
                <a:cubicBezTo>
                  <a:pt x="322217" y="265611"/>
                  <a:pt x="320816" y="335527"/>
                  <a:pt x="313508" y="404948"/>
                </a:cubicBezTo>
                <a:cubicBezTo>
                  <a:pt x="312067" y="418642"/>
                  <a:pt x="302539" y="430528"/>
                  <a:pt x="300445" y="444137"/>
                </a:cubicBezTo>
                <a:cubicBezTo>
                  <a:pt x="293791" y="487388"/>
                  <a:pt x="309432" y="536967"/>
                  <a:pt x="287382" y="574766"/>
                </a:cubicBezTo>
                <a:cubicBezTo>
                  <a:pt x="273506" y="598553"/>
                  <a:pt x="209005" y="600891"/>
                  <a:pt x="209005" y="600891"/>
                </a:cubicBezTo>
                <a:cubicBezTo>
                  <a:pt x="182879" y="618308"/>
                  <a:pt x="140557" y="623355"/>
                  <a:pt x="130628" y="653143"/>
                </a:cubicBezTo>
                <a:lnTo>
                  <a:pt x="104502" y="731520"/>
                </a:lnTo>
                <a:cubicBezTo>
                  <a:pt x="100148" y="744583"/>
                  <a:pt x="102897" y="763070"/>
                  <a:pt x="91440" y="770708"/>
                </a:cubicBezTo>
                <a:lnTo>
                  <a:pt x="52251" y="796834"/>
                </a:lnTo>
                <a:cubicBezTo>
                  <a:pt x="29486" y="865129"/>
                  <a:pt x="35188" y="814961"/>
                  <a:pt x="78377" y="901337"/>
                </a:cubicBezTo>
                <a:cubicBezTo>
                  <a:pt x="84535" y="913653"/>
                  <a:pt x="83802" y="929069"/>
                  <a:pt x="91440" y="940526"/>
                </a:cubicBezTo>
                <a:cubicBezTo>
                  <a:pt x="149223" y="1027202"/>
                  <a:pt x="114012" y="933420"/>
                  <a:pt x="156754" y="1018903"/>
                </a:cubicBezTo>
                <a:cubicBezTo>
                  <a:pt x="162912" y="1031219"/>
                  <a:pt x="161215" y="1047339"/>
                  <a:pt x="169817" y="1058091"/>
                </a:cubicBezTo>
                <a:cubicBezTo>
                  <a:pt x="179624" y="1070350"/>
                  <a:pt x="196230" y="1075092"/>
                  <a:pt x="209005" y="1084217"/>
                </a:cubicBezTo>
                <a:cubicBezTo>
                  <a:pt x="226721" y="1096872"/>
                  <a:pt x="243840" y="1110343"/>
                  <a:pt x="261257" y="1123406"/>
                </a:cubicBezTo>
                <a:cubicBezTo>
                  <a:pt x="270394" y="1187366"/>
                  <a:pt x="289889" y="1269422"/>
                  <a:pt x="261257" y="1332411"/>
                </a:cubicBezTo>
                <a:cubicBezTo>
                  <a:pt x="253199" y="1350139"/>
                  <a:pt x="226422" y="1349828"/>
                  <a:pt x="209005" y="1358537"/>
                </a:cubicBezTo>
                <a:cubicBezTo>
                  <a:pt x="200297" y="1375954"/>
                  <a:pt x="188475" y="1392136"/>
                  <a:pt x="182880" y="1410788"/>
                </a:cubicBezTo>
                <a:cubicBezTo>
                  <a:pt x="175269" y="1436157"/>
                  <a:pt x="180574" y="1464962"/>
                  <a:pt x="169817" y="1489166"/>
                </a:cubicBezTo>
                <a:cubicBezTo>
                  <a:pt x="162314" y="1506047"/>
                  <a:pt x="142455" y="1514162"/>
                  <a:pt x="130628" y="1528354"/>
                </a:cubicBezTo>
                <a:cubicBezTo>
                  <a:pt x="120577" y="1540415"/>
                  <a:pt x="113627" y="1554768"/>
                  <a:pt x="104502" y="1567543"/>
                </a:cubicBezTo>
                <a:cubicBezTo>
                  <a:pt x="91848" y="1585259"/>
                  <a:pt x="78377" y="1602377"/>
                  <a:pt x="65314" y="1619794"/>
                </a:cubicBezTo>
                <a:cubicBezTo>
                  <a:pt x="27939" y="1731920"/>
                  <a:pt x="85169" y="1553437"/>
                  <a:pt x="39188" y="1737360"/>
                </a:cubicBezTo>
                <a:cubicBezTo>
                  <a:pt x="24587" y="1795764"/>
                  <a:pt x="20214" y="1801432"/>
                  <a:pt x="0" y="1841863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-form: Shape 38">
            <a:extLst>
              <a:ext uri="{FF2B5EF4-FFF2-40B4-BE49-F238E27FC236}">
                <a16:creationId xmlns:a16="http://schemas.microsoft.com/office/drawing/2014/main" id="{35CE024D-05C3-9C22-BB58-0DF8CBA4B98B}"/>
              </a:ext>
            </a:extLst>
          </p:cNvPr>
          <p:cNvSpPr/>
          <p:nvPr/>
        </p:nvSpPr>
        <p:spPr>
          <a:xfrm>
            <a:off x="4411973" y="1541417"/>
            <a:ext cx="3082834" cy="2965269"/>
          </a:xfrm>
          <a:custGeom>
            <a:avLst/>
            <a:gdLst>
              <a:gd name="csX0" fmla="*/ 352697 w 3082834"/>
              <a:gd name="csY0" fmla="*/ 0 h 2965269"/>
              <a:gd name="csX1" fmla="*/ 287383 w 3082834"/>
              <a:gd name="csY1" fmla="*/ 26126 h 2965269"/>
              <a:gd name="csX2" fmla="*/ 209006 w 3082834"/>
              <a:gd name="csY2" fmla="*/ 39189 h 2965269"/>
              <a:gd name="csX3" fmla="*/ 156754 w 3082834"/>
              <a:gd name="csY3" fmla="*/ 52252 h 2965269"/>
              <a:gd name="csX4" fmla="*/ 117566 w 3082834"/>
              <a:gd name="csY4" fmla="*/ 78377 h 2965269"/>
              <a:gd name="csX5" fmla="*/ 169817 w 3082834"/>
              <a:gd name="csY5" fmla="*/ 209006 h 2965269"/>
              <a:gd name="csX6" fmla="*/ 182880 w 3082834"/>
              <a:gd name="csY6" fmla="*/ 248194 h 2965269"/>
              <a:gd name="csX7" fmla="*/ 169817 w 3082834"/>
              <a:gd name="csY7" fmla="*/ 313509 h 2965269"/>
              <a:gd name="csX8" fmla="*/ 156754 w 3082834"/>
              <a:gd name="csY8" fmla="*/ 352697 h 2965269"/>
              <a:gd name="csX9" fmla="*/ 169817 w 3082834"/>
              <a:gd name="csY9" fmla="*/ 391886 h 2965269"/>
              <a:gd name="csX10" fmla="*/ 130629 w 3082834"/>
              <a:gd name="csY10" fmla="*/ 418012 h 2965269"/>
              <a:gd name="csX11" fmla="*/ 91440 w 3082834"/>
              <a:gd name="csY11" fmla="*/ 431074 h 2965269"/>
              <a:gd name="csX12" fmla="*/ 78377 w 3082834"/>
              <a:gd name="csY12" fmla="*/ 470263 h 2965269"/>
              <a:gd name="csX13" fmla="*/ 52252 w 3082834"/>
              <a:gd name="csY13" fmla="*/ 757646 h 2965269"/>
              <a:gd name="csX14" fmla="*/ 26126 w 3082834"/>
              <a:gd name="csY14" fmla="*/ 796834 h 2965269"/>
              <a:gd name="csX15" fmla="*/ 0 w 3082834"/>
              <a:gd name="csY15" fmla="*/ 875212 h 2965269"/>
              <a:gd name="csX16" fmla="*/ 13063 w 3082834"/>
              <a:gd name="csY16" fmla="*/ 927463 h 2965269"/>
              <a:gd name="csX17" fmla="*/ 104503 w 3082834"/>
              <a:gd name="csY17" fmla="*/ 979714 h 2965269"/>
              <a:gd name="csX18" fmla="*/ 156754 w 3082834"/>
              <a:gd name="csY18" fmla="*/ 1045029 h 2965269"/>
              <a:gd name="csX19" fmla="*/ 235132 w 3082834"/>
              <a:gd name="csY19" fmla="*/ 1123406 h 2965269"/>
              <a:gd name="csX20" fmla="*/ 261257 w 3082834"/>
              <a:gd name="csY20" fmla="*/ 1162594 h 2965269"/>
              <a:gd name="csX21" fmla="*/ 352697 w 3082834"/>
              <a:gd name="csY21" fmla="*/ 1214846 h 2965269"/>
              <a:gd name="csX22" fmla="*/ 391886 w 3082834"/>
              <a:gd name="csY22" fmla="*/ 1267097 h 2965269"/>
              <a:gd name="csX23" fmla="*/ 457200 w 3082834"/>
              <a:gd name="csY23" fmla="*/ 1306286 h 2965269"/>
              <a:gd name="csX24" fmla="*/ 418012 w 3082834"/>
              <a:gd name="csY24" fmla="*/ 1358537 h 2965269"/>
              <a:gd name="csX25" fmla="*/ 418012 w 3082834"/>
              <a:gd name="csY25" fmla="*/ 1567543 h 2965269"/>
              <a:gd name="csX26" fmla="*/ 457200 w 3082834"/>
              <a:gd name="csY26" fmla="*/ 1619794 h 2965269"/>
              <a:gd name="csX27" fmla="*/ 496389 w 3082834"/>
              <a:gd name="csY27" fmla="*/ 1632857 h 2965269"/>
              <a:gd name="csX28" fmla="*/ 587829 w 3082834"/>
              <a:gd name="csY28" fmla="*/ 1737360 h 2965269"/>
              <a:gd name="csX29" fmla="*/ 627017 w 3082834"/>
              <a:gd name="csY29" fmla="*/ 1841863 h 2965269"/>
              <a:gd name="csX30" fmla="*/ 718457 w 3082834"/>
              <a:gd name="csY30" fmla="*/ 1867989 h 2965269"/>
              <a:gd name="csX31" fmla="*/ 770709 w 3082834"/>
              <a:gd name="csY31" fmla="*/ 1894114 h 2965269"/>
              <a:gd name="csX32" fmla="*/ 809897 w 3082834"/>
              <a:gd name="csY32" fmla="*/ 1907177 h 2965269"/>
              <a:gd name="csX33" fmla="*/ 849086 w 3082834"/>
              <a:gd name="csY33" fmla="*/ 1946366 h 2965269"/>
              <a:gd name="csX34" fmla="*/ 914400 w 3082834"/>
              <a:gd name="csY34" fmla="*/ 1998617 h 2965269"/>
              <a:gd name="csX35" fmla="*/ 953589 w 3082834"/>
              <a:gd name="csY35" fmla="*/ 2011680 h 2965269"/>
              <a:gd name="csX36" fmla="*/ 1123406 w 3082834"/>
              <a:gd name="csY36" fmla="*/ 2024743 h 2965269"/>
              <a:gd name="csX37" fmla="*/ 1162594 w 3082834"/>
              <a:gd name="csY37" fmla="*/ 2063932 h 2965269"/>
              <a:gd name="csX38" fmla="*/ 1214846 w 3082834"/>
              <a:gd name="csY38" fmla="*/ 2090057 h 2965269"/>
              <a:gd name="csX39" fmla="*/ 1254034 w 3082834"/>
              <a:gd name="csY39" fmla="*/ 2116183 h 2965269"/>
              <a:gd name="csX40" fmla="*/ 1293223 w 3082834"/>
              <a:gd name="csY40" fmla="*/ 2207623 h 2965269"/>
              <a:gd name="csX41" fmla="*/ 1306286 w 3082834"/>
              <a:gd name="csY41" fmla="*/ 2246812 h 2965269"/>
              <a:gd name="csX42" fmla="*/ 1345474 w 3082834"/>
              <a:gd name="csY42" fmla="*/ 2259874 h 2965269"/>
              <a:gd name="csX43" fmla="*/ 1410789 w 3082834"/>
              <a:gd name="csY43" fmla="*/ 2272937 h 2965269"/>
              <a:gd name="csX44" fmla="*/ 1449977 w 3082834"/>
              <a:gd name="csY44" fmla="*/ 2286000 h 2965269"/>
              <a:gd name="csX45" fmla="*/ 1554480 w 3082834"/>
              <a:gd name="csY45" fmla="*/ 2299063 h 2965269"/>
              <a:gd name="csX46" fmla="*/ 1632857 w 3082834"/>
              <a:gd name="csY46" fmla="*/ 2325189 h 2965269"/>
              <a:gd name="csX47" fmla="*/ 1724297 w 3082834"/>
              <a:gd name="csY47" fmla="*/ 2364377 h 2965269"/>
              <a:gd name="csX48" fmla="*/ 1763486 w 3082834"/>
              <a:gd name="csY48" fmla="*/ 2403566 h 2965269"/>
              <a:gd name="csX49" fmla="*/ 1776549 w 3082834"/>
              <a:gd name="csY49" fmla="*/ 2442754 h 2965269"/>
              <a:gd name="csX50" fmla="*/ 1802674 w 3082834"/>
              <a:gd name="csY50" fmla="*/ 2508069 h 2965269"/>
              <a:gd name="csX51" fmla="*/ 1894114 w 3082834"/>
              <a:gd name="csY51" fmla="*/ 2612572 h 2965269"/>
              <a:gd name="csX52" fmla="*/ 2037806 w 3082834"/>
              <a:gd name="csY52" fmla="*/ 2664823 h 2965269"/>
              <a:gd name="csX53" fmla="*/ 2116183 w 3082834"/>
              <a:gd name="csY53" fmla="*/ 2769326 h 2965269"/>
              <a:gd name="csX54" fmla="*/ 2168434 w 3082834"/>
              <a:gd name="csY54" fmla="*/ 2821577 h 2965269"/>
              <a:gd name="csX55" fmla="*/ 2286000 w 3082834"/>
              <a:gd name="csY55" fmla="*/ 2899954 h 2965269"/>
              <a:gd name="csX56" fmla="*/ 2351314 w 3082834"/>
              <a:gd name="csY56" fmla="*/ 2926080 h 2965269"/>
              <a:gd name="csX57" fmla="*/ 2442754 w 3082834"/>
              <a:gd name="csY57" fmla="*/ 2939143 h 2965269"/>
              <a:gd name="csX58" fmla="*/ 2638697 w 3082834"/>
              <a:gd name="csY58" fmla="*/ 2926080 h 2965269"/>
              <a:gd name="csX59" fmla="*/ 2704012 w 3082834"/>
              <a:gd name="csY59" fmla="*/ 2913017 h 2965269"/>
              <a:gd name="csX60" fmla="*/ 2926080 w 3082834"/>
              <a:gd name="csY60" fmla="*/ 2926080 h 2965269"/>
              <a:gd name="csX61" fmla="*/ 2991394 w 3082834"/>
              <a:gd name="csY61" fmla="*/ 2939143 h 2965269"/>
              <a:gd name="csX62" fmla="*/ 3082834 w 3082834"/>
              <a:gd name="csY62" fmla="*/ 2965269 h 29652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</a:cxnLst>
            <a:rect l="l" t="t" r="r" b="b"/>
            <a:pathLst>
              <a:path w="3082834" h="2965269">
                <a:moveTo>
                  <a:pt x="352697" y="0"/>
                </a:moveTo>
                <a:cubicBezTo>
                  <a:pt x="330926" y="8709"/>
                  <a:pt x="310005" y="19956"/>
                  <a:pt x="287383" y="26126"/>
                </a:cubicBezTo>
                <a:cubicBezTo>
                  <a:pt x="261830" y="33095"/>
                  <a:pt x="234978" y="33995"/>
                  <a:pt x="209006" y="39189"/>
                </a:cubicBezTo>
                <a:cubicBezTo>
                  <a:pt x="191401" y="42710"/>
                  <a:pt x="174171" y="47898"/>
                  <a:pt x="156754" y="52252"/>
                </a:cubicBezTo>
                <a:cubicBezTo>
                  <a:pt x="143691" y="60960"/>
                  <a:pt x="119300" y="62774"/>
                  <a:pt x="117566" y="78377"/>
                </a:cubicBezTo>
                <a:cubicBezTo>
                  <a:pt x="109405" y="151834"/>
                  <a:pt x="145226" y="159823"/>
                  <a:pt x="169817" y="209006"/>
                </a:cubicBezTo>
                <a:cubicBezTo>
                  <a:pt x="175975" y="221322"/>
                  <a:pt x="178526" y="235131"/>
                  <a:pt x="182880" y="248194"/>
                </a:cubicBezTo>
                <a:cubicBezTo>
                  <a:pt x="178526" y="269966"/>
                  <a:pt x="175202" y="291969"/>
                  <a:pt x="169817" y="313509"/>
                </a:cubicBezTo>
                <a:cubicBezTo>
                  <a:pt x="166477" y="326867"/>
                  <a:pt x="156754" y="338928"/>
                  <a:pt x="156754" y="352697"/>
                </a:cubicBezTo>
                <a:cubicBezTo>
                  <a:pt x="156754" y="366467"/>
                  <a:pt x="165463" y="378823"/>
                  <a:pt x="169817" y="391886"/>
                </a:cubicBezTo>
                <a:cubicBezTo>
                  <a:pt x="156754" y="400595"/>
                  <a:pt x="144671" y="410991"/>
                  <a:pt x="130629" y="418012"/>
                </a:cubicBezTo>
                <a:cubicBezTo>
                  <a:pt x="118313" y="424170"/>
                  <a:pt x="101177" y="421338"/>
                  <a:pt x="91440" y="431074"/>
                </a:cubicBezTo>
                <a:cubicBezTo>
                  <a:pt x="81703" y="440810"/>
                  <a:pt x="82731" y="457200"/>
                  <a:pt x="78377" y="470263"/>
                </a:cubicBezTo>
                <a:cubicBezTo>
                  <a:pt x="69669" y="566057"/>
                  <a:pt x="67449" y="662665"/>
                  <a:pt x="52252" y="757646"/>
                </a:cubicBezTo>
                <a:cubicBezTo>
                  <a:pt x="49772" y="773148"/>
                  <a:pt x="32502" y="782488"/>
                  <a:pt x="26126" y="796834"/>
                </a:cubicBezTo>
                <a:cubicBezTo>
                  <a:pt x="14941" y="822000"/>
                  <a:pt x="0" y="875212"/>
                  <a:pt x="0" y="875212"/>
                </a:cubicBezTo>
                <a:cubicBezTo>
                  <a:pt x="4354" y="892629"/>
                  <a:pt x="2628" y="912854"/>
                  <a:pt x="13063" y="927463"/>
                </a:cubicBezTo>
                <a:cubicBezTo>
                  <a:pt x="37778" y="962064"/>
                  <a:pt x="69042" y="967895"/>
                  <a:pt x="104503" y="979714"/>
                </a:cubicBezTo>
                <a:cubicBezTo>
                  <a:pt x="212073" y="1051427"/>
                  <a:pt x="88802" y="957662"/>
                  <a:pt x="156754" y="1045029"/>
                </a:cubicBezTo>
                <a:cubicBezTo>
                  <a:pt x="179438" y="1074194"/>
                  <a:pt x="214637" y="1092664"/>
                  <a:pt x="235132" y="1123406"/>
                </a:cubicBezTo>
                <a:cubicBezTo>
                  <a:pt x="243840" y="1136469"/>
                  <a:pt x="250156" y="1151493"/>
                  <a:pt x="261257" y="1162594"/>
                </a:cubicBezTo>
                <a:cubicBezTo>
                  <a:pt x="279720" y="1181057"/>
                  <a:pt x="332207" y="1204601"/>
                  <a:pt x="352697" y="1214846"/>
                </a:cubicBezTo>
                <a:cubicBezTo>
                  <a:pt x="365760" y="1232263"/>
                  <a:pt x="375501" y="1252760"/>
                  <a:pt x="391886" y="1267097"/>
                </a:cubicBezTo>
                <a:cubicBezTo>
                  <a:pt x="410994" y="1283816"/>
                  <a:pt x="450225" y="1281873"/>
                  <a:pt x="457200" y="1306286"/>
                </a:cubicBezTo>
                <a:cubicBezTo>
                  <a:pt x="463181" y="1327220"/>
                  <a:pt x="431075" y="1341120"/>
                  <a:pt x="418012" y="1358537"/>
                </a:cubicBezTo>
                <a:cubicBezTo>
                  <a:pt x="413052" y="1413094"/>
                  <a:pt x="390848" y="1506424"/>
                  <a:pt x="418012" y="1567543"/>
                </a:cubicBezTo>
                <a:cubicBezTo>
                  <a:pt x="426854" y="1587438"/>
                  <a:pt x="440475" y="1605856"/>
                  <a:pt x="457200" y="1619794"/>
                </a:cubicBezTo>
                <a:cubicBezTo>
                  <a:pt x="467778" y="1628609"/>
                  <a:pt x="483326" y="1628503"/>
                  <a:pt x="496389" y="1632857"/>
                </a:cubicBezTo>
                <a:cubicBezTo>
                  <a:pt x="530111" y="1666580"/>
                  <a:pt x="563845" y="1695389"/>
                  <a:pt x="587829" y="1737360"/>
                </a:cubicBezTo>
                <a:cubicBezTo>
                  <a:pt x="602139" y="1762403"/>
                  <a:pt x="606281" y="1825735"/>
                  <a:pt x="627017" y="1841863"/>
                </a:cubicBezTo>
                <a:cubicBezTo>
                  <a:pt x="652039" y="1861325"/>
                  <a:pt x="688666" y="1857156"/>
                  <a:pt x="718457" y="1867989"/>
                </a:cubicBezTo>
                <a:cubicBezTo>
                  <a:pt x="736758" y="1874644"/>
                  <a:pt x="752810" y="1886443"/>
                  <a:pt x="770709" y="1894114"/>
                </a:cubicBezTo>
                <a:cubicBezTo>
                  <a:pt x="783365" y="1899538"/>
                  <a:pt x="796834" y="1902823"/>
                  <a:pt x="809897" y="1907177"/>
                </a:cubicBezTo>
                <a:cubicBezTo>
                  <a:pt x="822960" y="1920240"/>
                  <a:pt x="835183" y="1934201"/>
                  <a:pt x="849086" y="1946366"/>
                </a:cubicBezTo>
                <a:cubicBezTo>
                  <a:pt x="870069" y="1964726"/>
                  <a:pt x="890757" y="1983840"/>
                  <a:pt x="914400" y="1998617"/>
                </a:cubicBezTo>
                <a:cubicBezTo>
                  <a:pt x="926077" y="2005915"/>
                  <a:pt x="939926" y="2009972"/>
                  <a:pt x="953589" y="2011680"/>
                </a:cubicBezTo>
                <a:cubicBezTo>
                  <a:pt x="1009923" y="2018722"/>
                  <a:pt x="1066800" y="2020389"/>
                  <a:pt x="1123406" y="2024743"/>
                </a:cubicBezTo>
                <a:cubicBezTo>
                  <a:pt x="1136469" y="2037806"/>
                  <a:pt x="1147561" y="2053194"/>
                  <a:pt x="1162594" y="2063932"/>
                </a:cubicBezTo>
                <a:cubicBezTo>
                  <a:pt x="1178440" y="2075250"/>
                  <a:pt x="1197939" y="2080396"/>
                  <a:pt x="1214846" y="2090057"/>
                </a:cubicBezTo>
                <a:cubicBezTo>
                  <a:pt x="1228477" y="2097846"/>
                  <a:pt x="1240971" y="2107474"/>
                  <a:pt x="1254034" y="2116183"/>
                </a:cubicBezTo>
                <a:cubicBezTo>
                  <a:pt x="1284669" y="2208089"/>
                  <a:pt x="1244797" y="2094630"/>
                  <a:pt x="1293223" y="2207623"/>
                </a:cubicBezTo>
                <a:cubicBezTo>
                  <a:pt x="1298647" y="2220279"/>
                  <a:pt x="1296549" y="2237075"/>
                  <a:pt x="1306286" y="2246812"/>
                </a:cubicBezTo>
                <a:cubicBezTo>
                  <a:pt x="1316022" y="2256548"/>
                  <a:pt x="1332116" y="2256535"/>
                  <a:pt x="1345474" y="2259874"/>
                </a:cubicBezTo>
                <a:cubicBezTo>
                  <a:pt x="1367014" y="2265259"/>
                  <a:pt x="1389249" y="2267552"/>
                  <a:pt x="1410789" y="2272937"/>
                </a:cubicBezTo>
                <a:cubicBezTo>
                  <a:pt x="1424147" y="2276277"/>
                  <a:pt x="1436430" y="2283537"/>
                  <a:pt x="1449977" y="2286000"/>
                </a:cubicBezTo>
                <a:cubicBezTo>
                  <a:pt x="1484516" y="2292280"/>
                  <a:pt x="1519646" y="2294709"/>
                  <a:pt x="1554480" y="2299063"/>
                </a:cubicBezTo>
                <a:cubicBezTo>
                  <a:pt x="1580606" y="2307772"/>
                  <a:pt x="1607692" y="2314004"/>
                  <a:pt x="1632857" y="2325189"/>
                </a:cubicBezTo>
                <a:cubicBezTo>
                  <a:pt x="1748841" y="2376737"/>
                  <a:pt x="1586080" y="2329822"/>
                  <a:pt x="1724297" y="2364377"/>
                </a:cubicBezTo>
                <a:cubicBezTo>
                  <a:pt x="1737360" y="2377440"/>
                  <a:pt x="1753238" y="2388195"/>
                  <a:pt x="1763486" y="2403566"/>
                </a:cubicBezTo>
                <a:cubicBezTo>
                  <a:pt x="1771124" y="2415023"/>
                  <a:pt x="1771714" y="2429861"/>
                  <a:pt x="1776549" y="2442754"/>
                </a:cubicBezTo>
                <a:cubicBezTo>
                  <a:pt x="1784782" y="2464710"/>
                  <a:pt x="1792188" y="2487096"/>
                  <a:pt x="1802674" y="2508069"/>
                </a:cubicBezTo>
                <a:cubicBezTo>
                  <a:pt x="1819934" y="2542590"/>
                  <a:pt x="1868581" y="2595550"/>
                  <a:pt x="1894114" y="2612572"/>
                </a:cubicBezTo>
                <a:cubicBezTo>
                  <a:pt x="1940373" y="2643411"/>
                  <a:pt x="1986778" y="2652066"/>
                  <a:pt x="2037806" y="2664823"/>
                </a:cubicBezTo>
                <a:cubicBezTo>
                  <a:pt x="2067749" y="2709737"/>
                  <a:pt x="2074811" y="2722783"/>
                  <a:pt x="2116183" y="2769326"/>
                </a:cubicBezTo>
                <a:cubicBezTo>
                  <a:pt x="2132547" y="2787736"/>
                  <a:pt x="2148911" y="2806559"/>
                  <a:pt x="2168434" y="2821577"/>
                </a:cubicBezTo>
                <a:cubicBezTo>
                  <a:pt x="2205766" y="2850294"/>
                  <a:pt x="2245107" y="2876586"/>
                  <a:pt x="2286000" y="2899954"/>
                </a:cubicBezTo>
                <a:cubicBezTo>
                  <a:pt x="2306359" y="2911588"/>
                  <a:pt x="2328566" y="2920393"/>
                  <a:pt x="2351314" y="2926080"/>
                </a:cubicBezTo>
                <a:cubicBezTo>
                  <a:pt x="2381184" y="2933548"/>
                  <a:pt x="2412274" y="2934789"/>
                  <a:pt x="2442754" y="2939143"/>
                </a:cubicBezTo>
                <a:cubicBezTo>
                  <a:pt x="2508068" y="2934789"/>
                  <a:pt x="2573563" y="2932593"/>
                  <a:pt x="2638697" y="2926080"/>
                </a:cubicBezTo>
                <a:cubicBezTo>
                  <a:pt x="2660790" y="2923871"/>
                  <a:pt x="2681809" y="2913017"/>
                  <a:pt x="2704012" y="2913017"/>
                </a:cubicBezTo>
                <a:cubicBezTo>
                  <a:pt x="2778163" y="2913017"/>
                  <a:pt x="2852057" y="2921726"/>
                  <a:pt x="2926080" y="2926080"/>
                </a:cubicBezTo>
                <a:lnTo>
                  <a:pt x="2991394" y="2939143"/>
                </a:lnTo>
                <a:cubicBezTo>
                  <a:pt x="3077410" y="2954782"/>
                  <a:pt x="3050680" y="2933113"/>
                  <a:pt x="3082834" y="2965269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-form: Shape 40">
            <a:extLst>
              <a:ext uri="{FF2B5EF4-FFF2-40B4-BE49-F238E27FC236}">
                <a16:creationId xmlns:a16="http://schemas.microsoft.com/office/drawing/2014/main" id="{43545169-9430-A157-3B27-1B1ED822EBB4}"/>
              </a:ext>
            </a:extLst>
          </p:cNvPr>
          <p:cNvSpPr/>
          <p:nvPr/>
        </p:nvSpPr>
        <p:spPr>
          <a:xfrm>
            <a:off x="3971109" y="3879669"/>
            <a:ext cx="3084408" cy="1162594"/>
          </a:xfrm>
          <a:custGeom>
            <a:avLst/>
            <a:gdLst>
              <a:gd name="csX0" fmla="*/ 0 w 3084408"/>
              <a:gd name="csY0" fmla="*/ 0 h 1162594"/>
              <a:gd name="csX1" fmla="*/ 78377 w 3084408"/>
              <a:gd name="csY1" fmla="*/ 65314 h 1162594"/>
              <a:gd name="csX2" fmla="*/ 156754 w 3084408"/>
              <a:gd name="csY2" fmla="*/ 143691 h 1162594"/>
              <a:gd name="csX3" fmla="*/ 274320 w 3084408"/>
              <a:gd name="csY3" fmla="*/ 169817 h 1162594"/>
              <a:gd name="csX4" fmla="*/ 352697 w 3084408"/>
              <a:gd name="csY4" fmla="*/ 195942 h 1162594"/>
              <a:gd name="csX5" fmla="*/ 391885 w 3084408"/>
              <a:gd name="csY5" fmla="*/ 209005 h 1162594"/>
              <a:gd name="csX6" fmla="*/ 404948 w 3084408"/>
              <a:gd name="csY6" fmla="*/ 248194 h 1162594"/>
              <a:gd name="csX7" fmla="*/ 548640 w 3084408"/>
              <a:gd name="csY7" fmla="*/ 300445 h 1162594"/>
              <a:gd name="csX8" fmla="*/ 731520 w 3084408"/>
              <a:gd name="csY8" fmla="*/ 313508 h 1162594"/>
              <a:gd name="csX9" fmla="*/ 1018902 w 3084408"/>
              <a:gd name="csY9" fmla="*/ 300445 h 1162594"/>
              <a:gd name="csX10" fmla="*/ 1084217 w 3084408"/>
              <a:gd name="csY10" fmla="*/ 287382 h 1162594"/>
              <a:gd name="csX11" fmla="*/ 1123405 w 3084408"/>
              <a:gd name="csY11" fmla="*/ 313508 h 1162594"/>
              <a:gd name="csX12" fmla="*/ 1214845 w 3084408"/>
              <a:gd name="csY12" fmla="*/ 404948 h 1162594"/>
              <a:gd name="csX13" fmla="*/ 1358537 w 3084408"/>
              <a:gd name="csY13" fmla="*/ 457200 h 1162594"/>
              <a:gd name="csX14" fmla="*/ 1397725 w 3084408"/>
              <a:gd name="csY14" fmla="*/ 470262 h 1162594"/>
              <a:gd name="csX15" fmla="*/ 1541417 w 3084408"/>
              <a:gd name="csY15" fmla="*/ 483325 h 1162594"/>
              <a:gd name="csX16" fmla="*/ 1632857 w 3084408"/>
              <a:gd name="csY16" fmla="*/ 600891 h 1162594"/>
              <a:gd name="csX17" fmla="*/ 1672045 w 3084408"/>
              <a:gd name="csY17" fmla="*/ 613954 h 1162594"/>
              <a:gd name="csX18" fmla="*/ 1711234 w 3084408"/>
              <a:gd name="csY18" fmla="*/ 640080 h 1162594"/>
              <a:gd name="csX19" fmla="*/ 1867988 w 3084408"/>
              <a:gd name="csY19" fmla="*/ 679268 h 1162594"/>
              <a:gd name="csX20" fmla="*/ 1907177 w 3084408"/>
              <a:gd name="csY20" fmla="*/ 718457 h 1162594"/>
              <a:gd name="csX21" fmla="*/ 1920240 w 3084408"/>
              <a:gd name="csY21" fmla="*/ 757645 h 1162594"/>
              <a:gd name="csX22" fmla="*/ 2063931 w 3084408"/>
              <a:gd name="csY22" fmla="*/ 849085 h 1162594"/>
              <a:gd name="csX23" fmla="*/ 2103120 w 3084408"/>
              <a:gd name="csY23" fmla="*/ 901337 h 1162594"/>
              <a:gd name="csX24" fmla="*/ 2142308 w 3084408"/>
              <a:gd name="csY24" fmla="*/ 914400 h 1162594"/>
              <a:gd name="csX25" fmla="*/ 2168434 w 3084408"/>
              <a:gd name="csY25" fmla="*/ 992777 h 1162594"/>
              <a:gd name="csX26" fmla="*/ 2521131 w 3084408"/>
              <a:gd name="csY26" fmla="*/ 1058091 h 1162594"/>
              <a:gd name="csX27" fmla="*/ 2599508 w 3084408"/>
              <a:gd name="csY27" fmla="*/ 1123405 h 1162594"/>
              <a:gd name="csX28" fmla="*/ 2651760 w 3084408"/>
              <a:gd name="csY28" fmla="*/ 1162594 h 1162594"/>
              <a:gd name="csX29" fmla="*/ 2808514 w 3084408"/>
              <a:gd name="csY29" fmla="*/ 1149531 h 1162594"/>
              <a:gd name="csX30" fmla="*/ 2860765 w 3084408"/>
              <a:gd name="csY30" fmla="*/ 1084217 h 1162594"/>
              <a:gd name="csX31" fmla="*/ 2899954 w 3084408"/>
              <a:gd name="csY31" fmla="*/ 1058091 h 1162594"/>
              <a:gd name="csX32" fmla="*/ 3043645 w 3084408"/>
              <a:gd name="csY32" fmla="*/ 1045028 h 1162594"/>
              <a:gd name="csX33" fmla="*/ 3069771 w 3084408"/>
              <a:gd name="csY33" fmla="*/ 1005840 h 1162594"/>
              <a:gd name="csX34" fmla="*/ 3082834 w 3084408"/>
              <a:gd name="csY34" fmla="*/ 888274 h 11625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3084408" h="1162594">
                <a:moveTo>
                  <a:pt x="0" y="0"/>
                </a:moveTo>
                <a:cubicBezTo>
                  <a:pt x="26126" y="21771"/>
                  <a:pt x="54330" y="41267"/>
                  <a:pt x="78377" y="65314"/>
                </a:cubicBezTo>
                <a:lnTo>
                  <a:pt x="156754" y="143691"/>
                </a:lnTo>
                <a:cubicBezTo>
                  <a:pt x="183238" y="158825"/>
                  <a:pt x="255132" y="166619"/>
                  <a:pt x="274320" y="169817"/>
                </a:cubicBezTo>
                <a:lnTo>
                  <a:pt x="352697" y="195942"/>
                </a:lnTo>
                <a:lnTo>
                  <a:pt x="391885" y="209005"/>
                </a:lnTo>
                <a:cubicBezTo>
                  <a:pt x="396239" y="222068"/>
                  <a:pt x="397310" y="236737"/>
                  <a:pt x="404948" y="248194"/>
                </a:cubicBezTo>
                <a:cubicBezTo>
                  <a:pt x="444682" y="307794"/>
                  <a:pt x="471943" y="293472"/>
                  <a:pt x="548640" y="300445"/>
                </a:cubicBezTo>
                <a:cubicBezTo>
                  <a:pt x="609504" y="305978"/>
                  <a:pt x="670560" y="309154"/>
                  <a:pt x="731520" y="313508"/>
                </a:cubicBezTo>
                <a:cubicBezTo>
                  <a:pt x="827314" y="309154"/>
                  <a:pt x="923271" y="307529"/>
                  <a:pt x="1018902" y="300445"/>
                </a:cubicBezTo>
                <a:cubicBezTo>
                  <a:pt x="1041044" y="298805"/>
                  <a:pt x="1062186" y="284628"/>
                  <a:pt x="1084217" y="287382"/>
                </a:cubicBezTo>
                <a:cubicBezTo>
                  <a:pt x="1099795" y="289329"/>
                  <a:pt x="1111736" y="303006"/>
                  <a:pt x="1123405" y="313508"/>
                </a:cubicBezTo>
                <a:cubicBezTo>
                  <a:pt x="1155445" y="342344"/>
                  <a:pt x="1174823" y="388939"/>
                  <a:pt x="1214845" y="404948"/>
                </a:cubicBezTo>
                <a:cubicBezTo>
                  <a:pt x="1305720" y="441298"/>
                  <a:pt x="1257925" y="423663"/>
                  <a:pt x="1358537" y="457200"/>
                </a:cubicBezTo>
                <a:cubicBezTo>
                  <a:pt x="1371600" y="461554"/>
                  <a:pt x="1384012" y="469015"/>
                  <a:pt x="1397725" y="470262"/>
                </a:cubicBezTo>
                <a:lnTo>
                  <a:pt x="1541417" y="483325"/>
                </a:lnTo>
                <a:cubicBezTo>
                  <a:pt x="1562179" y="514468"/>
                  <a:pt x="1596021" y="576334"/>
                  <a:pt x="1632857" y="600891"/>
                </a:cubicBezTo>
                <a:cubicBezTo>
                  <a:pt x="1644314" y="608529"/>
                  <a:pt x="1659729" y="607796"/>
                  <a:pt x="1672045" y="613954"/>
                </a:cubicBezTo>
                <a:cubicBezTo>
                  <a:pt x="1686087" y="620975"/>
                  <a:pt x="1696340" y="635115"/>
                  <a:pt x="1711234" y="640080"/>
                </a:cubicBezTo>
                <a:cubicBezTo>
                  <a:pt x="1762330" y="657112"/>
                  <a:pt x="1815737" y="666205"/>
                  <a:pt x="1867988" y="679268"/>
                </a:cubicBezTo>
                <a:cubicBezTo>
                  <a:pt x="1881051" y="692331"/>
                  <a:pt x="1896929" y="703086"/>
                  <a:pt x="1907177" y="718457"/>
                </a:cubicBezTo>
                <a:cubicBezTo>
                  <a:pt x="1914815" y="729914"/>
                  <a:pt x="1910504" y="747909"/>
                  <a:pt x="1920240" y="757645"/>
                </a:cubicBezTo>
                <a:cubicBezTo>
                  <a:pt x="1936827" y="774232"/>
                  <a:pt x="2038737" y="833969"/>
                  <a:pt x="2063931" y="849085"/>
                </a:cubicBezTo>
                <a:cubicBezTo>
                  <a:pt x="2076994" y="866502"/>
                  <a:pt x="2086395" y="887399"/>
                  <a:pt x="2103120" y="901337"/>
                </a:cubicBezTo>
                <a:cubicBezTo>
                  <a:pt x="2113698" y="910152"/>
                  <a:pt x="2134305" y="903195"/>
                  <a:pt x="2142308" y="914400"/>
                </a:cubicBezTo>
                <a:cubicBezTo>
                  <a:pt x="2158315" y="936809"/>
                  <a:pt x="2144820" y="978608"/>
                  <a:pt x="2168434" y="992777"/>
                </a:cubicBezTo>
                <a:cubicBezTo>
                  <a:pt x="2212628" y="1019293"/>
                  <a:pt x="2477504" y="1051858"/>
                  <a:pt x="2521131" y="1058091"/>
                </a:cubicBezTo>
                <a:cubicBezTo>
                  <a:pt x="2607746" y="1115834"/>
                  <a:pt x="2511501" y="1047970"/>
                  <a:pt x="2599508" y="1123405"/>
                </a:cubicBezTo>
                <a:cubicBezTo>
                  <a:pt x="2616038" y="1137574"/>
                  <a:pt x="2634343" y="1149531"/>
                  <a:pt x="2651760" y="1162594"/>
                </a:cubicBezTo>
                <a:cubicBezTo>
                  <a:pt x="2704011" y="1158240"/>
                  <a:pt x="2757100" y="1159814"/>
                  <a:pt x="2808514" y="1149531"/>
                </a:cubicBezTo>
                <a:cubicBezTo>
                  <a:pt x="2870907" y="1137052"/>
                  <a:pt x="2832434" y="1119630"/>
                  <a:pt x="2860765" y="1084217"/>
                </a:cubicBezTo>
                <a:cubicBezTo>
                  <a:pt x="2870573" y="1071958"/>
                  <a:pt x="2884603" y="1061381"/>
                  <a:pt x="2899954" y="1058091"/>
                </a:cubicBezTo>
                <a:cubicBezTo>
                  <a:pt x="2946981" y="1048014"/>
                  <a:pt x="2995748" y="1049382"/>
                  <a:pt x="3043645" y="1045028"/>
                </a:cubicBezTo>
                <a:cubicBezTo>
                  <a:pt x="3052354" y="1031965"/>
                  <a:pt x="3062750" y="1019882"/>
                  <a:pt x="3069771" y="1005840"/>
                </a:cubicBezTo>
                <a:cubicBezTo>
                  <a:pt x="3091096" y="963191"/>
                  <a:pt x="3082834" y="939959"/>
                  <a:pt x="3082834" y="888274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0D52F549-888B-8DD3-7564-26CBC1F96346}"/>
              </a:ext>
            </a:extLst>
          </p:cNvPr>
          <p:cNvSpPr/>
          <p:nvPr/>
        </p:nvSpPr>
        <p:spPr>
          <a:xfrm>
            <a:off x="2638697" y="1214846"/>
            <a:ext cx="770709" cy="1567922"/>
          </a:xfrm>
          <a:custGeom>
            <a:avLst/>
            <a:gdLst>
              <a:gd name="csX0" fmla="*/ 574766 w 770709"/>
              <a:gd name="csY0" fmla="*/ 0 h 1567922"/>
              <a:gd name="csX1" fmla="*/ 587829 w 770709"/>
              <a:gd name="csY1" fmla="*/ 65314 h 1567922"/>
              <a:gd name="csX2" fmla="*/ 627017 w 770709"/>
              <a:gd name="csY2" fmla="*/ 156754 h 1567922"/>
              <a:gd name="csX3" fmla="*/ 666206 w 770709"/>
              <a:gd name="csY3" fmla="*/ 182880 h 1567922"/>
              <a:gd name="csX4" fmla="*/ 692332 w 770709"/>
              <a:gd name="csY4" fmla="*/ 222068 h 1567922"/>
              <a:gd name="csX5" fmla="*/ 718457 w 770709"/>
              <a:gd name="csY5" fmla="*/ 300445 h 1567922"/>
              <a:gd name="csX6" fmla="*/ 731520 w 770709"/>
              <a:gd name="csY6" fmla="*/ 391885 h 1567922"/>
              <a:gd name="csX7" fmla="*/ 718457 w 770709"/>
              <a:gd name="csY7" fmla="*/ 509451 h 1567922"/>
              <a:gd name="csX8" fmla="*/ 705394 w 770709"/>
              <a:gd name="csY8" fmla="*/ 548640 h 1567922"/>
              <a:gd name="csX9" fmla="*/ 692332 w 770709"/>
              <a:gd name="csY9" fmla="*/ 613954 h 1567922"/>
              <a:gd name="csX10" fmla="*/ 705394 w 770709"/>
              <a:gd name="csY10" fmla="*/ 888274 h 1567922"/>
              <a:gd name="csX11" fmla="*/ 757646 w 770709"/>
              <a:gd name="csY11" fmla="*/ 1018903 h 1567922"/>
              <a:gd name="csX12" fmla="*/ 770709 w 770709"/>
              <a:gd name="csY12" fmla="*/ 1058091 h 1567922"/>
              <a:gd name="csX13" fmla="*/ 757646 w 770709"/>
              <a:gd name="csY13" fmla="*/ 1136468 h 1567922"/>
              <a:gd name="csX14" fmla="*/ 731520 w 770709"/>
              <a:gd name="csY14" fmla="*/ 1175657 h 1567922"/>
              <a:gd name="csX15" fmla="*/ 600892 w 770709"/>
              <a:gd name="csY15" fmla="*/ 1267097 h 1567922"/>
              <a:gd name="csX16" fmla="*/ 535577 w 770709"/>
              <a:gd name="csY16" fmla="*/ 1293223 h 1567922"/>
              <a:gd name="csX17" fmla="*/ 404949 w 770709"/>
              <a:gd name="csY17" fmla="*/ 1319348 h 1567922"/>
              <a:gd name="csX18" fmla="*/ 339634 w 770709"/>
              <a:gd name="csY18" fmla="*/ 1345474 h 1567922"/>
              <a:gd name="csX19" fmla="*/ 287383 w 770709"/>
              <a:gd name="csY19" fmla="*/ 1358537 h 1567922"/>
              <a:gd name="csX20" fmla="*/ 222069 w 770709"/>
              <a:gd name="csY20" fmla="*/ 1384663 h 1567922"/>
              <a:gd name="csX21" fmla="*/ 130629 w 770709"/>
              <a:gd name="csY21" fmla="*/ 1436914 h 1567922"/>
              <a:gd name="csX22" fmla="*/ 91440 w 770709"/>
              <a:gd name="csY22" fmla="*/ 1476103 h 1567922"/>
              <a:gd name="csX23" fmla="*/ 13063 w 770709"/>
              <a:gd name="csY23" fmla="*/ 1567543 h 1567922"/>
              <a:gd name="csX24" fmla="*/ 0 w 770709"/>
              <a:gd name="csY24" fmla="*/ 1567543 h 15679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770709" h="1567922">
                <a:moveTo>
                  <a:pt x="574766" y="0"/>
                </a:moveTo>
                <a:cubicBezTo>
                  <a:pt x="579120" y="21771"/>
                  <a:pt x="583013" y="43640"/>
                  <a:pt x="587829" y="65314"/>
                </a:cubicBezTo>
                <a:cubicBezTo>
                  <a:pt x="596394" y="103857"/>
                  <a:pt x="598197" y="127933"/>
                  <a:pt x="627017" y="156754"/>
                </a:cubicBezTo>
                <a:cubicBezTo>
                  <a:pt x="638118" y="167856"/>
                  <a:pt x="653143" y="174171"/>
                  <a:pt x="666206" y="182880"/>
                </a:cubicBezTo>
                <a:cubicBezTo>
                  <a:pt x="674915" y="195943"/>
                  <a:pt x="685956" y="207722"/>
                  <a:pt x="692332" y="222068"/>
                </a:cubicBezTo>
                <a:cubicBezTo>
                  <a:pt x="703517" y="247233"/>
                  <a:pt x="718457" y="300445"/>
                  <a:pt x="718457" y="300445"/>
                </a:cubicBezTo>
                <a:cubicBezTo>
                  <a:pt x="722811" y="330925"/>
                  <a:pt x="731520" y="361096"/>
                  <a:pt x="731520" y="391885"/>
                </a:cubicBezTo>
                <a:cubicBezTo>
                  <a:pt x="731520" y="431315"/>
                  <a:pt x="724939" y="470558"/>
                  <a:pt x="718457" y="509451"/>
                </a:cubicBezTo>
                <a:cubicBezTo>
                  <a:pt x="716193" y="523033"/>
                  <a:pt x="708734" y="535281"/>
                  <a:pt x="705394" y="548640"/>
                </a:cubicBezTo>
                <a:cubicBezTo>
                  <a:pt x="700009" y="570180"/>
                  <a:pt x="696686" y="592183"/>
                  <a:pt x="692332" y="613954"/>
                </a:cubicBezTo>
                <a:cubicBezTo>
                  <a:pt x="696686" y="705394"/>
                  <a:pt x="695285" y="797290"/>
                  <a:pt x="705394" y="888274"/>
                </a:cubicBezTo>
                <a:cubicBezTo>
                  <a:pt x="711340" y="941791"/>
                  <a:pt x="737828" y="972662"/>
                  <a:pt x="757646" y="1018903"/>
                </a:cubicBezTo>
                <a:cubicBezTo>
                  <a:pt x="763070" y="1031559"/>
                  <a:pt x="766355" y="1045028"/>
                  <a:pt x="770709" y="1058091"/>
                </a:cubicBezTo>
                <a:cubicBezTo>
                  <a:pt x="766355" y="1084217"/>
                  <a:pt x="766022" y="1111341"/>
                  <a:pt x="757646" y="1136468"/>
                </a:cubicBezTo>
                <a:cubicBezTo>
                  <a:pt x="752681" y="1151362"/>
                  <a:pt x="742621" y="1164556"/>
                  <a:pt x="731520" y="1175657"/>
                </a:cubicBezTo>
                <a:cubicBezTo>
                  <a:pt x="680624" y="1226553"/>
                  <a:pt x="659259" y="1241156"/>
                  <a:pt x="600892" y="1267097"/>
                </a:cubicBezTo>
                <a:cubicBezTo>
                  <a:pt x="579464" y="1276621"/>
                  <a:pt x="558200" y="1287053"/>
                  <a:pt x="535577" y="1293223"/>
                </a:cubicBezTo>
                <a:cubicBezTo>
                  <a:pt x="429446" y="1322167"/>
                  <a:pt x="489704" y="1291096"/>
                  <a:pt x="404949" y="1319348"/>
                </a:cubicBezTo>
                <a:cubicBezTo>
                  <a:pt x="382704" y="1326763"/>
                  <a:pt x="361879" y="1338059"/>
                  <a:pt x="339634" y="1345474"/>
                </a:cubicBezTo>
                <a:cubicBezTo>
                  <a:pt x="322602" y="1351151"/>
                  <a:pt x="304415" y="1352860"/>
                  <a:pt x="287383" y="1358537"/>
                </a:cubicBezTo>
                <a:cubicBezTo>
                  <a:pt x="265138" y="1365952"/>
                  <a:pt x="243497" y="1375140"/>
                  <a:pt x="222069" y="1384663"/>
                </a:cubicBezTo>
                <a:cubicBezTo>
                  <a:pt x="194685" y="1396834"/>
                  <a:pt x="154649" y="1416897"/>
                  <a:pt x="130629" y="1436914"/>
                </a:cubicBezTo>
                <a:cubicBezTo>
                  <a:pt x="116437" y="1448741"/>
                  <a:pt x="104503" y="1463040"/>
                  <a:pt x="91440" y="1476103"/>
                </a:cubicBezTo>
                <a:cubicBezTo>
                  <a:pt x="61800" y="1565022"/>
                  <a:pt x="90620" y="1552031"/>
                  <a:pt x="13063" y="1567543"/>
                </a:cubicBezTo>
                <a:cubicBezTo>
                  <a:pt x="8793" y="1568397"/>
                  <a:pt x="4354" y="1567543"/>
                  <a:pt x="0" y="1567543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-form: Shape 57">
            <a:extLst>
              <a:ext uri="{FF2B5EF4-FFF2-40B4-BE49-F238E27FC236}">
                <a16:creationId xmlns:a16="http://schemas.microsoft.com/office/drawing/2014/main" id="{12C4190A-35C6-9141-3645-BFF7EA69B91C}"/>
              </a:ext>
            </a:extLst>
          </p:cNvPr>
          <p:cNvSpPr/>
          <p:nvPr/>
        </p:nvSpPr>
        <p:spPr>
          <a:xfrm rot="244692">
            <a:off x="6523735" y="5137142"/>
            <a:ext cx="1750423" cy="1058091"/>
          </a:xfrm>
          <a:custGeom>
            <a:avLst/>
            <a:gdLst>
              <a:gd name="csX0" fmla="*/ 1750423 w 1750423"/>
              <a:gd name="csY0" fmla="*/ 0 h 1058091"/>
              <a:gd name="csX1" fmla="*/ 1685109 w 1750423"/>
              <a:gd name="csY1" fmla="*/ 13062 h 1058091"/>
              <a:gd name="csX2" fmla="*/ 1384663 w 1750423"/>
              <a:gd name="csY2" fmla="*/ 39188 h 1058091"/>
              <a:gd name="csX3" fmla="*/ 1319349 w 1750423"/>
              <a:gd name="csY3" fmla="*/ 52251 h 1058091"/>
              <a:gd name="csX4" fmla="*/ 1240972 w 1750423"/>
              <a:gd name="csY4" fmla="*/ 78377 h 1058091"/>
              <a:gd name="csX5" fmla="*/ 1031966 w 1750423"/>
              <a:gd name="csY5" fmla="*/ 104502 h 1058091"/>
              <a:gd name="csX6" fmla="*/ 953589 w 1750423"/>
              <a:gd name="csY6" fmla="*/ 130628 h 1058091"/>
              <a:gd name="csX7" fmla="*/ 875212 w 1750423"/>
              <a:gd name="csY7" fmla="*/ 143691 h 1058091"/>
              <a:gd name="csX8" fmla="*/ 822960 w 1750423"/>
              <a:gd name="csY8" fmla="*/ 169817 h 1058091"/>
              <a:gd name="csX9" fmla="*/ 744583 w 1750423"/>
              <a:gd name="csY9" fmla="*/ 195942 h 1058091"/>
              <a:gd name="csX10" fmla="*/ 653143 w 1750423"/>
              <a:gd name="csY10" fmla="*/ 248194 h 1058091"/>
              <a:gd name="csX11" fmla="*/ 600892 w 1750423"/>
              <a:gd name="csY11" fmla="*/ 274320 h 1058091"/>
              <a:gd name="csX12" fmla="*/ 509452 w 1750423"/>
              <a:gd name="csY12" fmla="*/ 339634 h 1058091"/>
              <a:gd name="csX13" fmla="*/ 470263 w 1750423"/>
              <a:gd name="csY13" fmla="*/ 352697 h 1058091"/>
              <a:gd name="csX14" fmla="*/ 418012 w 1750423"/>
              <a:gd name="csY14" fmla="*/ 391885 h 1058091"/>
              <a:gd name="csX15" fmla="*/ 378823 w 1750423"/>
              <a:gd name="csY15" fmla="*/ 418011 h 1058091"/>
              <a:gd name="csX16" fmla="*/ 326572 w 1750423"/>
              <a:gd name="csY16" fmla="*/ 470262 h 1058091"/>
              <a:gd name="csX17" fmla="*/ 261257 w 1750423"/>
              <a:gd name="csY17" fmla="*/ 548640 h 1058091"/>
              <a:gd name="csX18" fmla="*/ 209006 w 1750423"/>
              <a:gd name="csY18" fmla="*/ 587828 h 1058091"/>
              <a:gd name="csX19" fmla="*/ 104503 w 1750423"/>
              <a:gd name="csY19" fmla="*/ 731520 h 1058091"/>
              <a:gd name="csX20" fmla="*/ 52252 w 1750423"/>
              <a:gd name="csY20" fmla="*/ 796834 h 1058091"/>
              <a:gd name="csX21" fmla="*/ 39189 w 1750423"/>
              <a:gd name="csY21" fmla="*/ 836022 h 1058091"/>
              <a:gd name="csX22" fmla="*/ 13063 w 1750423"/>
              <a:gd name="csY22" fmla="*/ 875211 h 1058091"/>
              <a:gd name="csX23" fmla="*/ 0 w 1750423"/>
              <a:gd name="csY23" fmla="*/ 1005840 h 1058091"/>
              <a:gd name="csX24" fmla="*/ 39189 w 1750423"/>
              <a:gd name="csY24" fmla="*/ 1031965 h 1058091"/>
              <a:gd name="csX25" fmla="*/ 130629 w 1750423"/>
              <a:gd name="csY25" fmla="*/ 1045028 h 1058091"/>
              <a:gd name="csX26" fmla="*/ 169817 w 1750423"/>
              <a:gd name="csY26" fmla="*/ 1058091 h 1058091"/>
              <a:gd name="csX27" fmla="*/ 418012 w 1750423"/>
              <a:gd name="csY27" fmla="*/ 1031965 h 10580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1750423" h="1058091">
                <a:moveTo>
                  <a:pt x="1750423" y="0"/>
                </a:moveTo>
                <a:cubicBezTo>
                  <a:pt x="1728652" y="4354"/>
                  <a:pt x="1707185" y="10697"/>
                  <a:pt x="1685109" y="13062"/>
                </a:cubicBezTo>
                <a:cubicBezTo>
                  <a:pt x="1585154" y="23771"/>
                  <a:pt x="1384663" y="39188"/>
                  <a:pt x="1384663" y="39188"/>
                </a:cubicBezTo>
                <a:cubicBezTo>
                  <a:pt x="1362892" y="43542"/>
                  <a:pt x="1340769" y="46409"/>
                  <a:pt x="1319349" y="52251"/>
                </a:cubicBezTo>
                <a:cubicBezTo>
                  <a:pt x="1292780" y="59497"/>
                  <a:pt x="1268374" y="75637"/>
                  <a:pt x="1240972" y="78377"/>
                </a:cubicBezTo>
                <a:cubicBezTo>
                  <a:pt x="1083988" y="94075"/>
                  <a:pt x="1153508" y="84246"/>
                  <a:pt x="1031966" y="104502"/>
                </a:cubicBezTo>
                <a:cubicBezTo>
                  <a:pt x="1005840" y="113211"/>
                  <a:pt x="980306" y="123949"/>
                  <a:pt x="953589" y="130628"/>
                </a:cubicBezTo>
                <a:cubicBezTo>
                  <a:pt x="927894" y="137052"/>
                  <a:pt x="900581" y="136080"/>
                  <a:pt x="875212" y="143691"/>
                </a:cubicBezTo>
                <a:cubicBezTo>
                  <a:pt x="856560" y="149287"/>
                  <a:pt x="841040" y="162585"/>
                  <a:pt x="822960" y="169817"/>
                </a:cubicBezTo>
                <a:cubicBezTo>
                  <a:pt x="797391" y="180045"/>
                  <a:pt x="769214" y="183626"/>
                  <a:pt x="744583" y="195942"/>
                </a:cubicBezTo>
                <a:cubicBezTo>
                  <a:pt x="586687" y="274892"/>
                  <a:pt x="782388" y="174339"/>
                  <a:pt x="653143" y="248194"/>
                </a:cubicBezTo>
                <a:cubicBezTo>
                  <a:pt x="636236" y="257855"/>
                  <a:pt x="617405" y="263999"/>
                  <a:pt x="600892" y="274320"/>
                </a:cubicBezTo>
                <a:cubicBezTo>
                  <a:pt x="577241" y="289102"/>
                  <a:pt x="537074" y="325823"/>
                  <a:pt x="509452" y="339634"/>
                </a:cubicBezTo>
                <a:cubicBezTo>
                  <a:pt x="497136" y="345792"/>
                  <a:pt x="483326" y="348343"/>
                  <a:pt x="470263" y="352697"/>
                </a:cubicBezTo>
                <a:cubicBezTo>
                  <a:pt x="452846" y="365760"/>
                  <a:pt x="435728" y="379231"/>
                  <a:pt x="418012" y="391885"/>
                </a:cubicBezTo>
                <a:cubicBezTo>
                  <a:pt x="405237" y="401010"/>
                  <a:pt x="390743" y="407794"/>
                  <a:pt x="378823" y="418011"/>
                </a:cubicBezTo>
                <a:cubicBezTo>
                  <a:pt x="360121" y="434041"/>
                  <a:pt x="342602" y="451560"/>
                  <a:pt x="326572" y="470262"/>
                </a:cubicBezTo>
                <a:cubicBezTo>
                  <a:pt x="270753" y="535384"/>
                  <a:pt x="334429" y="485922"/>
                  <a:pt x="261257" y="548640"/>
                </a:cubicBezTo>
                <a:cubicBezTo>
                  <a:pt x="244727" y="562808"/>
                  <a:pt x="224401" y="572434"/>
                  <a:pt x="209006" y="587828"/>
                </a:cubicBezTo>
                <a:cubicBezTo>
                  <a:pt x="165002" y="631832"/>
                  <a:pt x="140841" y="681555"/>
                  <a:pt x="104503" y="731520"/>
                </a:cubicBezTo>
                <a:cubicBezTo>
                  <a:pt x="88104" y="754068"/>
                  <a:pt x="69669" y="775063"/>
                  <a:pt x="52252" y="796834"/>
                </a:cubicBezTo>
                <a:cubicBezTo>
                  <a:pt x="47898" y="809897"/>
                  <a:pt x="45347" y="823706"/>
                  <a:pt x="39189" y="836022"/>
                </a:cubicBezTo>
                <a:cubicBezTo>
                  <a:pt x="32168" y="850064"/>
                  <a:pt x="16593" y="859913"/>
                  <a:pt x="13063" y="875211"/>
                </a:cubicBezTo>
                <a:cubicBezTo>
                  <a:pt x="3223" y="917851"/>
                  <a:pt x="4354" y="962297"/>
                  <a:pt x="0" y="1005840"/>
                </a:cubicBezTo>
                <a:cubicBezTo>
                  <a:pt x="13063" y="1014548"/>
                  <a:pt x="24152" y="1027454"/>
                  <a:pt x="39189" y="1031965"/>
                </a:cubicBezTo>
                <a:cubicBezTo>
                  <a:pt x="68680" y="1040812"/>
                  <a:pt x="100437" y="1038990"/>
                  <a:pt x="130629" y="1045028"/>
                </a:cubicBezTo>
                <a:cubicBezTo>
                  <a:pt x="144131" y="1047728"/>
                  <a:pt x="156754" y="1053737"/>
                  <a:pt x="169817" y="1058091"/>
                </a:cubicBezTo>
                <a:cubicBezTo>
                  <a:pt x="401606" y="1044456"/>
                  <a:pt x="325563" y="1078189"/>
                  <a:pt x="418012" y="1031965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-form: Shape 58">
            <a:extLst>
              <a:ext uri="{FF2B5EF4-FFF2-40B4-BE49-F238E27FC236}">
                <a16:creationId xmlns:a16="http://schemas.microsoft.com/office/drawing/2014/main" id="{1FE05AF8-6C97-2732-702F-6CF3715C5592}"/>
              </a:ext>
            </a:extLst>
          </p:cNvPr>
          <p:cNvSpPr/>
          <p:nvPr/>
        </p:nvSpPr>
        <p:spPr>
          <a:xfrm>
            <a:off x="3642215" y="5351396"/>
            <a:ext cx="3344728" cy="418011"/>
          </a:xfrm>
          <a:custGeom>
            <a:avLst/>
            <a:gdLst>
              <a:gd name="csX0" fmla="*/ 3344728 w 3344728"/>
              <a:gd name="csY0" fmla="*/ 117566 h 418011"/>
              <a:gd name="csX1" fmla="*/ 2978968 w 3344728"/>
              <a:gd name="csY1" fmla="*/ 117566 h 418011"/>
              <a:gd name="csX2" fmla="*/ 2939780 w 3344728"/>
              <a:gd name="csY2" fmla="*/ 143691 h 418011"/>
              <a:gd name="csX3" fmla="*/ 2848340 w 3344728"/>
              <a:gd name="csY3" fmla="*/ 182880 h 418011"/>
              <a:gd name="csX4" fmla="*/ 2809151 w 3344728"/>
              <a:gd name="csY4" fmla="*/ 209006 h 418011"/>
              <a:gd name="csX5" fmla="*/ 2756900 w 3344728"/>
              <a:gd name="csY5" fmla="*/ 222069 h 418011"/>
              <a:gd name="csX6" fmla="*/ 2717711 w 3344728"/>
              <a:gd name="csY6" fmla="*/ 235131 h 418011"/>
              <a:gd name="csX7" fmla="*/ 2613208 w 3344728"/>
              <a:gd name="csY7" fmla="*/ 222069 h 418011"/>
              <a:gd name="csX8" fmla="*/ 2574020 w 3344728"/>
              <a:gd name="csY8" fmla="*/ 195943 h 418011"/>
              <a:gd name="csX9" fmla="*/ 2443391 w 3344728"/>
              <a:gd name="csY9" fmla="*/ 169817 h 418011"/>
              <a:gd name="csX10" fmla="*/ 2260511 w 3344728"/>
              <a:gd name="csY10" fmla="*/ 182880 h 418011"/>
              <a:gd name="csX11" fmla="*/ 2156008 w 3344728"/>
              <a:gd name="csY11" fmla="*/ 261257 h 418011"/>
              <a:gd name="csX12" fmla="*/ 2012317 w 3344728"/>
              <a:gd name="csY12" fmla="*/ 313509 h 418011"/>
              <a:gd name="csX13" fmla="*/ 1633494 w 3344728"/>
              <a:gd name="csY13" fmla="*/ 248194 h 418011"/>
              <a:gd name="csX14" fmla="*/ 1555117 w 3344728"/>
              <a:gd name="csY14" fmla="*/ 261257 h 418011"/>
              <a:gd name="csX15" fmla="*/ 1476740 w 3344728"/>
              <a:gd name="csY15" fmla="*/ 300446 h 418011"/>
              <a:gd name="csX16" fmla="*/ 1424488 w 3344728"/>
              <a:gd name="csY16" fmla="*/ 339634 h 418011"/>
              <a:gd name="csX17" fmla="*/ 1359174 w 3344728"/>
              <a:gd name="csY17" fmla="*/ 352697 h 418011"/>
              <a:gd name="csX18" fmla="*/ 1097917 w 3344728"/>
              <a:gd name="csY18" fmla="*/ 418011 h 418011"/>
              <a:gd name="csX19" fmla="*/ 248831 w 3344728"/>
              <a:gd name="csY19" fmla="*/ 404949 h 418011"/>
              <a:gd name="csX20" fmla="*/ 196580 w 3344728"/>
              <a:gd name="csY20" fmla="*/ 365760 h 418011"/>
              <a:gd name="csX21" fmla="*/ 105140 w 3344728"/>
              <a:gd name="csY21" fmla="*/ 313509 h 418011"/>
              <a:gd name="csX22" fmla="*/ 26763 w 3344728"/>
              <a:gd name="csY22" fmla="*/ 222069 h 418011"/>
              <a:gd name="csX23" fmla="*/ 13700 w 3344728"/>
              <a:gd name="csY23" fmla="*/ 169817 h 418011"/>
              <a:gd name="csX24" fmla="*/ 637 w 3344728"/>
              <a:gd name="csY24" fmla="*/ 0 h 4180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3344728" h="418011">
                <a:moveTo>
                  <a:pt x="3344728" y="117566"/>
                </a:moveTo>
                <a:cubicBezTo>
                  <a:pt x="3226157" y="110591"/>
                  <a:pt x="3098236" y="92009"/>
                  <a:pt x="2978968" y="117566"/>
                </a:cubicBezTo>
                <a:cubicBezTo>
                  <a:pt x="2963617" y="120855"/>
                  <a:pt x="2953822" y="136670"/>
                  <a:pt x="2939780" y="143691"/>
                </a:cubicBezTo>
                <a:cubicBezTo>
                  <a:pt x="2910120" y="158521"/>
                  <a:pt x="2878000" y="168050"/>
                  <a:pt x="2848340" y="182880"/>
                </a:cubicBezTo>
                <a:cubicBezTo>
                  <a:pt x="2834298" y="189901"/>
                  <a:pt x="2823581" y="202821"/>
                  <a:pt x="2809151" y="209006"/>
                </a:cubicBezTo>
                <a:cubicBezTo>
                  <a:pt x="2792650" y="216078"/>
                  <a:pt x="2774162" y="217137"/>
                  <a:pt x="2756900" y="222069"/>
                </a:cubicBezTo>
                <a:cubicBezTo>
                  <a:pt x="2743660" y="225852"/>
                  <a:pt x="2730774" y="230777"/>
                  <a:pt x="2717711" y="235131"/>
                </a:cubicBezTo>
                <a:cubicBezTo>
                  <a:pt x="2682877" y="230777"/>
                  <a:pt x="2647076" y="231306"/>
                  <a:pt x="2613208" y="222069"/>
                </a:cubicBezTo>
                <a:cubicBezTo>
                  <a:pt x="2598062" y="217938"/>
                  <a:pt x="2589025" y="200560"/>
                  <a:pt x="2574020" y="195943"/>
                </a:cubicBezTo>
                <a:cubicBezTo>
                  <a:pt x="2531578" y="182884"/>
                  <a:pt x="2443391" y="169817"/>
                  <a:pt x="2443391" y="169817"/>
                </a:cubicBezTo>
                <a:cubicBezTo>
                  <a:pt x="2382431" y="174171"/>
                  <a:pt x="2320795" y="172833"/>
                  <a:pt x="2260511" y="182880"/>
                </a:cubicBezTo>
                <a:cubicBezTo>
                  <a:pt x="2203299" y="192415"/>
                  <a:pt x="2200438" y="230156"/>
                  <a:pt x="2156008" y="261257"/>
                </a:cubicBezTo>
                <a:cubicBezTo>
                  <a:pt x="2097065" y="302517"/>
                  <a:pt x="2076406" y="300691"/>
                  <a:pt x="2012317" y="313509"/>
                </a:cubicBezTo>
                <a:cubicBezTo>
                  <a:pt x="1882976" y="284766"/>
                  <a:pt x="1765651" y="248194"/>
                  <a:pt x="1633494" y="248194"/>
                </a:cubicBezTo>
                <a:cubicBezTo>
                  <a:pt x="1607008" y="248194"/>
                  <a:pt x="1581243" y="256903"/>
                  <a:pt x="1555117" y="261257"/>
                </a:cubicBezTo>
                <a:cubicBezTo>
                  <a:pt x="1350326" y="397784"/>
                  <a:pt x="1666013" y="192291"/>
                  <a:pt x="1476740" y="300446"/>
                </a:cubicBezTo>
                <a:cubicBezTo>
                  <a:pt x="1457837" y="311248"/>
                  <a:pt x="1444383" y="330792"/>
                  <a:pt x="1424488" y="339634"/>
                </a:cubicBezTo>
                <a:cubicBezTo>
                  <a:pt x="1404199" y="348651"/>
                  <a:pt x="1380395" y="346167"/>
                  <a:pt x="1359174" y="352697"/>
                </a:cubicBezTo>
                <a:cubicBezTo>
                  <a:pt x="1131527" y="422743"/>
                  <a:pt x="1396085" y="368318"/>
                  <a:pt x="1097917" y="418011"/>
                </a:cubicBezTo>
                <a:lnTo>
                  <a:pt x="248831" y="404949"/>
                </a:lnTo>
                <a:cubicBezTo>
                  <a:pt x="227096" y="403689"/>
                  <a:pt x="214296" y="378414"/>
                  <a:pt x="196580" y="365760"/>
                </a:cubicBezTo>
                <a:cubicBezTo>
                  <a:pt x="153499" y="334987"/>
                  <a:pt x="156165" y="339021"/>
                  <a:pt x="105140" y="313509"/>
                </a:cubicBezTo>
                <a:cubicBezTo>
                  <a:pt x="80803" y="289172"/>
                  <a:pt x="41684" y="256885"/>
                  <a:pt x="26763" y="222069"/>
                </a:cubicBezTo>
                <a:cubicBezTo>
                  <a:pt x="19691" y="205567"/>
                  <a:pt x="17221" y="187422"/>
                  <a:pt x="13700" y="169817"/>
                </a:cubicBezTo>
                <a:cubicBezTo>
                  <a:pt x="-4374" y="79448"/>
                  <a:pt x="637" y="97127"/>
                  <a:pt x="637" y="0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10" name="Group 1109">
            <a:extLst>
              <a:ext uri="{FF2B5EF4-FFF2-40B4-BE49-F238E27FC236}">
                <a16:creationId xmlns:a16="http://schemas.microsoft.com/office/drawing/2014/main" id="{93D28A53-DF0C-1BE0-FA85-631D9594B72E}"/>
              </a:ext>
            </a:extLst>
          </p:cNvPr>
          <p:cNvGrpSpPr/>
          <p:nvPr/>
        </p:nvGrpSpPr>
        <p:grpSpPr>
          <a:xfrm>
            <a:off x="8183347" y="5238037"/>
            <a:ext cx="3451377" cy="1400827"/>
            <a:chOff x="8183347" y="5238037"/>
            <a:chExt cx="3451377" cy="1400827"/>
          </a:xfrm>
        </p:grpSpPr>
        <p:sp>
          <p:nvSpPr>
            <p:cNvPr id="1106" name="TextBox 1105">
              <a:extLst>
                <a:ext uri="{FF2B5EF4-FFF2-40B4-BE49-F238E27FC236}">
                  <a16:creationId xmlns:a16="http://schemas.microsoft.com/office/drawing/2014/main" id="{A1784C8D-1321-17F9-3004-3988E023AB5B}"/>
                </a:ext>
              </a:extLst>
            </p:cNvPr>
            <p:cNvSpPr txBox="1"/>
            <p:nvPr/>
          </p:nvSpPr>
          <p:spPr>
            <a:xfrm>
              <a:off x="9423283" y="5261182"/>
              <a:ext cx="221144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>
                  <a:latin typeface="Poppins" panose="00000500000000000000" pitchFamily="2" charset="0"/>
                  <a:cs typeface="Poppins" panose="00000500000000000000" pitchFamily="2" charset="0"/>
                </a:rPr>
                <a:t>Why</a:t>
              </a:r>
              <a:r>
                <a:rPr lang="en-GB">
                  <a:latin typeface="Poppins" panose="00000500000000000000" pitchFamily="2" charset="0"/>
                  <a:cs typeface="Poppins" panose="00000500000000000000" pitchFamily="2" charset="0"/>
                </a:rPr>
                <a:t> do people think it’s </a:t>
              </a:r>
              <a:r>
                <a:rPr lang="en-GB" b="1">
                  <a:latin typeface="Poppins" panose="00000500000000000000" pitchFamily="2" charset="0"/>
                  <a:cs typeface="Poppins" panose="00000500000000000000" pitchFamily="2" charset="0"/>
                </a:rPr>
                <a:t>safe</a:t>
              </a:r>
              <a:r>
                <a:rPr lang="en-GB">
                  <a:latin typeface="Poppins" panose="00000500000000000000" pitchFamily="2" charset="0"/>
                  <a:cs typeface="Poppins" panose="00000500000000000000" pitchFamily="2" charset="0"/>
                </a:rPr>
                <a:t> to enter the water in these areas?</a:t>
              </a:r>
              <a:r>
                <a:rPr kumimoji="0" lang="en-GB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</a:t>
              </a:r>
            </a:p>
          </p:txBody>
        </p:sp>
        <p:grpSp>
          <p:nvGrpSpPr>
            <p:cNvPr id="1107" name="Group 1106">
              <a:extLst>
                <a:ext uri="{FF2B5EF4-FFF2-40B4-BE49-F238E27FC236}">
                  <a16:creationId xmlns:a16="http://schemas.microsoft.com/office/drawing/2014/main" id="{E3F6997D-914E-C80B-12C4-1EA3FC9B69C8}"/>
                </a:ext>
              </a:extLst>
            </p:cNvPr>
            <p:cNvGrpSpPr/>
            <p:nvPr/>
          </p:nvGrpSpPr>
          <p:grpSpPr>
            <a:xfrm>
              <a:off x="8183347" y="5238037"/>
              <a:ext cx="1453040" cy="1400827"/>
              <a:chOff x="2714992" y="5408776"/>
              <a:chExt cx="1453040" cy="1400827"/>
            </a:xfrm>
          </p:grpSpPr>
          <p:pic>
            <p:nvPicPr>
              <p:cNvPr id="1108" name="Graphic 1107" descr="Speech with solid fill">
                <a:extLst>
                  <a:ext uri="{FF2B5EF4-FFF2-40B4-BE49-F238E27FC236}">
                    <a16:creationId xmlns:a16="http://schemas.microsoft.com/office/drawing/2014/main" id="{9432961F-96F2-C9FD-9539-B5A7211DE6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714992" y="5408776"/>
                <a:ext cx="1400827" cy="1400827"/>
              </a:xfrm>
              <a:prstGeom prst="rect">
                <a:avLst/>
              </a:prstGeom>
            </p:spPr>
          </p:pic>
          <p:sp>
            <p:nvSpPr>
              <p:cNvPr id="1109" name="TextBox 1108">
                <a:extLst>
                  <a:ext uri="{FF2B5EF4-FFF2-40B4-BE49-F238E27FC236}">
                    <a16:creationId xmlns:a16="http://schemas.microsoft.com/office/drawing/2014/main" id="{FF6E82F5-8F9D-1C5E-DDBA-F2F80E4C8885}"/>
                  </a:ext>
                </a:extLst>
              </p:cNvPr>
              <p:cNvSpPr txBox="1"/>
              <p:nvPr/>
            </p:nvSpPr>
            <p:spPr>
              <a:xfrm>
                <a:off x="2962687" y="5687996"/>
                <a:ext cx="1205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LET’S TALK</a:t>
                </a:r>
              </a:p>
            </p:txBody>
          </p:sp>
        </p:grp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987B2DC2-F487-CD66-21A9-64DE5BCC9CDE}"/>
              </a:ext>
            </a:extLst>
          </p:cNvPr>
          <p:cNvSpPr/>
          <p:nvPr/>
        </p:nvSpPr>
        <p:spPr>
          <a:xfrm>
            <a:off x="4673861" y="2523106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9F16507-A045-9D4E-79E5-BF7B40685906}"/>
              </a:ext>
            </a:extLst>
          </p:cNvPr>
          <p:cNvSpPr/>
          <p:nvPr/>
        </p:nvSpPr>
        <p:spPr>
          <a:xfrm>
            <a:off x="4764308" y="1523955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0C62DADE-A653-19C5-3D03-1F3A7C201D71}"/>
              </a:ext>
            </a:extLst>
          </p:cNvPr>
          <p:cNvSpPr/>
          <p:nvPr/>
        </p:nvSpPr>
        <p:spPr>
          <a:xfrm>
            <a:off x="5042206" y="1698468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0" name="Oval 1159">
            <a:extLst>
              <a:ext uri="{FF2B5EF4-FFF2-40B4-BE49-F238E27FC236}">
                <a16:creationId xmlns:a16="http://schemas.microsoft.com/office/drawing/2014/main" id="{7441A054-DEEC-20B0-7E20-A148F25931C3}"/>
              </a:ext>
            </a:extLst>
          </p:cNvPr>
          <p:cNvSpPr/>
          <p:nvPr/>
        </p:nvSpPr>
        <p:spPr>
          <a:xfrm>
            <a:off x="9207507" y="2285740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4" name="Oval 1163">
            <a:extLst>
              <a:ext uri="{FF2B5EF4-FFF2-40B4-BE49-F238E27FC236}">
                <a16:creationId xmlns:a16="http://schemas.microsoft.com/office/drawing/2014/main" id="{45A5A256-AD3E-3D0A-A1AB-56A302802C4B}"/>
              </a:ext>
            </a:extLst>
          </p:cNvPr>
          <p:cNvSpPr/>
          <p:nvPr/>
        </p:nvSpPr>
        <p:spPr>
          <a:xfrm>
            <a:off x="8822077" y="2604855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-form: Shape 39">
            <a:extLst>
              <a:ext uri="{FF2B5EF4-FFF2-40B4-BE49-F238E27FC236}">
                <a16:creationId xmlns:a16="http://schemas.microsoft.com/office/drawing/2014/main" id="{2312AB6B-AEF8-51BA-C3FB-C981E35A9707}"/>
              </a:ext>
            </a:extLst>
          </p:cNvPr>
          <p:cNvSpPr/>
          <p:nvPr/>
        </p:nvSpPr>
        <p:spPr>
          <a:xfrm>
            <a:off x="1489166" y="3187337"/>
            <a:ext cx="3383280" cy="2560320"/>
          </a:xfrm>
          <a:custGeom>
            <a:avLst/>
            <a:gdLst>
              <a:gd name="csX0" fmla="*/ 3383280 w 3383280"/>
              <a:gd name="csY0" fmla="*/ 0 h 2560320"/>
              <a:gd name="csX1" fmla="*/ 3317965 w 3383280"/>
              <a:gd name="csY1" fmla="*/ 52252 h 2560320"/>
              <a:gd name="csX2" fmla="*/ 3213463 w 3383280"/>
              <a:gd name="csY2" fmla="*/ 169817 h 2560320"/>
              <a:gd name="csX3" fmla="*/ 3095897 w 3383280"/>
              <a:gd name="csY3" fmla="*/ 195943 h 2560320"/>
              <a:gd name="csX4" fmla="*/ 3017520 w 3383280"/>
              <a:gd name="csY4" fmla="*/ 235132 h 2560320"/>
              <a:gd name="csX5" fmla="*/ 2965268 w 3383280"/>
              <a:gd name="csY5" fmla="*/ 274320 h 2560320"/>
              <a:gd name="csX6" fmla="*/ 2873828 w 3383280"/>
              <a:gd name="csY6" fmla="*/ 287383 h 2560320"/>
              <a:gd name="csX7" fmla="*/ 2599508 w 3383280"/>
              <a:gd name="csY7" fmla="*/ 300446 h 2560320"/>
              <a:gd name="csX8" fmla="*/ 2547257 w 3383280"/>
              <a:gd name="csY8" fmla="*/ 326572 h 2560320"/>
              <a:gd name="csX9" fmla="*/ 2508068 w 3383280"/>
              <a:gd name="csY9" fmla="*/ 352697 h 2560320"/>
              <a:gd name="csX10" fmla="*/ 2495005 w 3383280"/>
              <a:gd name="csY10" fmla="*/ 627017 h 2560320"/>
              <a:gd name="csX11" fmla="*/ 2481943 w 3383280"/>
              <a:gd name="csY11" fmla="*/ 679269 h 2560320"/>
              <a:gd name="csX12" fmla="*/ 2455817 w 3383280"/>
              <a:gd name="csY12" fmla="*/ 953589 h 2560320"/>
              <a:gd name="csX13" fmla="*/ 2429691 w 3383280"/>
              <a:gd name="csY13" fmla="*/ 992777 h 2560320"/>
              <a:gd name="csX14" fmla="*/ 2364377 w 3383280"/>
              <a:gd name="csY14" fmla="*/ 1018903 h 2560320"/>
              <a:gd name="csX15" fmla="*/ 2259874 w 3383280"/>
              <a:gd name="csY15" fmla="*/ 1045029 h 2560320"/>
              <a:gd name="csX16" fmla="*/ 2207623 w 3383280"/>
              <a:gd name="csY16" fmla="*/ 1084217 h 2560320"/>
              <a:gd name="csX17" fmla="*/ 2168434 w 3383280"/>
              <a:gd name="csY17" fmla="*/ 1110343 h 2560320"/>
              <a:gd name="csX18" fmla="*/ 2103120 w 3383280"/>
              <a:gd name="csY18" fmla="*/ 1201783 h 2560320"/>
              <a:gd name="csX19" fmla="*/ 1972491 w 3383280"/>
              <a:gd name="csY19" fmla="*/ 1240972 h 2560320"/>
              <a:gd name="csX20" fmla="*/ 1763485 w 3383280"/>
              <a:gd name="csY20" fmla="*/ 1227909 h 2560320"/>
              <a:gd name="csX21" fmla="*/ 1711234 w 3383280"/>
              <a:gd name="csY21" fmla="*/ 1214846 h 2560320"/>
              <a:gd name="csX22" fmla="*/ 1632857 w 3383280"/>
              <a:gd name="csY22" fmla="*/ 1201783 h 2560320"/>
              <a:gd name="csX23" fmla="*/ 1593668 w 3383280"/>
              <a:gd name="csY23" fmla="*/ 1175657 h 2560320"/>
              <a:gd name="csX24" fmla="*/ 1384663 w 3383280"/>
              <a:gd name="csY24" fmla="*/ 1227909 h 2560320"/>
              <a:gd name="csX25" fmla="*/ 1293223 w 3383280"/>
              <a:gd name="csY25" fmla="*/ 1345474 h 2560320"/>
              <a:gd name="csX26" fmla="*/ 1240971 w 3383280"/>
              <a:gd name="csY26" fmla="*/ 1358537 h 2560320"/>
              <a:gd name="csX27" fmla="*/ 927463 w 3383280"/>
              <a:gd name="csY27" fmla="*/ 1397726 h 2560320"/>
              <a:gd name="csX28" fmla="*/ 888274 w 3383280"/>
              <a:gd name="csY28" fmla="*/ 1436914 h 2560320"/>
              <a:gd name="csX29" fmla="*/ 836023 w 3383280"/>
              <a:gd name="csY29" fmla="*/ 1515292 h 2560320"/>
              <a:gd name="csX30" fmla="*/ 809897 w 3383280"/>
              <a:gd name="csY30" fmla="*/ 1554480 h 2560320"/>
              <a:gd name="csX31" fmla="*/ 796834 w 3383280"/>
              <a:gd name="csY31" fmla="*/ 1606732 h 2560320"/>
              <a:gd name="csX32" fmla="*/ 770708 w 3383280"/>
              <a:gd name="csY32" fmla="*/ 1685109 h 2560320"/>
              <a:gd name="csX33" fmla="*/ 783771 w 3383280"/>
              <a:gd name="csY33" fmla="*/ 1737360 h 2560320"/>
              <a:gd name="csX34" fmla="*/ 836023 w 3383280"/>
              <a:gd name="csY34" fmla="*/ 1789612 h 2560320"/>
              <a:gd name="csX35" fmla="*/ 783771 w 3383280"/>
              <a:gd name="csY35" fmla="*/ 1985554 h 2560320"/>
              <a:gd name="csX36" fmla="*/ 744583 w 3383280"/>
              <a:gd name="csY36" fmla="*/ 2037806 h 2560320"/>
              <a:gd name="csX37" fmla="*/ 731520 w 3383280"/>
              <a:gd name="csY37" fmla="*/ 2233749 h 2560320"/>
              <a:gd name="csX38" fmla="*/ 666205 w 3383280"/>
              <a:gd name="csY38" fmla="*/ 2259874 h 2560320"/>
              <a:gd name="csX39" fmla="*/ 587828 w 3383280"/>
              <a:gd name="csY39" fmla="*/ 2312126 h 2560320"/>
              <a:gd name="csX40" fmla="*/ 483325 w 3383280"/>
              <a:gd name="csY40" fmla="*/ 2390503 h 2560320"/>
              <a:gd name="csX41" fmla="*/ 418011 w 3383280"/>
              <a:gd name="csY41" fmla="*/ 2416629 h 2560320"/>
              <a:gd name="csX42" fmla="*/ 352697 w 3383280"/>
              <a:gd name="csY42" fmla="*/ 2455817 h 2560320"/>
              <a:gd name="csX43" fmla="*/ 300445 w 3383280"/>
              <a:gd name="csY43" fmla="*/ 2468880 h 2560320"/>
              <a:gd name="csX44" fmla="*/ 156754 w 3383280"/>
              <a:gd name="csY44" fmla="*/ 2521132 h 2560320"/>
              <a:gd name="csX45" fmla="*/ 0 w 3383280"/>
              <a:gd name="csY45" fmla="*/ 2560320 h 25603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3383280" h="2560320">
                <a:moveTo>
                  <a:pt x="3383280" y="0"/>
                </a:moveTo>
                <a:cubicBezTo>
                  <a:pt x="3361508" y="17417"/>
                  <a:pt x="3337680" y="32537"/>
                  <a:pt x="3317965" y="52252"/>
                </a:cubicBezTo>
                <a:cubicBezTo>
                  <a:pt x="3274400" y="95817"/>
                  <a:pt x="3295753" y="142387"/>
                  <a:pt x="3213463" y="169817"/>
                </a:cubicBezTo>
                <a:cubicBezTo>
                  <a:pt x="3149147" y="191256"/>
                  <a:pt x="3187856" y="180616"/>
                  <a:pt x="3095897" y="195943"/>
                </a:cubicBezTo>
                <a:cubicBezTo>
                  <a:pt x="2891106" y="332470"/>
                  <a:pt x="3206793" y="126977"/>
                  <a:pt x="3017520" y="235132"/>
                </a:cubicBezTo>
                <a:cubicBezTo>
                  <a:pt x="2998617" y="245934"/>
                  <a:pt x="2985729" y="266880"/>
                  <a:pt x="2965268" y="274320"/>
                </a:cubicBezTo>
                <a:cubicBezTo>
                  <a:pt x="2936332" y="284842"/>
                  <a:pt x="2904539" y="285189"/>
                  <a:pt x="2873828" y="287383"/>
                </a:cubicBezTo>
                <a:cubicBezTo>
                  <a:pt x="2782517" y="293905"/>
                  <a:pt x="2690948" y="296092"/>
                  <a:pt x="2599508" y="300446"/>
                </a:cubicBezTo>
                <a:cubicBezTo>
                  <a:pt x="2582091" y="309155"/>
                  <a:pt x="2564164" y="316911"/>
                  <a:pt x="2547257" y="326572"/>
                </a:cubicBezTo>
                <a:cubicBezTo>
                  <a:pt x="2533626" y="334361"/>
                  <a:pt x="2510758" y="337230"/>
                  <a:pt x="2508068" y="352697"/>
                </a:cubicBezTo>
                <a:cubicBezTo>
                  <a:pt x="2492383" y="442887"/>
                  <a:pt x="2502305" y="535765"/>
                  <a:pt x="2495005" y="627017"/>
                </a:cubicBezTo>
                <a:cubicBezTo>
                  <a:pt x="2493573" y="644913"/>
                  <a:pt x="2486297" y="661852"/>
                  <a:pt x="2481943" y="679269"/>
                </a:cubicBezTo>
                <a:cubicBezTo>
                  <a:pt x="2473234" y="770709"/>
                  <a:pt x="2470918" y="862985"/>
                  <a:pt x="2455817" y="953589"/>
                </a:cubicBezTo>
                <a:cubicBezTo>
                  <a:pt x="2453236" y="969075"/>
                  <a:pt x="2442466" y="983652"/>
                  <a:pt x="2429691" y="992777"/>
                </a:cubicBezTo>
                <a:cubicBezTo>
                  <a:pt x="2410610" y="1006406"/>
                  <a:pt x="2386789" y="1012007"/>
                  <a:pt x="2364377" y="1018903"/>
                </a:cubicBezTo>
                <a:cubicBezTo>
                  <a:pt x="2330058" y="1029463"/>
                  <a:pt x="2259874" y="1045029"/>
                  <a:pt x="2259874" y="1045029"/>
                </a:cubicBezTo>
                <a:cubicBezTo>
                  <a:pt x="2242457" y="1058092"/>
                  <a:pt x="2225339" y="1071563"/>
                  <a:pt x="2207623" y="1084217"/>
                </a:cubicBezTo>
                <a:cubicBezTo>
                  <a:pt x="2194848" y="1093342"/>
                  <a:pt x="2178242" y="1098084"/>
                  <a:pt x="2168434" y="1110343"/>
                </a:cubicBezTo>
                <a:cubicBezTo>
                  <a:pt x="2112766" y="1179928"/>
                  <a:pt x="2227387" y="1127223"/>
                  <a:pt x="2103120" y="1201783"/>
                </a:cubicBezTo>
                <a:cubicBezTo>
                  <a:pt x="2080403" y="1215414"/>
                  <a:pt x="2004070" y="1233077"/>
                  <a:pt x="1972491" y="1240972"/>
                </a:cubicBezTo>
                <a:cubicBezTo>
                  <a:pt x="1902822" y="1236618"/>
                  <a:pt x="1832943" y="1234855"/>
                  <a:pt x="1763485" y="1227909"/>
                </a:cubicBezTo>
                <a:cubicBezTo>
                  <a:pt x="1745621" y="1226123"/>
                  <a:pt x="1728838" y="1218367"/>
                  <a:pt x="1711234" y="1214846"/>
                </a:cubicBezTo>
                <a:cubicBezTo>
                  <a:pt x="1685262" y="1209652"/>
                  <a:pt x="1658983" y="1206137"/>
                  <a:pt x="1632857" y="1201783"/>
                </a:cubicBezTo>
                <a:cubicBezTo>
                  <a:pt x="1619794" y="1193074"/>
                  <a:pt x="1609368" y="1175657"/>
                  <a:pt x="1593668" y="1175657"/>
                </a:cubicBezTo>
                <a:cubicBezTo>
                  <a:pt x="1451103" y="1175657"/>
                  <a:pt x="1459780" y="1177830"/>
                  <a:pt x="1384663" y="1227909"/>
                </a:cubicBezTo>
                <a:cubicBezTo>
                  <a:pt x="1370325" y="1249416"/>
                  <a:pt x="1326279" y="1326585"/>
                  <a:pt x="1293223" y="1345474"/>
                </a:cubicBezTo>
                <a:cubicBezTo>
                  <a:pt x="1277635" y="1354381"/>
                  <a:pt x="1258388" y="1354183"/>
                  <a:pt x="1240971" y="1358537"/>
                </a:cubicBezTo>
                <a:cubicBezTo>
                  <a:pt x="1086911" y="1435569"/>
                  <a:pt x="1314831" y="1330358"/>
                  <a:pt x="927463" y="1397726"/>
                </a:cubicBezTo>
                <a:cubicBezTo>
                  <a:pt x="909263" y="1400891"/>
                  <a:pt x="899616" y="1422332"/>
                  <a:pt x="888274" y="1436914"/>
                </a:cubicBezTo>
                <a:cubicBezTo>
                  <a:pt x="868997" y="1461699"/>
                  <a:pt x="853440" y="1489166"/>
                  <a:pt x="836023" y="1515292"/>
                </a:cubicBezTo>
                <a:lnTo>
                  <a:pt x="809897" y="1554480"/>
                </a:lnTo>
                <a:cubicBezTo>
                  <a:pt x="805543" y="1571897"/>
                  <a:pt x="801993" y="1589536"/>
                  <a:pt x="796834" y="1606732"/>
                </a:cubicBezTo>
                <a:cubicBezTo>
                  <a:pt x="788921" y="1633109"/>
                  <a:pt x="770708" y="1685109"/>
                  <a:pt x="770708" y="1685109"/>
                </a:cubicBezTo>
                <a:cubicBezTo>
                  <a:pt x="775062" y="1702526"/>
                  <a:pt x="774256" y="1722136"/>
                  <a:pt x="783771" y="1737360"/>
                </a:cubicBezTo>
                <a:cubicBezTo>
                  <a:pt x="796826" y="1758248"/>
                  <a:pt x="831742" y="1765355"/>
                  <a:pt x="836023" y="1789612"/>
                </a:cubicBezTo>
                <a:cubicBezTo>
                  <a:pt x="863806" y="1947050"/>
                  <a:pt x="858570" y="1935690"/>
                  <a:pt x="783771" y="1985554"/>
                </a:cubicBezTo>
                <a:cubicBezTo>
                  <a:pt x="770708" y="2002971"/>
                  <a:pt x="747894" y="2016288"/>
                  <a:pt x="744583" y="2037806"/>
                </a:cubicBezTo>
                <a:cubicBezTo>
                  <a:pt x="733250" y="2111471"/>
                  <a:pt x="789276" y="2167743"/>
                  <a:pt x="731520" y="2233749"/>
                </a:cubicBezTo>
                <a:cubicBezTo>
                  <a:pt x="716079" y="2251396"/>
                  <a:pt x="686791" y="2248646"/>
                  <a:pt x="666205" y="2259874"/>
                </a:cubicBezTo>
                <a:cubicBezTo>
                  <a:pt x="638640" y="2274910"/>
                  <a:pt x="613222" y="2293658"/>
                  <a:pt x="587828" y="2312126"/>
                </a:cubicBezTo>
                <a:cubicBezTo>
                  <a:pt x="566679" y="2327507"/>
                  <a:pt x="513940" y="2375196"/>
                  <a:pt x="483325" y="2390503"/>
                </a:cubicBezTo>
                <a:cubicBezTo>
                  <a:pt x="462352" y="2400990"/>
                  <a:pt x="438984" y="2406143"/>
                  <a:pt x="418011" y="2416629"/>
                </a:cubicBezTo>
                <a:cubicBezTo>
                  <a:pt x="395302" y="2427984"/>
                  <a:pt x="375898" y="2445505"/>
                  <a:pt x="352697" y="2455817"/>
                </a:cubicBezTo>
                <a:cubicBezTo>
                  <a:pt x="336291" y="2463108"/>
                  <a:pt x="317477" y="2463203"/>
                  <a:pt x="300445" y="2468880"/>
                </a:cubicBezTo>
                <a:cubicBezTo>
                  <a:pt x="267974" y="2479704"/>
                  <a:pt x="188775" y="2517574"/>
                  <a:pt x="156754" y="2521132"/>
                </a:cubicBezTo>
                <a:cubicBezTo>
                  <a:pt x="23585" y="2535928"/>
                  <a:pt x="71995" y="2512322"/>
                  <a:pt x="0" y="2560320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ree-form: Shape 42">
            <a:extLst>
              <a:ext uri="{FF2B5EF4-FFF2-40B4-BE49-F238E27FC236}">
                <a16:creationId xmlns:a16="http://schemas.microsoft.com/office/drawing/2014/main" id="{22CDB68D-B5D8-9E67-98FA-F1D3BCD62E67}"/>
              </a:ext>
            </a:extLst>
          </p:cNvPr>
          <p:cNvSpPr/>
          <p:nvPr/>
        </p:nvSpPr>
        <p:spPr>
          <a:xfrm>
            <a:off x="1318894" y="3631474"/>
            <a:ext cx="1620249" cy="757646"/>
          </a:xfrm>
          <a:custGeom>
            <a:avLst/>
            <a:gdLst>
              <a:gd name="csX0" fmla="*/ 1620249 w 1620249"/>
              <a:gd name="csY0" fmla="*/ 731520 h 757646"/>
              <a:gd name="csX1" fmla="*/ 1528809 w 1620249"/>
              <a:gd name="csY1" fmla="*/ 744583 h 757646"/>
              <a:gd name="csX2" fmla="*/ 1489620 w 1620249"/>
              <a:gd name="csY2" fmla="*/ 757646 h 757646"/>
              <a:gd name="csX3" fmla="*/ 1372055 w 1620249"/>
              <a:gd name="csY3" fmla="*/ 744583 h 757646"/>
              <a:gd name="csX4" fmla="*/ 1358992 w 1620249"/>
              <a:gd name="csY4" fmla="*/ 666206 h 757646"/>
              <a:gd name="csX5" fmla="*/ 1306740 w 1620249"/>
              <a:gd name="csY5" fmla="*/ 627017 h 757646"/>
              <a:gd name="csX6" fmla="*/ 1267552 w 1620249"/>
              <a:gd name="csY6" fmla="*/ 587829 h 757646"/>
              <a:gd name="csX7" fmla="*/ 1254489 w 1620249"/>
              <a:gd name="csY7" fmla="*/ 431075 h 757646"/>
              <a:gd name="csX8" fmla="*/ 1215300 w 1620249"/>
              <a:gd name="csY8" fmla="*/ 391886 h 757646"/>
              <a:gd name="csX9" fmla="*/ 1071609 w 1620249"/>
              <a:gd name="csY9" fmla="*/ 404949 h 757646"/>
              <a:gd name="csX10" fmla="*/ 1032420 w 1620249"/>
              <a:gd name="csY10" fmla="*/ 418012 h 757646"/>
              <a:gd name="csX11" fmla="*/ 940980 w 1620249"/>
              <a:gd name="csY11" fmla="*/ 457200 h 757646"/>
              <a:gd name="csX12" fmla="*/ 901792 w 1620249"/>
              <a:gd name="csY12" fmla="*/ 444137 h 757646"/>
              <a:gd name="csX13" fmla="*/ 849540 w 1620249"/>
              <a:gd name="csY13" fmla="*/ 352697 h 757646"/>
              <a:gd name="csX14" fmla="*/ 784226 w 1620249"/>
              <a:gd name="csY14" fmla="*/ 326572 h 757646"/>
              <a:gd name="csX15" fmla="*/ 745037 w 1620249"/>
              <a:gd name="csY15" fmla="*/ 300446 h 757646"/>
              <a:gd name="csX16" fmla="*/ 640535 w 1620249"/>
              <a:gd name="csY16" fmla="*/ 313509 h 757646"/>
              <a:gd name="csX17" fmla="*/ 601346 w 1620249"/>
              <a:gd name="csY17" fmla="*/ 339635 h 757646"/>
              <a:gd name="csX18" fmla="*/ 562157 w 1620249"/>
              <a:gd name="csY18" fmla="*/ 352697 h 757646"/>
              <a:gd name="csX19" fmla="*/ 366215 w 1620249"/>
              <a:gd name="csY19" fmla="*/ 287383 h 757646"/>
              <a:gd name="csX20" fmla="*/ 104957 w 1620249"/>
              <a:gd name="csY20" fmla="*/ 274320 h 757646"/>
              <a:gd name="csX21" fmla="*/ 78832 w 1620249"/>
              <a:gd name="csY21" fmla="*/ 235132 h 757646"/>
              <a:gd name="csX22" fmla="*/ 13517 w 1620249"/>
              <a:gd name="csY22" fmla="*/ 104503 h 757646"/>
              <a:gd name="csX23" fmla="*/ 455 w 1620249"/>
              <a:gd name="csY23" fmla="*/ 0 h 7576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1620249" h="757646">
                <a:moveTo>
                  <a:pt x="1620249" y="731520"/>
                </a:moveTo>
                <a:cubicBezTo>
                  <a:pt x="1589769" y="735874"/>
                  <a:pt x="1559001" y="738545"/>
                  <a:pt x="1528809" y="744583"/>
                </a:cubicBezTo>
                <a:cubicBezTo>
                  <a:pt x="1515307" y="747283"/>
                  <a:pt x="1503390" y="757646"/>
                  <a:pt x="1489620" y="757646"/>
                </a:cubicBezTo>
                <a:cubicBezTo>
                  <a:pt x="1450190" y="757646"/>
                  <a:pt x="1411243" y="748937"/>
                  <a:pt x="1372055" y="744583"/>
                </a:cubicBezTo>
                <a:cubicBezTo>
                  <a:pt x="1367701" y="718457"/>
                  <a:pt x="1371855" y="689359"/>
                  <a:pt x="1358992" y="666206"/>
                </a:cubicBezTo>
                <a:cubicBezTo>
                  <a:pt x="1348419" y="647174"/>
                  <a:pt x="1323270" y="641186"/>
                  <a:pt x="1306740" y="627017"/>
                </a:cubicBezTo>
                <a:cubicBezTo>
                  <a:pt x="1292714" y="614995"/>
                  <a:pt x="1280615" y="600892"/>
                  <a:pt x="1267552" y="587829"/>
                </a:cubicBezTo>
                <a:cubicBezTo>
                  <a:pt x="1263198" y="535578"/>
                  <a:pt x="1267999" y="481737"/>
                  <a:pt x="1254489" y="431075"/>
                </a:cubicBezTo>
                <a:cubicBezTo>
                  <a:pt x="1249729" y="413225"/>
                  <a:pt x="1233588" y="394499"/>
                  <a:pt x="1215300" y="391886"/>
                </a:cubicBezTo>
                <a:cubicBezTo>
                  <a:pt x="1167689" y="385084"/>
                  <a:pt x="1119506" y="400595"/>
                  <a:pt x="1071609" y="404949"/>
                </a:cubicBezTo>
                <a:cubicBezTo>
                  <a:pt x="1058546" y="409303"/>
                  <a:pt x="1045076" y="412588"/>
                  <a:pt x="1032420" y="418012"/>
                </a:cubicBezTo>
                <a:cubicBezTo>
                  <a:pt x="919427" y="466437"/>
                  <a:pt x="1032886" y="426565"/>
                  <a:pt x="940980" y="457200"/>
                </a:cubicBezTo>
                <a:cubicBezTo>
                  <a:pt x="927917" y="452846"/>
                  <a:pt x="910394" y="454889"/>
                  <a:pt x="901792" y="444137"/>
                </a:cubicBezTo>
                <a:cubicBezTo>
                  <a:pt x="837312" y="363537"/>
                  <a:pt x="949722" y="415310"/>
                  <a:pt x="849540" y="352697"/>
                </a:cubicBezTo>
                <a:cubicBezTo>
                  <a:pt x="829656" y="340269"/>
                  <a:pt x="805199" y="337058"/>
                  <a:pt x="784226" y="326572"/>
                </a:cubicBezTo>
                <a:cubicBezTo>
                  <a:pt x="770184" y="319551"/>
                  <a:pt x="758100" y="309155"/>
                  <a:pt x="745037" y="300446"/>
                </a:cubicBezTo>
                <a:cubicBezTo>
                  <a:pt x="710203" y="304800"/>
                  <a:pt x="674403" y="304272"/>
                  <a:pt x="640535" y="313509"/>
                </a:cubicBezTo>
                <a:cubicBezTo>
                  <a:pt x="625388" y="317640"/>
                  <a:pt x="615388" y="332614"/>
                  <a:pt x="601346" y="339635"/>
                </a:cubicBezTo>
                <a:cubicBezTo>
                  <a:pt x="589030" y="345793"/>
                  <a:pt x="575220" y="348343"/>
                  <a:pt x="562157" y="352697"/>
                </a:cubicBezTo>
                <a:cubicBezTo>
                  <a:pt x="422554" y="259628"/>
                  <a:pt x="491050" y="266577"/>
                  <a:pt x="366215" y="287383"/>
                </a:cubicBezTo>
                <a:cubicBezTo>
                  <a:pt x="279129" y="283029"/>
                  <a:pt x="190745" y="289918"/>
                  <a:pt x="104957" y="274320"/>
                </a:cubicBezTo>
                <a:cubicBezTo>
                  <a:pt x="89511" y="271512"/>
                  <a:pt x="85208" y="249478"/>
                  <a:pt x="78832" y="235132"/>
                </a:cubicBezTo>
                <a:cubicBezTo>
                  <a:pt x="18814" y="100091"/>
                  <a:pt x="90581" y="207255"/>
                  <a:pt x="13517" y="104503"/>
                </a:cubicBezTo>
                <a:cubicBezTo>
                  <a:pt x="-3769" y="35355"/>
                  <a:pt x="455" y="70205"/>
                  <a:pt x="455" y="0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BF4A0FC-BDAF-8D72-94AA-981655F0B5B3}"/>
              </a:ext>
            </a:extLst>
          </p:cNvPr>
          <p:cNvGrpSpPr/>
          <p:nvPr/>
        </p:nvGrpSpPr>
        <p:grpSpPr>
          <a:xfrm>
            <a:off x="7551613" y="-4270241"/>
            <a:ext cx="4194891" cy="5622907"/>
            <a:chOff x="7551613" y="-4270241"/>
            <a:chExt cx="4194891" cy="5622907"/>
          </a:xfrm>
        </p:grpSpPr>
        <p:grpSp>
          <p:nvGrpSpPr>
            <p:cNvPr id="1100" name="Group 1099">
              <a:extLst>
                <a:ext uri="{FF2B5EF4-FFF2-40B4-BE49-F238E27FC236}">
                  <a16:creationId xmlns:a16="http://schemas.microsoft.com/office/drawing/2014/main" id="{B91F8C99-DC8D-1345-6B91-514AA523FBB5}"/>
                </a:ext>
              </a:extLst>
            </p:cNvPr>
            <p:cNvGrpSpPr/>
            <p:nvPr/>
          </p:nvGrpSpPr>
          <p:grpSpPr>
            <a:xfrm>
              <a:off x="7551613" y="-4270241"/>
              <a:ext cx="4194891" cy="5622907"/>
              <a:chOff x="9812162" y="2634055"/>
              <a:chExt cx="3742595" cy="5729341"/>
            </a:xfrm>
          </p:grpSpPr>
          <p:sp>
            <p:nvSpPr>
              <p:cNvPr id="1101" name="Rectangle: Rounded Corners 1100">
                <a:extLst>
                  <a:ext uri="{FF2B5EF4-FFF2-40B4-BE49-F238E27FC236}">
                    <a16:creationId xmlns:a16="http://schemas.microsoft.com/office/drawing/2014/main" id="{F8134D7E-7BA3-BF0B-552D-EDA22D8C006D}"/>
                  </a:ext>
                </a:extLst>
              </p:cNvPr>
              <p:cNvSpPr/>
              <p:nvPr/>
            </p:nvSpPr>
            <p:spPr>
              <a:xfrm>
                <a:off x="9812162" y="2634055"/>
                <a:ext cx="3742595" cy="572934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23000">
                    <a:srgbClr val="202A44">
                      <a:alpha val="60000"/>
                    </a:srgbClr>
                  </a:gs>
                  <a:gs pos="53000">
                    <a:srgbClr val="202A44">
                      <a:lumMod val="59000"/>
                      <a:alpha val="79000"/>
                    </a:srgbClr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3" name="TextBox 1102">
                <a:extLst>
                  <a:ext uri="{FF2B5EF4-FFF2-40B4-BE49-F238E27FC236}">
                    <a16:creationId xmlns:a16="http://schemas.microsoft.com/office/drawing/2014/main" id="{7A3D502C-4FAC-D0FF-FD34-A6F5D8E0A238}"/>
                  </a:ext>
                </a:extLst>
              </p:cNvPr>
              <p:cNvSpPr txBox="1"/>
              <p:nvPr/>
            </p:nvSpPr>
            <p:spPr>
              <a:xfrm>
                <a:off x="9958349" y="7590217"/>
                <a:ext cx="3504003" cy="407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2EBE45-FEB2-83FE-92BA-CF07661DBD1C}"/>
                </a:ext>
              </a:extLst>
            </p:cNvPr>
            <p:cNvSpPr txBox="1"/>
            <p:nvPr/>
          </p:nvSpPr>
          <p:spPr>
            <a:xfrm>
              <a:off x="8089701" y="80098"/>
              <a:ext cx="298894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Here we’ve highlighted the main </a:t>
              </a:r>
              <a:r>
                <a:rPr lang="en-GB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hotspots</a:t>
              </a: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 in Kent</a:t>
              </a:r>
              <a:endParaRPr kumimoji="0" lang="en-GB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661B8D-20F4-9376-3379-D6BEBCD401DC}"/>
              </a:ext>
            </a:extLst>
          </p:cNvPr>
          <p:cNvGrpSpPr/>
          <p:nvPr/>
        </p:nvGrpSpPr>
        <p:grpSpPr>
          <a:xfrm>
            <a:off x="7551612" y="-3924439"/>
            <a:ext cx="4194891" cy="5622907"/>
            <a:chOff x="7551613" y="-4270241"/>
            <a:chExt cx="4194891" cy="562290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FAB3CEE-254F-F8C0-29AC-11F327739D74}"/>
                </a:ext>
              </a:extLst>
            </p:cNvPr>
            <p:cNvGrpSpPr/>
            <p:nvPr/>
          </p:nvGrpSpPr>
          <p:grpSpPr>
            <a:xfrm>
              <a:off x="7551613" y="-4270241"/>
              <a:ext cx="4194891" cy="5622907"/>
              <a:chOff x="9812162" y="2634055"/>
              <a:chExt cx="3742595" cy="5729341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3D6E1FB-5EE1-3FF6-0EBB-10971E181D04}"/>
                  </a:ext>
                </a:extLst>
              </p:cNvPr>
              <p:cNvSpPr/>
              <p:nvPr/>
            </p:nvSpPr>
            <p:spPr>
              <a:xfrm>
                <a:off x="9812162" y="2634055"/>
                <a:ext cx="3742595" cy="572934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23000">
                    <a:srgbClr val="202A44">
                      <a:alpha val="60000"/>
                    </a:srgbClr>
                  </a:gs>
                  <a:gs pos="53000">
                    <a:srgbClr val="202A44">
                      <a:lumMod val="59000"/>
                      <a:alpha val="79000"/>
                    </a:srgbClr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C205B78-C3F1-2CA4-8F61-0CFB5BEA78AB}"/>
                  </a:ext>
                </a:extLst>
              </p:cNvPr>
              <p:cNvSpPr txBox="1"/>
              <p:nvPr/>
            </p:nvSpPr>
            <p:spPr>
              <a:xfrm>
                <a:off x="9958349" y="7590217"/>
                <a:ext cx="3504003" cy="407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E9ECF1-8C9D-B4DC-23E5-1CEC60970F80}"/>
                </a:ext>
              </a:extLst>
            </p:cNvPr>
            <p:cNvSpPr txBox="1"/>
            <p:nvPr/>
          </p:nvSpPr>
          <p:spPr>
            <a:xfrm>
              <a:off x="7672716" y="-242199"/>
              <a:ext cx="3927465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These are areas in which emergency services have been called when someone needs </a:t>
              </a:r>
              <a:r>
                <a:rPr lang="en-GB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help</a:t>
              </a: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.</a:t>
              </a: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11D4CAE-FC4E-B1FA-A2BF-2457BACD6734}"/>
              </a:ext>
            </a:extLst>
          </p:cNvPr>
          <p:cNvGrpSpPr/>
          <p:nvPr/>
        </p:nvGrpSpPr>
        <p:grpSpPr>
          <a:xfrm>
            <a:off x="7569467" y="-4046752"/>
            <a:ext cx="4194891" cy="5622907"/>
            <a:chOff x="7525719" y="-4486890"/>
            <a:chExt cx="4194891" cy="562290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41B87D-F3C3-F0D8-732F-C5E23A495794}"/>
                </a:ext>
              </a:extLst>
            </p:cNvPr>
            <p:cNvGrpSpPr/>
            <p:nvPr/>
          </p:nvGrpSpPr>
          <p:grpSpPr>
            <a:xfrm>
              <a:off x="7525719" y="-4486890"/>
              <a:ext cx="4194891" cy="5622907"/>
              <a:chOff x="9789060" y="2413305"/>
              <a:chExt cx="3742595" cy="5729341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21C9F686-7D03-3F99-79D5-AEFF6ACDAF2D}"/>
                  </a:ext>
                </a:extLst>
              </p:cNvPr>
              <p:cNvSpPr/>
              <p:nvPr/>
            </p:nvSpPr>
            <p:spPr>
              <a:xfrm>
                <a:off x="9789060" y="2413305"/>
                <a:ext cx="3742595" cy="572934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23000">
                    <a:srgbClr val="202A44">
                      <a:alpha val="60000"/>
                    </a:srgbClr>
                  </a:gs>
                  <a:gs pos="53000">
                    <a:srgbClr val="202A44">
                      <a:lumMod val="59000"/>
                      <a:alpha val="79000"/>
                    </a:srgbClr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CE15834-CD21-F708-E346-AC8A214AAD9D}"/>
                  </a:ext>
                </a:extLst>
              </p:cNvPr>
              <p:cNvSpPr txBox="1"/>
              <p:nvPr/>
            </p:nvSpPr>
            <p:spPr>
              <a:xfrm>
                <a:off x="9958349" y="7590217"/>
                <a:ext cx="3504003" cy="407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4A0FE2D-54AD-9254-9B36-1F0FD3FA8583}"/>
                </a:ext>
              </a:extLst>
            </p:cNvPr>
            <p:cNvSpPr txBox="1"/>
            <p:nvPr/>
          </p:nvSpPr>
          <p:spPr>
            <a:xfrm>
              <a:off x="7672716" y="-242199"/>
              <a:ext cx="392746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These are often busy areas with dog walkers, runners and families.</a:t>
              </a: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CCF9CA59-0931-5865-DDC4-9E8771F0C215}"/>
              </a:ext>
            </a:extLst>
          </p:cNvPr>
          <p:cNvSpPr/>
          <p:nvPr/>
        </p:nvSpPr>
        <p:spPr>
          <a:xfrm>
            <a:off x="6872607" y="2046382"/>
            <a:ext cx="182910" cy="320040"/>
          </a:xfrm>
          <a:custGeom>
            <a:avLst/>
            <a:gdLst>
              <a:gd name="csX0" fmla="*/ 182910 w 182910"/>
              <a:gd name="csY0" fmla="*/ 0 h 320040"/>
              <a:gd name="csX1" fmla="*/ 171480 w 182910"/>
              <a:gd name="csY1" fmla="*/ 91440 h 320040"/>
              <a:gd name="csX2" fmla="*/ 45750 w 182910"/>
              <a:gd name="csY2" fmla="*/ 160020 h 320040"/>
              <a:gd name="csX3" fmla="*/ 11460 w 182910"/>
              <a:gd name="csY3" fmla="*/ 274320 h 320040"/>
              <a:gd name="csX4" fmla="*/ 30 w 182910"/>
              <a:gd name="csY4" fmla="*/ 320040 h 3200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82910" h="320040">
                <a:moveTo>
                  <a:pt x="182910" y="0"/>
                </a:moveTo>
                <a:cubicBezTo>
                  <a:pt x="179100" y="30480"/>
                  <a:pt x="186958" y="64907"/>
                  <a:pt x="171480" y="91440"/>
                </a:cubicBezTo>
                <a:cubicBezTo>
                  <a:pt x="154101" y="121232"/>
                  <a:pt x="77424" y="147350"/>
                  <a:pt x="45750" y="160020"/>
                </a:cubicBezTo>
                <a:cubicBezTo>
                  <a:pt x="-8575" y="322995"/>
                  <a:pt x="46009" y="153400"/>
                  <a:pt x="11460" y="274320"/>
                </a:cubicBezTo>
                <a:cubicBezTo>
                  <a:pt x="-1175" y="318542"/>
                  <a:pt x="30" y="294564"/>
                  <a:pt x="30" y="320040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46DCF628-EE30-1B9F-BA86-7BA16BC42D55}"/>
              </a:ext>
            </a:extLst>
          </p:cNvPr>
          <p:cNvSpPr/>
          <p:nvPr/>
        </p:nvSpPr>
        <p:spPr>
          <a:xfrm>
            <a:off x="7040880" y="2137410"/>
            <a:ext cx="106990" cy="285750"/>
          </a:xfrm>
          <a:custGeom>
            <a:avLst/>
            <a:gdLst>
              <a:gd name="csX0" fmla="*/ 0 w 106990"/>
              <a:gd name="csY0" fmla="*/ 0 h 285750"/>
              <a:gd name="csX1" fmla="*/ 45720 w 106990"/>
              <a:gd name="csY1" fmla="*/ 57150 h 285750"/>
              <a:gd name="csX2" fmla="*/ 68580 w 106990"/>
              <a:gd name="csY2" fmla="*/ 91440 h 285750"/>
              <a:gd name="csX3" fmla="*/ 102870 w 106990"/>
              <a:gd name="csY3" fmla="*/ 125730 h 285750"/>
              <a:gd name="csX4" fmla="*/ 102870 w 106990"/>
              <a:gd name="csY4" fmla="*/ 285750 h 2857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6990" h="285750">
                <a:moveTo>
                  <a:pt x="0" y="0"/>
                </a:moveTo>
                <a:cubicBezTo>
                  <a:pt x="15240" y="19050"/>
                  <a:pt x="31082" y="37633"/>
                  <a:pt x="45720" y="57150"/>
                </a:cubicBezTo>
                <a:cubicBezTo>
                  <a:pt x="53962" y="68140"/>
                  <a:pt x="59786" y="80887"/>
                  <a:pt x="68580" y="91440"/>
                </a:cubicBezTo>
                <a:cubicBezTo>
                  <a:pt x="78928" y="103858"/>
                  <a:pt x="100061" y="109812"/>
                  <a:pt x="102870" y="125730"/>
                </a:cubicBezTo>
                <a:cubicBezTo>
                  <a:pt x="112140" y="178258"/>
                  <a:pt x="102870" y="232410"/>
                  <a:pt x="102870" y="285750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A9A1F75-EDA1-120C-EAD4-B30F8573A0DB}"/>
              </a:ext>
            </a:extLst>
          </p:cNvPr>
          <p:cNvSpPr/>
          <p:nvPr/>
        </p:nvSpPr>
        <p:spPr>
          <a:xfrm>
            <a:off x="2978164" y="4145302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CD60BD0F-0D28-160C-3C43-FD5F6908E330}"/>
              </a:ext>
            </a:extLst>
          </p:cNvPr>
          <p:cNvSpPr/>
          <p:nvPr/>
        </p:nvSpPr>
        <p:spPr>
          <a:xfrm>
            <a:off x="367670" y="4551085"/>
            <a:ext cx="1911678" cy="1946053"/>
          </a:xfrm>
          <a:prstGeom prst="roundRect">
            <a:avLst/>
          </a:prstGeom>
          <a:solidFill>
            <a:srgbClr val="202A44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5B751E4-0182-5912-DCF2-CCD3F7D20B56}"/>
              </a:ext>
            </a:extLst>
          </p:cNvPr>
          <p:cNvSpPr txBox="1"/>
          <p:nvPr/>
        </p:nvSpPr>
        <p:spPr>
          <a:xfrm>
            <a:off x="948190" y="4618929"/>
            <a:ext cx="120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KEY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E2C0C11-6A1F-C1C6-7CF5-3D9554ED7A83}"/>
              </a:ext>
            </a:extLst>
          </p:cNvPr>
          <p:cNvSpPr/>
          <p:nvPr/>
        </p:nvSpPr>
        <p:spPr>
          <a:xfrm>
            <a:off x="2896580" y="3010269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F49102E6-E727-63E3-8DF5-3518ECF2EC80}"/>
              </a:ext>
            </a:extLst>
          </p:cNvPr>
          <p:cNvSpPr/>
          <p:nvPr/>
        </p:nvSpPr>
        <p:spPr>
          <a:xfrm>
            <a:off x="5996763" y="1998921"/>
            <a:ext cx="310897" cy="265814"/>
          </a:xfrm>
          <a:custGeom>
            <a:avLst/>
            <a:gdLst>
              <a:gd name="csX0" fmla="*/ 287079 w 310897"/>
              <a:gd name="csY0" fmla="*/ 0 h 265814"/>
              <a:gd name="csX1" fmla="*/ 308344 w 310897"/>
              <a:gd name="csY1" fmla="*/ 31898 h 265814"/>
              <a:gd name="csX2" fmla="*/ 180753 w 310897"/>
              <a:gd name="csY2" fmla="*/ 74428 h 265814"/>
              <a:gd name="csX3" fmla="*/ 170121 w 310897"/>
              <a:gd name="csY3" fmla="*/ 106326 h 265814"/>
              <a:gd name="csX4" fmla="*/ 159488 w 310897"/>
              <a:gd name="csY4" fmla="*/ 170121 h 265814"/>
              <a:gd name="csX5" fmla="*/ 127590 w 310897"/>
              <a:gd name="csY5" fmla="*/ 180753 h 265814"/>
              <a:gd name="csX6" fmla="*/ 85060 w 310897"/>
              <a:gd name="csY6" fmla="*/ 202019 h 265814"/>
              <a:gd name="csX7" fmla="*/ 31897 w 310897"/>
              <a:gd name="csY7" fmla="*/ 255181 h 265814"/>
              <a:gd name="csX8" fmla="*/ 0 w 310897"/>
              <a:gd name="csY8" fmla="*/ 265814 h 2658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10897" h="265814">
                <a:moveTo>
                  <a:pt x="287079" y="0"/>
                </a:moveTo>
                <a:cubicBezTo>
                  <a:pt x="294167" y="10633"/>
                  <a:pt x="318813" y="24570"/>
                  <a:pt x="308344" y="31898"/>
                </a:cubicBezTo>
                <a:cubicBezTo>
                  <a:pt x="271617" y="57607"/>
                  <a:pt x="180753" y="74428"/>
                  <a:pt x="180753" y="74428"/>
                </a:cubicBezTo>
                <a:cubicBezTo>
                  <a:pt x="177209" y="85061"/>
                  <a:pt x="172552" y="95385"/>
                  <a:pt x="170121" y="106326"/>
                </a:cubicBezTo>
                <a:cubicBezTo>
                  <a:pt x="165444" y="127371"/>
                  <a:pt x="170184" y="151403"/>
                  <a:pt x="159488" y="170121"/>
                </a:cubicBezTo>
                <a:cubicBezTo>
                  <a:pt x="153927" y="179852"/>
                  <a:pt x="137892" y="176338"/>
                  <a:pt x="127590" y="180753"/>
                </a:cubicBezTo>
                <a:cubicBezTo>
                  <a:pt x="113021" y="186997"/>
                  <a:pt x="99237" y="194930"/>
                  <a:pt x="85060" y="202019"/>
                </a:cubicBezTo>
                <a:cubicBezTo>
                  <a:pt x="63794" y="233917"/>
                  <a:pt x="67340" y="237459"/>
                  <a:pt x="31897" y="255181"/>
                </a:cubicBezTo>
                <a:cubicBezTo>
                  <a:pt x="21873" y="260193"/>
                  <a:pt x="0" y="265814"/>
                  <a:pt x="0" y="265814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59A20DE-BC96-ADC9-7488-EDEAA202BEBE}"/>
              </a:ext>
            </a:extLst>
          </p:cNvPr>
          <p:cNvSpPr/>
          <p:nvPr/>
        </p:nvSpPr>
        <p:spPr>
          <a:xfrm>
            <a:off x="569247" y="5643176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Graphic 1027" descr="Swimming with solid fill">
            <a:extLst>
              <a:ext uri="{FF2B5EF4-FFF2-40B4-BE49-F238E27FC236}">
                <a16:creationId xmlns:a16="http://schemas.microsoft.com/office/drawing/2014/main" id="{8B44037E-AF7D-D9F5-9AED-3B59CF3B22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66822"/>
          <a:stretch>
            <a:fillRect/>
          </a:stretch>
        </p:blipFill>
        <p:spPr>
          <a:xfrm>
            <a:off x="470074" y="5395234"/>
            <a:ext cx="457200" cy="303380"/>
          </a:xfrm>
          <a:prstGeom prst="rect">
            <a:avLst/>
          </a:prstGeom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FF8ACE7E-6B1F-FEF1-C630-09AF2031A955}"/>
              </a:ext>
            </a:extLst>
          </p:cNvPr>
          <p:cNvSpPr txBox="1"/>
          <p:nvPr/>
        </p:nvSpPr>
        <p:spPr>
          <a:xfrm>
            <a:off x="876397" y="4994390"/>
            <a:ext cx="1205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Lakes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ACE4F6DF-A647-E146-E993-F350E075B7DE}"/>
              </a:ext>
            </a:extLst>
          </p:cNvPr>
          <p:cNvSpPr txBox="1"/>
          <p:nvPr/>
        </p:nvSpPr>
        <p:spPr>
          <a:xfrm>
            <a:off x="872596" y="5307132"/>
            <a:ext cx="1205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Rivers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7CC0715C-3FB1-14E8-4792-5B01C053D548}"/>
              </a:ext>
            </a:extLst>
          </p:cNvPr>
          <p:cNvSpPr txBox="1"/>
          <p:nvPr/>
        </p:nvSpPr>
        <p:spPr>
          <a:xfrm>
            <a:off x="852475" y="5588970"/>
            <a:ext cx="139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Water Emergencies</a:t>
            </a:r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711EA7BD-B856-BE24-B50F-D10758095FA6}"/>
              </a:ext>
            </a:extLst>
          </p:cNvPr>
          <p:cNvGrpSpPr/>
          <p:nvPr/>
        </p:nvGrpSpPr>
        <p:grpSpPr>
          <a:xfrm>
            <a:off x="5743998" y="4202577"/>
            <a:ext cx="496918" cy="419348"/>
            <a:chOff x="5777679" y="4324079"/>
            <a:chExt cx="857429" cy="735829"/>
          </a:xfrm>
        </p:grpSpPr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09D2F61B-85E6-9002-2852-230D1D70D02C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74" name="Picture 2" descr="Lake Icon">
              <a:extLst>
                <a:ext uri="{FF2B5EF4-FFF2-40B4-BE49-F238E27FC236}">
                  <a16:creationId xmlns:a16="http://schemas.microsoft.com/office/drawing/2014/main" id="{18EE04F3-7E30-2BA6-C2DD-EF52FA68F8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7844D236-8052-7D78-07DE-50DABBB99CB5}"/>
              </a:ext>
            </a:extLst>
          </p:cNvPr>
          <p:cNvGrpSpPr/>
          <p:nvPr/>
        </p:nvGrpSpPr>
        <p:grpSpPr>
          <a:xfrm>
            <a:off x="6147541" y="3641934"/>
            <a:ext cx="496918" cy="419348"/>
            <a:chOff x="5777679" y="4324079"/>
            <a:chExt cx="857429" cy="735829"/>
          </a:xfrm>
        </p:grpSpPr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7F057876-11E0-F110-E1C0-EDE4009384BD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1" name="Picture 2" descr="Lake Icon">
              <a:extLst>
                <a:ext uri="{FF2B5EF4-FFF2-40B4-BE49-F238E27FC236}">
                  <a16:creationId xmlns:a16="http://schemas.microsoft.com/office/drawing/2014/main" id="{E51532DA-011B-7C84-F70F-DD6703DA09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FFC61EEE-94CD-28D6-C8B1-31157DC447EE}"/>
              </a:ext>
            </a:extLst>
          </p:cNvPr>
          <p:cNvGrpSpPr/>
          <p:nvPr/>
        </p:nvGrpSpPr>
        <p:grpSpPr>
          <a:xfrm>
            <a:off x="7013071" y="3906033"/>
            <a:ext cx="496918" cy="419348"/>
            <a:chOff x="5777679" y="4324079"/>
            <a:chExt cx="857429" cy="735829"/>
          </a:xfrm>
        </p:grpSpPr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8DFD3397-2CDF-4AE8-D63B-66048683B14F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5" name="Picture 2" descr="Lake Icon">
              <a:extLst>
                <a:ext uri="{FF2B5EF4-FFF2-40B4-BE49-F238E27FC236}">
                  <a16:creationId xmlns:a16="http://schemas.microsoft.com/office/drawing/2014/main" id="{E16B3E7B-706C-FD06-8C90-79FC4749E1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7FDACE22-77F6-8523-C096-109D4B0BE01D}"/>
              </a:ext>
            </a:extLst>
          </p:cNvPr>
          <p:cNvGrpSpPr/>
          <p:nvPr/>
        </p:nvGrpSpPr>
        <p:grpSpPr>
          <a:xfrm>
            <a:off x="7824122" y="3045005"/>
            <a:ext cx="496918" cy="419348"/>
            <a:chOff x="5777679" y="4324079"/>
            <a:chExt cx="857429" cy="735829"/>
          </a:xfrm>
        </p:grpSpPr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6B2CF9EC-B5B9-60BD-D507-39100340E019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8" name="Picture 2" descr="Lake Icon">
              <a:extLst>
                <a:ext uri="{FF2B5EF4-FFF2-40B4-BE49-F238E27FC236}">
                  <a16:creationId xmlns:a16="http://schemas.microsoft.com/office/drawing/2014/main" id="{257D4D50-AB99-4AAB-695E-F1D7725211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AE893E15-43CC-0BFC-A4F8-A928749947DF}"/>
              </a:ext>
            </a:extLst>
          </p:cNvPr>
          <p:cNvGrpSpPr/>
          <p:nvPr/>
        </p:nvGrpSpPr>
        <p:grpSpPr>
          <a:xfrm>
            <a:off x="8066326" y="4715948"/>
            <a:ext cx="496918" cy="419348"/>
            <a:chOff x="5777679" y="4324079"/>
            <a:chExt cx="857429" cy="735829"/>
          </a:xfrm>
        </p:grpSpPr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F4D3828B-71E2-B28B-13AD-E725CD25BB9F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1" name="Picture 2" descr="Lake Icon">
              <a:extLst>
                <a:ext uri="{FF2B5EF4-FFF2-40B4-BE49-F238E27FC236}">
                  <a16:creationId xmlns:a16="http://schemas.microsoft.com/office/drawing/2014/main" id="{DE974213-AFB8-A548-D6C9-1FC4385EE3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6B63FA2E-D5B0-20D6-9008-7C937005E4CD}"/>
              </a:ext>
            </a:extLst>
          </p:cNvPr>
          <p:cNvGrpSpPr/>
          <p:nvPr/>
        </p:nvGrpSpPr>
        <p:grpSpPr>
          <a:xfrm>
            <a:off x="10203743" y="3132178"/>
            <a:ext cx="496918" cy="419348"/>
            <a:chOff x="5777679" y="4324079"/>
            <a:chExt cx="857429" cy="735829"/>
          </a:xfrm>
        </p:grpSpPr>
        <p:sp>
          <p:nvSpPr>
            <p:cNvPr id="1054" name="Oval 1053">
              <a:extLst>
                <a:ext uri="{FF2B5EF4-FFF2-40B4-BE49-F238E27FC236}">
                  <a16:creationId xmlns:a16="http://schemas.microsoft.com/office/drawing/2014/main" id="{09E954FB-601E-E8B6-2D64-B708262747E2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5" name="Picture 2" descr="Lake Icon">
              <a:extLst>
                <a:ext uri="{FF2B5EF4-FFF2-40B4-BE49-F238E27FC236}">
                  <a16:creationId xmlns:a16="http://schemas.microsoft.com/office/drawing/2014/main" id="{AB4BE235-E2F5-85BB-AAE6-9FFCDBCD5A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94" name="Group 1093">
            <a:extLst>
              <a:ext uri="{FF2B5EF4-FFF2-40B4-BE49-F238E27FC236}">
                <a16:creationId xmlns:a16="http://schemas.microsoft.com/office/drawing/2014/main" id="{1F96B1D7-B0B0-C508-E4CD-6E357A4F5533}"/>
              </a:ext>
            </a:extLst>
          </p:cNvPr>
          <p:cNvGrpSpPr/>
          <p:nvPr/>
        </p:nvGrpSpPr>
        <p:grpSpPr>
          <a:xfrm>
            <a:off x="6082095" y="1243627"/>
            <a:ext cx="496918" cy="419348"/>
            <a:chOff x="5777679" y="4324079"/>
            <a:chExt cx="857429" cy="735829"/>
          </a:xfrm>
        </p:grpSpPr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E515F505-BAA7-5209-95B0-303D9628B06E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6" name="Picture 2" descr="Lake Icon">
              <a:extLst>
                <a:ext uri="{FF2B5EF4-FFF2-40B4-BE49-F238E27FC236}">
                  <a16:creationId xmlns:a16="http://schemas.microsoft.com/office/drawing/2014/main" id="{B6C7C9E6-367B-8EB3-24C8-93BD4846B7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97" name="Group 1096">
            <a:extLst>
              <a:ext uri="{FF2B5EF4-FFF2-40B4-BE49-F238E27FC236}">
                <a16:creationId xmlns:a16="http://schemas.microsoft.com/office/drawing/2014/main" id="{CDADDEFA-3831-60A8-944B-8EEDA48A460E}"/>
              </a:ext>
            </a:extLst>
          </p:cNvPr>
          <p:cNvGrpSpPr/>
          <p:nvPr/>
        </p:nvGrpSpPr>
        <p:grpSpPr>
          <a:xfrm>
            <a:off x="4890737" y="5219704"/>
            <a:ext cx="496918" cy="419348"/>
            <a:chOff x="5777679" y="4324079"/>
            <a:chExt cx="857429" cy="735829"/>
          </a:xfrm>
        </p:grpSpPr>
        <p:sp>
          <p:nvSpPr>
            <p:cNvPr id="1099" name="Oval 1098">
              <a:extLst>
                <a:ext uri="{FF2B5EF4-FFF2-40B4-BE49-F238E27FC236}">
                  <a16:creationId xmlns:a16="http://schemas.microsoft.com/office/drawing/2014/main" id="{ADEE8DE2-B490-C45B-B277-09A7CDAA6788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02" name="Picture 2" descr="Lake Icon">
              <a:extLst>
                <a:ext uri="{FF2B5EF4-FFF2-40B4-BE49-F238E27FC236}">
                  <a16:creationId xmlns:a16="http://schemas.microsoft.com/office/drawing/2014/main" id="{A926C68D-3EBE-2EBA-6B4C-289279A10E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56" name="Oval 1155">
            <a:extLst>
              <a:ext uri="{FF2B5EF4-FFF2-40B4-BE49-F238E27FC236}">
                <a16:creationId xmlns:a16="http://schemas.microsoft.com/office/drawing/2014/main" id="{74AF4C2E-7BB0-5A2D-8060-4FD7CCDDC933}"/>
              </a:ext>
            </a:extLst>
          </p:cNvPr>
          <p:cNvSpPr/>
          <p:nvPr/>
        </p:nvSpPr>
        <p:spPr>
          <a:xfrm>
            <a:off x="5230273" y="5229998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04" name="Group 1103">
            <a:extLst>
              <a:ext uri="{FF2B5EF4-FFF2-40B4-BE49-F238E27FC236}">
                <a16:creationId xmlns:a16="http://schemas.microsoft.com/office/drawing/2014/main" id="{36338A41-2C1F-FFF8-64C2-D7770E6FC1BA}"/>
              </a:ext>
            </a:extLst>
          </p:cNvPr>
          <p:cNvGrpSpPr/>
          <p:nvPr/>
        </p:nvGrpSpPr>
        <p:grpSpPr>
          <a:xfrm>
            <a:off x="4701732" y="4630859"/>
            <a:ext cx="496918" cy="419348"/>
            <a:chOff x="5777679" y="4324079"/>
            <a:chExt cx="857429" cy="735829"/>
          </a:xfrm>
        </p:grpSpPr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B4674115-3755-AB1F-1988-8842759150A8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11" name="Picture 2" descr="Lake Icon">
              <a:extLst>
                <a:ext uri="{FF2B5EF4-FFF2-40B4-BE49-F238E27FC236}">
                  <a16:creationId xmlns:a16="http://schemas.microsoft.com/office/drawing/2014/main" id="{CAD5D03B-C920-7D00-2609-C0303F2B7C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2" name="Group 1111">
            <a:extLst>
              <a:ext uri="{FF2B5EF4-FFF2-40B4-BE49-F238E27FC236}">
                <a16:creationId xmlns:a16="http://schemas.microsoft.com/office/drawing/2014/main" id="{470BFEDB-0604-135B-546E-F04A174AF113}"/>
              </a:ext>
            </a:extLst>
          </p:cNvPr>
          <p:cNvGrpSpPr/>
          <p:nvPr/>
        </p:nvGrpSpPr>
        <p:grpSpPr>
          <a:xfrm>
            <a:off x="4701732" y="3373494"/>
            <a:ext cx="496918" cy="419348"/>
            <a:chOff x="5777679" y="4324079"/>
            <a:chExt cx="857429" cy="735829"/>
          </a:xfrm>
        </p:grpSpPr>
        <p:sp>
          <p:nvSpPr>
            <p:cNvPr id="1113" name="Oval 1112">
              <a:extLst>
                <a:ext uri="{FF2B5EF4-FFF2-40B4-BE49-F238E27FC236}">
                  <a16:creationId xmlns:a16="http://schemas.microsoft.com/office/drawing/2014/main" id="{851D4D13-4F59-D249-82E7-6607CE151091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14" name="Picture 2" descr="Lake Icon">
              <a:extLst>
                <a:ext uri="{FF2B5EF4-FFF2-40B4-BE49-F238E27FC236}">
                  <a16:creationId xmlns:a16="http://schemas.microsoft.com/office/drawing/2014/main" id="{75B576FD-40A9-ECD8-F31C-8D7A9DD995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5189C158-6C52-243D-519B-6B80C6586C72}"/>
              </a:ext>
            </a:extLst>
          </p:cNvPr>
          <p:cNvSpPr/>
          <p:nvPr/>
        </p:nvSpPr>
        <p:spPr>
          <a:xfrm>
            <a:off x="4943708" y="3187337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15" name="Group 1114">
            <a:extLst>
              <a:ext uri="{FF2B5EF4-FFF2-40B4-BE49-F238E27FC236}">
                <a16:creationId xmlns:a16="http://schemas.microsoft.com/office/drawing/2014/main" id="{5DC943A9-E247-4E10-CEE8-3A632AE1AB2E}"/>
              </a:ext>
            </a:extLst>
          </p:cNvPr>
          <p:cNvGrpSpPr/>
          <p:nvPr/>
        </p:nvGrpSpPr>
        <p:grpSpPr>
          <a:xfrm>
            <a:off x="4118887" y="3617143"/>
            <a:ext cx="496918" cy="419348"/>
            <a:chOff x="5777679" y="4324079"/>
            <a:chExt cx="857429" cy="735829"/>
          </a:xfrm>
        </p:grpSpPr>
        <p:sp>
          <p:nvSpPr>
            <p:cNvPr id="1117" name="Oval 1116">
              <a:extLst>
                <a:ext uri="{FF2B5EF4-FFF2-40B4-BE49-F238E27FC236}">
                  <a16:creationId xmlns:a16="http://schemas.microsoft.com/office/drawing/2014/main" id="{0BC665B8-ABDA-0749-6B8A-AF77CA956BEE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18" name="Picture 2" descr="Lake Icon">
              <a:extLst>
                <a:ext uri="{FF2B5EF4-FFF2-40B4-BE49-F238E27FC236}">
                  <a16:creationId xmlns:a16="http://schemas.microsoft.com/office/drawing/2014/main" id="{A245573A-5D7A-1567-B281-D994813796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9" name="Group 1118">
            <a:extLst>
              <a:ext uri="{FF2B5EF4-FFF2-40B4-BE49-F238E27FC236}">
                <a16:creationId xmlns:a16="http://schemas.microsoft.com/office/drawing/2014/main" id="{5AE765CE-9D98-C517-6EB4-447E8058B0BD}"/>
              </a:ext>
            </a:extLst>
          </p:cNvPr>
          <p:cNvGrpSpPr/>
          <p:nvPr/>
        </p:nvGrpSpPr>
        <p:grpSpPr>
          <a:xfrm>
            <a:off x="3859920" y="2871958"/>
            <a:ext cx="496918" cy="419348"/>
            <a:chOff x="5777679" y="4324079"/>
            <a:chExt cx="857429" cy="735829"/>
          </a:xfrm>
        </p:grpSpPr>
        <p:sp>
          <p:nvSpPr>
            <p:cNvPr id="1120" name="Oval 1119">
              <a:extLst>
                <a:ext uri="{FF2B5EF4-FFF2-40B4-BE49-F238E27FC236}">
                  <a16:creationId xmlns:a16="http://schemas.microsoft.com/office/drawing/2014/main" id="{C06B6721-6319-5C5F-0B6C-4664A92F78FE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21" name="Picture 2" descr="Lake Icon">
              <a:extLst>
                <a:ext uri="{FF2B5EF4-FFF2-40B4-BE49-F238E27FC236}">
                  <a16:creationId xmlns:a16="http://schemas.microsoft.com/office/drawing/2014/main" id="{70AF1E45-1FB8-E4BE-3FBB-B12243080A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0" name="Oval 1139">
            <a:extLst>
              <a:ext uri="{FF2B5EF4-FFF2-40B4-BE49-F238E27FC236}">
                <a16:creationId xmlns:a16="http://schemas.microsoft.com/office/drawing/2014/main" id="{D5EF79FC-CF34-FD5B-5D19-272972D93F09}"/>
              </a:ext>
            </a:extLst>
          </p:cNvPr>
          <p:cNvSpPr/>
          <p:nvPr/>
        </p:nvSpPr>
        <p:spPr>
          <a:xfrm>
            <a:off x="4211143" y="2837814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22" name="Group 1121">
            <a:extLst>
              <a:ext uri="{FF2B5EF4-FFF2-40B4-BE49-F238E27FC236}">
                <a16:creationId xmlns:a16="http://schemas.microsoft.com/office/drawing/2014/main" id="{54AB9DBC-CF2C-360F-A9E6-27CD03D38253}"/>
              </a:ext>
            </a:extLst>
          </p:cNvPr>
          <p:cNvGrpSpPr/>
          <p:nvPr/>
        </p:nvGrpSpPr>
        <p:grpSpPr>
          <a:xfrm>
            <a:off x="4044005" y="1436190"/>
            <a:ext cx="496918" cy="419348"/>
            <a:chOff x="5777679" y="4324079"/>
            <a:chExt cx="857429" cy="735829"/>
          </a:xfrm>
        </p:grpSpPr>
        <p:sp>
          <p:nvSpPr>
            <p:cNvPr id="1123" name="Oval 1122">
              <a:extLst>
                <a:ext uri="{FF2B5EF4-FFF2-40B4-BE49-F238E27FC236}">
                  <a16:creationId xmlns:a16="http://schemas.microsoft.com/office/drawing/2014/main" id="{40DAA786-A49B-1112-EAB2-CD50F7D64603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24" name="Picture 2" descr="Lake Icon">
              <a:extLst>
                <a:ext uri="{FF2B5EF4-FFF2-40B4-BE49-F238E27FC236}">
                  <a16:creationId xmlns:a16="http://schemas.microsoft.com/office/drawing/2014/main" id="{518B3374-3F35-E1DB-401C-CCA3D3EE87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7" name="Oval 1146">
            <a:extLst>
              <a:ext uri="{FF2B5EF4-FFF2-40B4-BE49-F238E27FC236}">
                <a16:creationId xmlns:a16="http://schemas.microsoft.com/office/drawing/2014/main" id="{7625CB02-2865-F7A0-741D-959B79E2C01C}"/>
              </a:ext>
            </a:extLst>
          </p:cNvPr>
          <p:cNvSpPr/>
          <p:nvPr/>
        </p:nvSpPr>
        <p:spPr>
          <a:xfrm>
            <a:off x="4239875" y="1869854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25" name="Group 1124">
            <a:extLst>
              <a:ext uri="{FF2B5EF4-FFF2-40B4-BE49-F238E27FC236}">
                <a16:creationId xmlns:a16="http://schemas.microsoft.com/office/drawing/2014/main" id="{CCE7BA82-8579-93D1-92AF-949EF11242FC}"/>
              </a:ext>
            </a:extLst>
          </p:cNvPr>
          <p:cNvGrpSpPr/>
          <p:nvPr/>
        </p:nvGrpSpPr>
        <p:grpSpPr>
          <a:xfrm>
            <a:off x="3323207" y="1579459"/>
            <a:ext cx="496918" cy="419348"/>
            <a:chOff x="5777679" y="4324079"/>
            <a:chExt cx="857429" cy="735829"/>
          </a:xfrm>
        </p:grpSpPr>
        <p:sp>
          <p:nvSpPr>
            <p:cNvPr id="1126" name="Oval 1125">
              <a:extLst>
                <a:ext uri="{FF2B5EF4-FFF2-40B4-BE49-F238E27FC236}">
                  <a16:creationId xmlns:a16="http://schemas.microsoft.com/office/drawing/2014/main" id="{AB2F303A-D970-1347-F894-C4E5AC658092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27" name="Picture 2" descr="Lake Icon">
              <a:extLst>
                <a:ext uri="{FF2B5EF4-FFF2-40B4-BE49-F238E27FC236}">
                  <a16:creationId xmlns:a16="http://schemas.microsoft.com/office/drawing/2014/main" id="{AD53CF86-BF2C-912F-8558-60EAEE7FC8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8" name="Group 1127">
            <a:extLst>
              <a:ext uri="{FF2B5EF4-FFF2-40B4-BE49-F238E27FC236}">
                <a16:creationId xmlns:a16="http://schemas.microsoft.com/office/drawing/2014/main" id="{00AA22B0-1545-C07E-632B-E582A2522D8E}"/>
              </a:ext>
            </a:extLst>
          </p:cNvPr>
          <p:cNvGrpSpPr/>
          <p:nvPr/>
        </p:nvGrpSpPr>
        <p:grpSpPr>
          <a:xfrm>
            <a:off x="2297885" y="1845387"/>
            <a:ext cx="496918" cy="419348"/>
            <a:chOff x="5777679" y="4324079"/>
            <a:chExt cx="857429" cy="735829"/>
          </a:xfrm>
        </p:grpSpPr>
        <p:sp>
          <p:nvSpPr>
            <p:cNvPr id="1129" name="Oval 1128">
              <a:extLst>
                <a:ext uri="{FF2B5EF4-FFF2-40B4-BE49-F238E27FC236}">
                  <a16:creationId xmlns:a16="http://schemas.microsoft.com/office/drawing/2014/main" id="{64C15356-B4B7-EAD1-1910-EFEA707EB87F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30" name="Picture 2" descr="Lake Icon">
              <a:extLst>
                <a:ext uri="{FF2B5EF4-FFF2-40B4-BE49-F238E27FC236}">
                  <a16:creationId xmlns:a16="http://schemas.microsoft.com/office/drawing/2014/main" id="{BDD24E24-E683-26FD-8802-111C7B8999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31" name="Oval 1130">
            <a:extLst>
              <a:ext uri="{FF2B5EF4-FFF2-40B4-BE49-F238E27FC236}">
                <a16:creationId xmlns:a16="http://schemas.microsoft.com/office/drawing/2014/main" id="{CFF1E174-F39B-1C16-F487-C38200168DA9}"/>
              </a:ext>
            </a:extLst>
          </p:cNvPr>
          <p:cNvSpPr/>
          <p:nvPr/>
        </p:nvSpPr>
        <p:spPr>
          <a:xfrm>
            <a:off x="2221495" y="2006286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32" name="Group 1131">
            <a:extLst>
              <a:ext uri="{FF2B5EF4-FFF2-40B4-BE49-F238E27FC236}">
                <a16:creationId xmlns:a16="http://schemas.microsoft.com/office/drawing/2014/main" id="{905D1767-97E8-7A83-8273-2C527DC997BC}"/>
              </a:ext>
            </a:extLst>
          </p:cNvPr>
          <p:cNvGrpSpPr/>
          <p:nvPr/>
        </p:nvGrpSpPr>
        <p:grpSpPr>
          <a:xfrm>
            <a:off x="1598489" y="2483510"/>
            <a:ext cx="496918" cy="419348"/>
            <a:chOff x="5777679" y="4324079"/>
            <a:chExt cx="857429" cy="735829"/>
          </a:xfrm>
        </p:grpSpPr>
        <p:sp>
          <p:nvSpPr>
            <p:cNvPr id="1133" name="Oval 1132">
              <a:extLst>
                <a:ext uri="{FF2B5EF4-FFF2-40B4-BE49-F238E27FC236}">
                  <a16:creationId xmlns:a16="http://schemas.microsoft.com/office/drawing/2014/main" id="{379B6A84-0A5B-A1BA-D2D1-70E563F94012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34" name="Picture 2" descr="Lake Icon">
              <a:extLst>
                <a:ext uri="{FF2B5EF4-FFF2-40B4-BE49-F238E27FC236}">
                  <a16:creationId xmlns:a16="http://schemas.microsoft.com/office/drawing/2014/main" id="{13702427-6658-84E9-C292-2CFAE93CBF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16" name="Oval 1115">
            <a:extLst>
              <a:ext uri="{FF2B5EF4-FFF2-40B4-BE49-F238E27FC236}">
                <a16:creationId xmlns:a16="http://schemas.microsoft.com/office/drawing/2014/main" id="{32954FA8-3EE1-2F58-D9EC-B9A526BB426E}"/>
              </a:ext>
            </a:extLst>
          </p:cNvPr>
          <p:cNvSpPr/>
          <p:nvPr/>
        </p:nvSpPr>
        <p:spPr>
          <a:xfrm>
            <a:off x="1958635" y="2581832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38" name="Group 1137">
            <a:extLst>
              <a:ext uri="{FF2B5EF4-FFF2-40B4-BE49-F238E27FC236}">
                <a16:creationId xmlns:a16="http://schemas.microsoft.com/office/drawing/2014/main" id="{E61D22E4-4B25-6830-BDE9-38B22C76CD4F}"/>
              </a:ext>
            </a:extLst>
          </p:cNvPr>
          <p:cNvGrpSpPr/>
          <p:nvPr/>
        </p:nvGrpSpPr>
        <p:grpSpPr>
          <a:xfrm>
            <a:off x="543191" y="5033032"/>
            <a:ext cx="324531" cy="261702"/>
            <a:chOff x="5777679" y="4324079"/>
            <a:chExt cx="857429" cy="735829"/>
          </a:xfrm>
        </p:grpSpPr>
        <p:sp>
          <p:nvSpPr>
            <p:cNvPr id="1139" name="Oval 1138">
              <a:extLst>
                <a:ext uri="{FF2B5EF4-FFF2-40B4-BE49-F238E27FC236}">
                  <a16:creationId xmlns:a16="http://schemas.microsoft.com/office/drawing/2014/main" id="{9513D1D4-5D7D-C718-F79D-8FB1A296A961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41" name="Picture 2" descr="Lake Icon">
              <a:extLst>
                <a:ext uri="{FF2B5EF4-FFF2-40B4-BE49-F238E27FC236}">
                  <a16:creationId xmlns:a16="http://schemas.microsoft.com/office/drawing/2014/main" id="{ABDAB7A5-4A02-D5F6-F382-671362F85A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039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0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" grpId="0" animBg="1"/>
      <p:bldP spid="5" grpId="0" animBg="1"/>
      <p:bldP spid="61" grpId="0" animBg="1"/>
      <p:bldP spid="1053" grpId="0" animBg="1"/>
      <p:bldP spid="1160" grpId="0" animBg="1"/>
      <p:bldP spid="1164" grpId="0" animBg="1"/>
      <p:bldP spid="49" grpId="0" animBg="1"/>
      <p:bldP spid="33" grpId="0" animBg="1"/>
      <p:bldP spid="1156" grpId="0" animBg="1"/>
      <p:bldP spid="20" grpId="0" animBg="1"/>
      <p:bldP spid="1140" grpId="0" animBg="1"/>
      <p:bldP spid="1147" grpId="0" animBg="1"/>
      <p:bldP spid="1131" grpId="0" animBg="1"/>
      <p:bldP spid="11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D7AE6C-39F6-AF3C-971A-EAE3E8B98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DAE2085-8523-BC14-7835-D185B696EFD4}"/>
              </a:ext>
            </a:extLst>
          </p:cNvPr>
          <p:cNvSpPr txBox="1">
            <a:spLocks/>
          </p:cNvSpPr>
          <p:nvPr/>
        </p:nvSpPr>
        <p:spPr>
          <a:xfrm>
            <a:off x="1060928" y="951970"/>
            <a:ext cx="10070141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6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So, what makes inland water dangerous?</a:t>
            </a:r>
          </a:p>
        </p:txBody>
      </p:sp>
      <p:pic>
        <p:nvPicPr>
          <p:cNvPr id="8" name="Graphic 7" descr="Caret Down with solid fill">
            <a:extLst>
              <a:ext uri="{FF2B5EF4-FFF2-40B4-BE49-F238E27FC236}">
                <a16:creationId xmlns:a16="http://schemas.microsoft.com/office/drawing/2014/main" id="{89A7AB15-A767-0E97-7828-1FB01EC3D5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3971" y="5023713"/>
            <a:ext cx="1544054" cy="154405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103724E-C800-4B56-0D29-4DA83185EA83}"/>
              </a:ext>
            </a:extLst>
          </p:cNvPr>
          <p:cNvSpPr txBox="1">
            <a:spLocks/>
          </p:cNvSpPr>
          <p:nvPr/>
        </p:nvSpPr>
        <p:spPr>
          <a:xfrm>
            <a:off x="1237392" y="2352812"/>
            <a:ext cx="10070141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Here are some things you need to consider…</a:t>
            </a:r>
          </a:p>
        </p:txBody>
      </p:sp>
      <p:pic>
        <p:nvPicPr>
          <p:cNvPr id="10" name="Graphic 9" descr="Caret Down with solid fill">
            <a:extLst>
              <a:ext uri="{FF2B5EF4-FFF2-40B4-BE49-F238E27FC236}">
                <a16:creationId xmlns:a16="http://schemas.microsoft.com/office/drawing/2014/main" id="{5D2947BD-D194-2C57-8FBB-72DEB2DC59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3971" y="5504668"/>
            <a:ext cx="1544054" cy="154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92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BDA005-44B7-FF02-E403-9B4A66ED0B87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 useBgFill="1">
        <p:nvSpPr>
          <p:cNvPr id="3" name="Free-form: Shape 2">
            <a:extLst>
              <a:ext uri="{FF2B5EF4-FFF2-40B4-BE49-F238E27FC236}">
                <a16:creationId xmlns:a16="http://schemas.microsoft.com/office/drawing/2014/main" id="{5E58681D-43EE-04F0-5410-3739FB169294}"/>
              </a:ext>
            </a:extLst>
          </p:cNvPr>
          <p:cNvSpPr/>
          <p:nvPr/>
        </p:nvSpPr>
        <p:spPr>
          <a:xfrm rot="18900000">
            <a:off x="6157283" y="-2012522"/>
            <a:ext cx="11002635" cy="11340243"/>
          </a:xfrm>
          <a:custGeom>
            <a:avLst/>
            <a:gdLst>
              <a:gd name="connsiteX0" fmla="*/ 6185101 w 8149396"/>
              <a:gd name="connsiteY0" fmla="*/ 3998703 h 7845006"/>
              <a:gd name="connsiteX1" fmla="*/ 8149396 w 8149396"/>
              <a:gd name="connsiteY1" fmla="*/ 3998703 h 7845006"/>
              <a:gd name="connsiteX2" fmla="*/ 8146093 w 8149396"/>
              <a:gd name="connsiteY2" fmla="*/ 4124447 h 7845006"/>
              <a:gd name="connsiteX3" fmla="*/ 4277969 w 8149396"/>
              <a:gd name="connsiteY3" fmla="*/ 7842010 h 7845006"/>
              <a:gd name="connsiteX4" fmla="*/ 4150898 w 8149396"/>
              <a:gd name="connsiteY4" fmla="*/ 7845006 h 7845006"/>
              <a:gd name="connsiteX5" fmla="*/ 4150898 w 8149396"/>
              <a:gd name="connsiteY5" fmla="*/ 5881305 h 7845006"/>
              <a:gd name="connsiteX6" fmla="*/ 4277558 w 8149396"/>
              <a:gd name="connsiteY6" fmla="*/ 5875741 h 7845006"/>
              <a:gd name="connsiteX7" fmla="*/ 6178331 w 8149396"/>
              <a:gd name="connsiteY7" fmla="*/ 4123122 h 7845006"/>
              <a:gd name="connsiteX8" fmla="*/ 0 w 8149396"/>
              <a:gd name="connsiteY8" fmla="*/ 3998703 h 7845006"/>
              <a:gd name="connsiteX9" fmla="*/ 1964295 w 8149396"/>
              <a:gd name="connsiteY9" fmla="*/ 3998703 h 7845006"/>
              <a:gd name="connsiteX10" fmla="*/ 1971066 w 8149396"/>
              <a:gd name="connsiteY10" fmla="*/ 4123122 h 7845006"/>
              <a:gd name="connsiteX11" fmla="*/ 3871838 w 8149396"/>
              <a:gd name="connsiteY11" fmla="*/ 5875741 h 7845006"/>
              <a:gd name="connsiteX12" fmla="*/ 3998498 w 8149396"/>
              <a:gd name="connsiteY12" fmla="*/ 5881305 h 7845006"/>
              <a:gd name="connsiteX13" fmla="*/ 3998498 w 8149396"/>
              <a:gd name="connsiteY13" fmla="*/ 7845006 h 7845006"/>
              <a:gd name="connsiteX14" fmla="*/ 3871427 w 8149396"/>
              <a:gd name="connsiteY14" fmla="*/ 7842010 h 7845006"/>
              <a:gd name="connsiteX15" fmla="*/ 3303 w 8149396"/>
              <a:gd name="connsiteY15" fmla="*/ 4124447 h 7845006"/>
              <a:gd name="connsiteX16" fmla="*/ 4150898 w 8149396"/>
              <a:gd name="connsiteY16" fmla="*/ 0 h 7845006"/>
              <a:gd name="connsiteX17" fmla="*/ 4277969 w 8149396"/>
              <a:gd name="connsiteY17" fmla="*/ 2997 h 7845006"/>
              <a:gd name="connsiteX18" fmla="*/ 8146093 w 8149396"/>
              <a:gd name="connsiteY18" fmla="*/ 3720559 h 7845006"/>
              <a:gd name="connsiteX19" fmla="*/ 8149396 w 8149396"/>
              <a:gd name="connsiteY19" fmla="*/ 3846303 h 7845006"/>
              <a:gd name="connsiteX20" fmla="*/ 6185101 w 8149396"/>
              <a:gd name="connsiteY20" fmla="*/ 3846303 h 7845006"/>
              <a:gd name="connsiteX21" fmla="*/ 6178331 w 8149396"/>
              <a:gd name="connsiteY21" fmla="*/ 3721885 h 7845006"/>
              <a:gd name="connsiteX22" fmla="*/ 4277558 w 8149396"/>
              <a:gd name="connsiteY22" fmla="*/ 1969266 h 7845006"/>
              <a:gd name="connsiteX23" fmla="*/ 4150898 w 8149396"/>
              <a:gd name="connsiteY23" fmla="*/ 1963701 h 7845006"/>
              <a:gd name="connsiteX24" fmla="*/ 3998498 w 8149396"/>
              <a:gd name="connsiteY24" fmla="*/ 0 h 7845006"/>
              <a:gd name="connsiteX25" fmla="*/ 3998498 w 8149396"/>
              <a:gd name="connsiteY25" fmla="*/ 1963701 h 7845006"/>
              <a:gd name="connsiteX26" fmla="*/ 3871838 w 8149396"/>
              <a:gd name="connsiteY26" fmla="*/ 1969266 h 7845006"/>
              <a:gd name="connsiteX27" fmla="*/ 1971066 w 8149396"/>
              <a:gd name="connsiteY27" fmla="*/ 3721885 h 7845006"/>
              <a:gd name="connsiteX28" fmla="*/ 1964295 w 8149396"/>
              <a:gd name="connsiteY28" fmla="*/ 3846303 h 7845006"/>
              <a:gd name="connsiteX29" fmla="*/ 0 w 8149396"/>
              <a:gd name="connsiteY29" fmla="*/ 3846303 h 7845006"/>
              <a:gd name="connsiteX30" fmla="*/ 3303 w 8149396"/>
              <a:gd name="connsiteY30" fmla="*/ 3720559 h 7845006"/>
              <a:gd name="connsiteX31" fmla="*/ 3871427 w 8149396"/>
              <a:gd name="connsiteY31" fmla="*/ 2997 h 784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149396" h="7845006">
                <a:moveTo>
                  <a:pt x="6185101" y="3998703"/>
                </a:moveTo>
                <a:lnTo>
                  <a:pt x="8149396" y="3998703"/>
                </a:lnTo>
                <a:lnTo>
                  <a:pt x="8146093" y="4124447"/>
                </a:lnTo>
                <a:cubicBezTo>
                  <a:pt x="8040319" y="6133133"/>
                  <a:pt x="6365522" y="7743334"/>
                  <a:pt x="4277969" y="7842010"/>
                </a:cubicBezTo>
                <a:lnTo>
                  <a:pt x="4150898" y="7845006"/>
                </a:lnTo>
                <a:lnTo>
                  <a:pt x="4150898" y="5881305"/>
                </a:lnTo>
                <a:lnTo>
                  <a:pt x="4277558" y="5875741"/>
                </a:lnTo>
                <a:cubicBezTo>
                  <a:pt x="5279010" y="5787291"/>
                  <a:pt x="6076813" y="5050709"/>
                  <a:pt x="6178331" y="4123122"/>
                </a:cubicBezTo>
                <a:close/>
                <a:moveTo>
                  <a:pt x="0" y="3998703"/>
                </a:moveTo>
                <a:lnTo>
                  <a:pt x="1964295" y="3998703"/>
                </a:lnTo>
                <a:lnTo>
                  <a:pt x="1971066" y="4123122"/>
                </a:lnTo>
                <a:cubicBezTo>
                  <a:pt x="2072585" y="5050709"/>
                  <a:pt x="2870386" y="5787291"/>
                  <a:pt x="3871838" y="5875741"/>
                </a:cubicBezTo>
                <a:lnTo>
                  <a:pt x="3998498" y="5881305"/>
                </a:lnTo>
                <a:lnTo>
                  <a:pt x="3998498" y="7845006"/>
                </a:lnTo>
                <a:lnTo>
                  <a:pt x="3871427" y="7842010"/>
                </a:lnTo>
                <a:cubicBezTo>
                  <a:pt x="1783875" y="7743334"/>
                  <a:pt x="109078" y="6133133"/>
                  <a:pt x="3303" y="4124447"/>
                </a:cubicBezTo>
                <a:close/>
                <a:moveTo>
                  <a:pt x="4150898" y="0"/>
                </a:moveTo>
                <a:lnTo>
                  <a:pt x="4277969" y="2997"/>
                </a:lnTo>
                <a:cubicBezTo>
                  <a:pt x="6365522" y="101672"/>
                  <a:pt x="8040319" y="1711874"/>
                  <a:pt x="8146093" y="3720559"/>
                </a:cubicBezTo>
                <a:lnTo>
                  <a:pt x="8149396" y="3846303"/>
                </a:lnTo>
                <a:lnTo>
                  <a:pt x="6185101" y="3846303"/>
                </a:lnTo>
                <a:lnTo>
                  <a:pt x="6178331" y="3721885"/>
                </a:lnTo>
                <a:cubicBezTo>
                  <a:pt x="6076813" y="2794298"/>
                  <a:pt x="5279010" y="2057715"/>
                  <a:pt x="4277558" y="1969266"/>
                </a:cubicBezTo>
                <a:lnTo>
                  <a:pt x="4150898" y="1963701"/>
                </a:lnTo>
                <a:close/>
                <a:moveTo>
                  <a:pt x="3998498" y="0"/>
                </a:moveTo>
                <a:lnTo>
                  <a:pt x="3998498" y="1963701"/>
                </a:lnTo>
                <a:lnTo>
                  <a:pt x="3871838" y="1969266"/>
                </a:lnTo>
                <a:cubicBezTo>
                  <a:pt x="2870386" y="2057715"/>
                  <a:pt x="2072585" y="2794298"/>
                  <a:pt x="1971066" y="3721885"/>
                </a:cubicBezTo>
                <a:lnTo>
                  <a:pt x="1964295" y="3846303"/>
                </a:lnTo>
                <a:lnTo>
                  <a:pt x="0" y="3846303"/>
                </a:lnTo>
                <a:lnTo>
                  <a:pt x="3303" y="3720559"/>
                </a:lnTo>
                <a:cubicBezTo>
                  <a:pt x="109078" y="1711874"/>
                  <a:pt x="1783875" y="101672"/>
                  <a:pt x="3871427" y="299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7BD81-67A9-8486-142B-ED85C32997F8}"/>
              </a:ext>
            </a:extLst>
          </p:cNvPr>
          <p:cNvSpPr txBox="1"/>
          <p:nvPr/>
        </p:nvSpPr>
        <p:spPr>
          <a:xfrm>
            <a:off x="-1257333" y="787527"/>
            <a:ext cx="9143083" cy="74469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3"/>
              </a:lnSpc>
            </a:pPr>
            <a:r>
              <a:rPr lang="en-US" sz="4400" b="1">
                <a:solidFill>
                  <a:prstClr val="white">
                    <a:lumMod val="95000"/>
                  </a:prstClr>
                </a:solidFill>
                <a:latin typeface="Poppins Bold"/>
                <a:ea typeface="Poppins Bold"/>
                <a:cs typeface="Poppins Bold"/>
                <a:sym typeface="Poppins Bold"/>
              </a:rPr>
              <a:t>Below the surface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3F83E3-9AC2-5AF5-B3AB-D16A3AA8E0C5}"/>
              </a:ext>
            </a:extLst>
          </p:cNvPr>
          <p:cNvSpPr/>
          <p:nvPr/>
        </p:nvSpPr>
        <p:spPr>
          <a:xfrm>
            <a:off x="723901" y="1669056"/>
            <a:ext cx="3047999" cy="304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A966EEFB-C2C1-65B2-7365-3AC3411ADF22}"/>
              </a:ext>
            </a:extLst>
          </p:cNvPr>
          <p:cNvSpPr txBox="1"/>
          <p:nvPr/>
        </p:nvSpPr>
        <p:spPr>
          <a:xfrm>
            <a:off x="444500" y="9086207"/>
            <a:ext cx="3898900" cy="310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MAKE SURE YOU TEST THEM ONCE A WEEK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VACCUM THEM TWICE A YEAR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CHANGE THE BATTERY EVERY YEAR (UNLESS FITTED WITH A 10 YEAR BATTERY)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THE ALARM GOES OFF – GET OUT, STAY OUT AND CALL 999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95CA14-D525-1153-99F1-0FB272401774}"/>
              </a:ext>
            </a:extLst>
          </p:cNvPr>
          <p:cNvSpPr/>
          <p:nvPr/>
        </p:nvSpPr>
        <p:spPr>
          <a:xfrm>
            <a:off x="723901" y="1936816"/>
            <a:ext cx="4401457" cy="3837203"/>
          </a:xfrm>
          <a:prstGeom prst="rect">
            <a:avLst/>
          </a:prstGeom>
          <a:solidFill>
            <a:srgbClr val="202A44">
              <a:alpha val="62000"/>
            </a:srgbClr>
          </a:solidFill>
          <a:ln>
            <a:noFill/>
          </a:ln>
          <a:effectLst>
            <a:outerShdw blurRad="165100" dist="508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E98D722A-5229-B1BF-25D3-B7231AA30731}"/>
              </a:ext>
            </a:extLst>
          </p:cNvPr>
          <p:cNvGrpSpPr/>
          <p:nvPr/>
        </p:nvGrpSpPr>
        <p:grpSpPr>
          <a:xfrm rot="10800000">
            <a:off x="0" y="1051961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7477CF4-B984-F7C2-7684-BB1F60E01856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46D5D6DE-3389-6028-B125-2BE700B86400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8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66D63C5E-2A90-32A8-4D66-3F9A75DDEFE1}"/>
              </a:ext>
            </a:extLst>
          </p:cNvPr>
          <p:cNvSpPr txBox="1">
            <a:spLocks/>
          </p:cNvSpPr>
          <p:nvPr/>
        </p:nvSpPr>
        <p:spPr>
          <a:xfrm>
            <a:off x="860544" y="718977"/>
            <a:ext cx="3982308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There are numerous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hazards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under the water that you can’t see. These include…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807A78-6E85-6C43-B93F-A52B4744DD5E}"/>
              </a:ext>
            </a:extLst>
          </p:cNvPr>
          <p:cNvGrpSpPr/>
          <p:nvPr/>
        </p:nvGrpSpPr>
        <p:grpSpPr>
          <a:xfrm>
            <a:off x="898875" y="2564005"/>
            <a:ext cx="4062944" cy="3553218"/>
            <a:chOff x="898875" y="2564005"/>
            <a:chExt cx="4062944" cy="3553218"/>
          </a:xfrm>
        </p:grpSpPr>
        <p:pic>
          <p:nvPicPr>
            <p:cNvPr id="17" name="Graphic 16" descr="Water bottle with solid fill">
              <a:extLst>
                <a:ext uri="{FF2B5EF4-FFF2-40B4-BE49-F238E27FC236}">
                  <a16:creationId xmlns:a16="http://schemas.microsoft.com/office/drawing/2014/main" id="{119AE330-7A60-AD6C-DD01-09C0A06A317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1117602">
              <a:off x="898875" y="3068896"/>
              <a:ext cx="589547" cy="589547"/>
            </a:xfrm>
            <a:prstGeom prst="rect">
              <a:avLst/>
            </a:prstGeom>
          </p:spPr>
        </p:pic>
        <p:pic>
          <p:nvPicPr>
            <p:cNvPr id="19" name="Graphic 18" descr="Seaweed with solid fill">
              <a:extLst>
                <a:ext uri="{FF2B5EF4-FFF2-40B4-BE49-F238E27FC236}">
                  <a16:creationId xmlns:a16="http://schemas.microsoft.com/office/drawing/2014/main" id="{5F43D158-7D00-1F08-C3DE-772D6D25DFA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2286" y="3768192"/>
              <a:ext cx="474565" cy="474565"/>
            </a:xfrm>
            <a:prstGeom prst="rect">
              <a:avLst/>
            </a:prstGeom>
          </p:spPr>
        </p:pic>
        <p:pic>
          <p:nvPicPr>
            <p:cNvPr id="23" name="Graphic 22" descr="Radioactive with solid fill">
              <a:extLst>
                <a:ext uri="{FF2B5EF4-FFF2-40B4-BE49-F238E27FC236}">
                  <a16:creationId xmlns:a16="http://schemas.microsoft.com/office/drawing/2014/main" id="{E9A491C6-7BA4-A70E-74B4-7E64805CB0D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655" y="4314175"/>
              <a:ext cx="571752" cy="571752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291CE6E3-1C68-E0A0-AC7D-1049C730ADAF}"/>
                </a:ext>
              </a:extLst>
            </p:cNvPr>
            <p:cNvSpPr txBox="1">
              <a:spLocks/>
            </p:cNvSpPr>
            <p:nvPr/>
          </p:nvSpPr>
          <p:spPr>
            <a:xfrm>
              <a:off x="1587018" y="2564005"/>
              <a:ext cx="3374801" cy="35532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4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Litter – </a:t>
              </a:r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broken bottles and sharp objects could be in the water</a:t>
              </a:r>
            </a:p>
            <a:p>
              <a:endParaRPr lang="en-GB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r>
                <a:rPr lang="en-GB" sz="14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Reeds – </a:t>
              </a:r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Even the strongest of swimmers can get caught </a:t>
              </a:r>
            </a:p>
            <a:p>
              <a:endParaRPr lang="en-GB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r>
                <a:rPr lang="en-GB" sz="14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Contaminants – </a:t>
              </a:r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Water can contain deadly diseases</a:t>
              </a:r>
            </a:p>
            <a:p>
              <a:endParaRPr lang="en-GB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r>
                <a:rPr lang="en-GB" sz="14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Riverbed – </a:t>
              </a:r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Even if you can walk along the riverbed, this can suddenly give way</a:t>
              </a:r>
            </a:p>
          </p:txBody>
        </p:sp>
        <p:pic>
          <p:nvPicPr>
            <p:cNvPr id="4098" name="Picture 2" descr="Riverbed, river, scenery, fish, water icon - Download on Iconfinder">
              <a:extLst>
                <a:ext uri="{FF2B5EF4-FFF2-40B4-BE49-F238E27FC236}">
                  <a16:creationId xmlns:a16="http://schemas.microsoft.com/office/drawing/2014/main" id="{714437F0-0BD5-152E-9BD5-140E67E48A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0195" y1="36133" x2="50195" y2="36133"/>
                          <a14:foregroundMark x1="50000" y1="36133" x2="42969" y2="37500"/>
                          <a14:foregroundMark x1="53125" y1="35156" x2="58398" y2="34766"/>
                          <a14:foregroundMark x1="67578" y1="34766" x2="72656" y2="34766"/>
                          <a14:foregroundMark x1="79883" y1="36523" x2="25391" y2="36719"/>
                          <a14:foregroundMark x1="16211" y1="34375" x2="28125" y2="35352"/>
                          <a14:foregroundMark x1="29883" y1="37500" x2="44922" y2="39844"/>
                          <a14:foregroundMark x1="26563" y1="35742" x2="15625" y2="34180"/>
                          <a14:foregroundMark x1="18164" y1="33789" x2="14844" y2="38477"/>
                          <a14:foregroundMark x1="76563" y1="32813" x2="81641" y2="37109"/>
                          <a14:foregroundMark x1="83789" y1="35352" x2="83594" y2="39648"/>
                          <a14:foregroundMark x1="84766" y1="36328" x2="85156" y2="40234"/>
                          <a14:foregroundMark x1="76172" y1="69531" x2="71484" y2="74805"/>
                          <a14:foregroundMark x1="74805" y1="69336" x2="77734" y2="68359"/>
                          <a14:foregroundMark x1="77344" y1="68164" x2="69922" y2="69922"/>
                          <a14:foregroundMark x1="71680" y1="67969" x2="64258" y2="73438"/>
                          <a14:foregroundMark x1="67969" y1="72461" x2="78711" y2="71875"/>
                          <a14:foregroundMark x1="78711" y1="71875" x2="79102" y2="71875"/>
                          <a14:foregroundMark x1="81445" y1="66797" x2="78516" y2="71484"/>
                          <a14:foregroundMark x1="82227" y1="67383" x2="78320" y2="74023"/>
                          <a14:foregroundMark x1="56836" y1="82617" x2="31250" y2="81250"/>
                          <a14:foregroundMark x1="36914" y1="81836" x2="51172" y2="85352"/>
                          <a14:foregroundMark x1="55469" y1="85352" x2="43164" y2="85938"/>
                          <a14:foregroundMark x1="43359" y1="85742" x2="53906" y2="86133"/>
                          <a14:foregroundMark x1="52930" y1="86523" x2="48438" y2="86914"/>
                          <a14:foregroundMark x1="29492" y1="77734" x2="23438" y2="74805"/>
                          <a14:foregroundMark x1="21484" y1="73047" x2="18750" y2="67773"/>
                          <a14:foregroundMark x1="23242" y1="73242" x2="22973" y2="75129"/>
                          <a14:foregroundMark x1="15039" y1="58398" x2="13672" y2="53516"/>
                          <a14:foregroundMark x1="13477" y1="50195" x2="14063" y2="55078"/>
                          <a14:foregroundMark x1="12891" y1="50391" x2="15625" y2="55664"/>
                          <a14:foregroundMark x1="82422" y1="65820" x2="82422" y2="65820"/>
                          <a14:foregroundMark x1="83398" y1="65625" x2="83398" y2="65625"/>
                          <a14:foregroundMark x1="84180" y1="65430" x2="82422" y2="66602"/>
                          <a14:backgroundMark x1="11719" y1="66211" x2="17578" y2="76172"/>
                          <a14:backgroundMark x1="17578" y1="76172" x2="17578" y2="76172"/>
                          <a14:backgroundMark x1="17578" y1="74023" x2="12109" y2="65234"/>
                          <a14:backgroundMark x1="13477" y1="68359" x2="21875" y2="79102"/>
                          <a14:backgroundMark x1="21875" y1="79102" x2="33594" y2="87305"/>
                          <a14:backgroundMark x1="54297" y1="48438" x2="66016" y2="56445"/>
                          <a14:backgroundMark x1="66016" y1="56445" x2="66016" y2="56445"/>
                          <a14:backgroundMark x1="37891" y1="44336" x2="44727" y2="48438"/>
                          <a14:backgroundMark x1="40430" y1="44727" x2="39648" y2="46680"/>
                          <a14:backgroundMark x1="38672" y1="44727" x2="41602" y2="45898"/>
                          <a14:backgroundMark x1="39844" y1="43750" x2="38867" y2="46289"/>
                          <a14:backgroundMark x1="41406" y1="45508" x2="37109" y2="44336"/>
                          <a14:backgroundMark x1="40039" y1="44336" x2="38477" y2="43555"/>
                          <a14:backgroundMark x1="40430" y1="43945" x2="42969" y2="44922"/>
                          <a14:backgroundMark x1="41992" y1="44531" x2="39063" y2="43555"/>
                          <a14:backgroundMark x1="43945" y1="47852" x2="44141" y2="49609"/>
                          <a14:backgroundMark x1="44336" y1="48242" x2="44727" y2="48242"/>
                          <a14:backgroundMark x1="45117" y1="48438" x2="41797" y2="49219"/>
                          <a14:backgroundMark x1="41797" y1="49023" x2="41797" y2="49023"/>
                          <a14:backgroundMark x1="42969" y1="48828" x2="46094" y2="51172"/>
                          <a14:backgroundMark x1="44141" y1="48828" x2="42578" y2="50391"/>
                          <a14:backgroundMark x1="40234" y1="44336" x2="39453" y2="42969"/>
                          <a14:backgroundMark x1="39844" y1="42969" x2="40039" y2="46484"/>
                          <a14:backgroundMark x1="44727" y1="47656" x2="45898" y2="50000"/>
                          <a14:backgroundMark x1="40039" y1="44141" x2="40039" y2="44141"/>
                          <a14:backgroundMark x1="52148" y1="48438" x2="59375" y2="56445"/>
                          <a14:backgroundMark x1="47656" y1="51172" x2="63086" y2="55859"/>
                          <a14:backgroundMark x1="63086" y1="55859" x2="76758" y2="54297"/>
                          <a14:backgroundMark x1="76367" y1="58789" x2="60938" y2="41602"/>
                          <a14:backgroundMark x1="60938" y1="41602" x2="60156" y2="41602"/>
                          <a14:backgroundMark x1="68750" y1="57422" x2="53906" y2="55078"/>
                          <a14:backgroundMark x1="53906" y1="55078" x2="52148" y2="53516"/>
                          <a14:backgroundMark x1="48047" y1="53711" x2="64648" y2="58203"/>
                          <a14:backgroundMark x1="64648" y1="58203" x2="66602" y2="58203"/>
                          <a14:backgroundMark x1="66992" y1="58594" x2="54492" y2="57422"/>
                          <a14:backgroundMark x1="54492" y1="57422" x2="53320" y2="56641"/>
                          <a14:backgroundMark x1="49023" y1="54297" x2="63672" y2="58594"/>
                          <a14:backgroundMark x1="63672" y1="58594" x2="63867" y2="58594"/>
                          <a14:backgroundMark x1="61719" y1="58398" x2="49805" y2="56445"/>
                          <a14:backgroundMark x1="49805" y1="56445" x2="49805" y2="56445"/>
                          <a14:backgroundMark x1="47852" y1="54688" x2="64258" y2="58594"/>
                          <a14:backgroundMark x1="63477" y1="58984" x2="55078" y2="58984"/>
                          <a14:backgroundMark x1="53320" y1="57813" x2="50195" y2="56055"/>
                          <a14:backgroundMark x1="62305" y1="41211" x2="59766" y2="41211"/>
                          <a14:backgroundMark x1="63086" y1="42578" x2="58789" y2="40039"/>
                          <a14:backgroundMark x1="78516" y1="61328" x2="74414" y2="60352"/>
                          <a14:backgroundMark x1="78125" y1="63086" x2="74609" y2="62305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631" y="4817528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2388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D765CD-E8FC-A15C-2F11-239FE94AD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E2E2DB-E6F3-EB0D-6334-F9F12369F1A5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 useBgFill="1">
        <p:nvSpPr>
          <p:cNvPr id="3" name="Free-form: Shape 2">
            <a:extLst>
              <a:ext uri="{FF2B5EF4-FFF2-40B4-BE49-F238E27FC236}">
                <a16:creationId xmlns:a16="http://schemas.microsoft.com/office/drawing/2014/main" id="{FECBB3AB-2B66-2F4F-929A-5FFBC09A255E}"/>
              </a:ext>
            </a:extLst>
          </p:cNvPr>
          <p:cNvSpPr/>
          <p:nvPr/>
        </p:nvSpPr>
        <p:spPr>
          <a:xfrm rot="2607169">
            <a:off x="6157283" y="-2012522"/>
            <a:ext cx="11002635" cy="11340243"/>
          </a:xfrm>
          <a:custGeom>
            <a:avLst/>
            <a:gdLst>
              <a:gd name="connsiteX0" fmla="*/ 6185101 w 8149396"/>
              <a:gd name="connsiteY0" fmla="*/ 3998703 h 7845006"/>
              <a:gd name="connsiteX1" fmla="*/ 8149396 w 8149396"/>
              <a:gd name="connsiteY1" fmla="*/ 3998703 h 7845006"/>
              <a:gd name="connsiteX2" fmla="*/ 8146093 w 8149396"/>
              <a:gd name="connsiteY2" fmla="*/ 4124447 h 7845006"/>
              <a:gd name="connsiteX3" fmla="*/ 4277969 w 8149396"/>
              <a:gd name="connsiteY3" fmla="*/ 7842010 h 7845006"/>
              <a:gd name="connsiteX4" fmla="*/ 4150898 w 8149396"/>
              <a:gd name="connsiteY4" fmla="*/ 7845006 h 7845006"/>
              <a:gd name="connsiteX5" fmla="*/ 4150898 w 8149396"/>
              <a:gd name="connsiteY5" fmla="*/ 5881305 h 7845006"/>
              <a:gd name="connsiteX6" fmla="*/ 4277558 w 8149396"/>
              <a:gd name="connsiteY6" fmla="*/ 5875741 h 7845006"/>
              <a:gd name="connsiteX7" fmla="*/ 6178331 w 8149396"/>
              <a:gd name="connsiteY7" fmla="*/ 4123122 h 7845006"/>
              <a:gd name="connsiteX8" fmla="*/ 0 w 8149396"/>
              <a:gd name="connsiteY8" fmla="*/ 3998703 h 7845006"/>
              <a:gd name="connsiteX9" fmla="*/ 1964295 w 8149396"/>
              <a:gd name="connsiteY9" fmla="*/ 3998703 h 7845006"/>
              <a:gd name="connsiteX10" fmla="*/ 1971066 w 8149396"/>
              <a:gd name="connsiteY10" fmla="*/ 4123122 h 7845006"/>
              <a:gd name="connsiteX11" fmla="*/ 3871838 w 8149396"/>
              <a:gd name="connsiteY11" fmla="*/ 5875741 h 7845006"/>
              <a:gd name="connsiteX12" fmla="*/ 3998498 w 8149396"/>
              <a:gd name="connsiteY12" fmla="*/ 5881305 h 7845006"/>
              <a:gd name="connsiteX13" fmla="*/ 3998498 w 8149396"/>
              <a:gd name="connsiteY13" fmla="*/ 7845006 h 7845006"/>
              <a:gd name="connsiteX14" fmla="*/ 3871427 w 8149396"/>
              <a:gd name="connsiteY14" fmla="*/ 7842010 h 7845006"/>
              <a:gd name="connsiteX15" fmla="*/ 3303 w 8149396"/>
              <a:gd name="connsiteY15" fmla="*/ 4124447 h 7845006"/>
              <a:gd name="connsiteX16" fmla="*/ 4150898 w 8149396"/>
              <a:gd name="connsiteY16" fmla="*/ 0 h 7845006"/>
              <a:gd name="connsiteX17" fmla="*/ 4277969 w 8149396"/>
              <a:gd name="connsiteY17" fmla="*/ 2997 h 7845006"/>
              <a:gd name="connsiteX18" fmla="*/ 8146093 w 8149396"/>
              <a:gd name="connsiteY18" fmla="*/ 3720559 h 7845006"/>
              <a:gd name="connsiteX19" fmla="*/ 8149396 w 8149396"/>
              <a:gd name="connsiteY19" fmla="*/ 3846303 h 7845006"/>
              <a:gd name="connsiteX20" fmla="*/ 6185101 w 8149396"/>
              <a:gd name="connsiteY20" fmla="*/ 3846303 h 7845006"/>
              <a:gd name="connsiteX21" fmla="*/ 6178331 w 8149396"/>
              <a:gd name="connsiteY21" fmla="*/ 3721885 h 7845006"/>
              <a:gd name="connsiteX22" fmla="*/ 4277558 w 8149396"/>
              <a:gd name="connsiteY22" fmla="*/ 1969266 h 7845006"/>
              <a:gd name="connsiteX23" fmla="*/ 4150898 w 8149396"/>
              <a:gd name="connsiteY23" fmla="*/ 1963701 h 7845006"/>
              <a:gd name="connsiteX24" fmla="*/ 3998498 w 8149396"/>
              <a:gd name="connsiteY24" fmla="*/ 0 h 7845006"/>
              <a:gd name="connsiteX25" fmla="*/ 3998498 w 8149396"/>
              <a:gd name="connsiteY25" fmla="*/ 1963701 h 7845006"/>
              <a:gd name="connsiteX26" fmla="*/ 3871838 w 8149396"/>
              <a:gd name="connsiteY26" fmla="*/ 1969266 h 7845006"/>
              <a:gd name="connsiteX27" fmla="*/ 1971066 w 8149396"/>
              <a:gd name="connsiteY27" fmla="*/ 3721885 h 7845006"/>
              <a:gd name="connsiteX28" fmla="*/ 1964295 w 8149396"/>
              <a:gd name="connsiteY28" fmla="*/ 3846303 h 7845006"/>
              <a:gd name="connsiteX29" fmla="*/ 0 w 8149396"/>
              <a:gd name="connsiteY29" fmla="*/ 3846303 h 7845006"/>
              <a:gd name="connsiteX30" fmla="*/ 3303 w 8149396"/>
              <a:gd name="connsiteY30" fmla="*/ 3720559 h 7845006"/>
              <a:gd name="connsiteX31" fmla="*/ 3871427 w 8149396"/>
              <a:gd name="connsiteY31" fmla="*/ 2997 h 784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149396" h="7845006">
                <a:moveTo>
                  <a:pt x="6185101" y="3998703"/>
                </a:moveTo>
                <a:lnTo>
                  <a:pt x="8149396" y="3998703"/>
                </a:lnTo>
                <a:lnTo>
                  <a:pt x="8146093" y="4124447"/>
                </a:lnTo>
                <a:cubicBezTo>
                  <a:pt x="8040319" y="6133133"/>
                  <a:pt x="6365522" y="7743334"/>
                  <a:pt x="4277969" y="7842010"/>
                </a:cubicBezTo>
                <a:lnTo>
                  <a:pt x="4150898" y="7845006"/>
                </a:lnTo>
                <a:lnTo>
                  <a:pt x="4150898" y="5881305"/>
                </a:lnTo>
                <a:lnTo>
                  <a:pt x="4277558" y="5875741"/>
                </a:lnTo>
                <a:cubicBezTo>
                  <a:pt x="5279010" y="5787291"/>
                  <a:pt x="6076813" y="5050709"/>
                  <a:pt x="6178331" y="4123122"/>
                </a:cubicBezTo>
                <a:close/>
                <a:moveTo>
                  <a:pt x="0" y="3998703"/>
                </a:moveTo>
                <a:lnTo>
                  <a:pt x="1964295" y="3998703"/>
                </a:lnTo>
                <a:lnTo>
                  <a:pt x="1971066" y="4123122"/>
                </a:lnTo>
                <a:cubicBezTo>
                  <a:pt x="2072585" y="5050709"/>
                  <a:pt x="2870386" y="5787291"/>
                  <a:pt x="3871838" y="5875741"/>
                </a:cubicBezTo>
                <a:lnTo>
                  <a:pt x="3998498" y="5881305"/>
                </a:lnTo>
                <a:lnTo>
                  <a:pt x="3998498" y="7845006"/>
                </a:lnTo>
                <a:lnTo>
                  <a:pt x="3871427" y="7842010"/>
                </a:lnTo>
                <a:cubicBezTo>
                  <a:pt x="1783875" y="7743334"/>
                  <a:pt x="109078" y="6133133"/>
                  <a:pt x="3303" y="4124447"/>
                </a:cubicBezTo>
                <a:close/>
                <a:moveTo>
                  <a:pt x="4150898" y="0"/>
                </a:moveTo>
                <a:lnTo>
                  <a:pt x="4277969" y="2997"/>
                </a:lnTo>
                <a:cubicBezTo>
                  <a:pt x="6365522" y="101672"/>
                  <a:pt x="8040319" y="1711874"/>
                  <a:pt x="8146093" y="3720559"/>
                </a:cubicBezTo>
                <a:lnTo>
                  <a:pt x="8149396" y="3846303"/>
                </a:lnTo>
                <a:lnTo>
                  <a:pt x="6185101" y="3846303"/>
                </a:lnTo>
                <a:lnTo>
                  <a:pt x="6178331" y="3721885"/>
                </a:lnTo>
                <a:cubicBezTo>
                  <a:pt x="6076813" y="2794298"/>
                  <a:pt x="5279010" y="2057715"/>
                  <a:pt x="4277558" y="1969266"/>
                </a:cubicBezTo>
                <a:lnTo>
                  <a:pt x="4150898" y="1963701"/>
                </a:lnTo>
                <a:close/>
                <a:moveTo>
                  <a:pt x="3998498" y="0"/>
                </a:moveTo>
                <a:lnTo>
                  <a:pt x="3998498" y="1963701"/>
                </a:lnTo>
                <a:lnTo>
                  <a:pt x="3871838" y="1969266"/>
                </a:lnTo>
                <a:cubicBezTo>
                  <a:pt x="2870386" y="2057715"/>
                  <a:pt x="2072585" y="2794298"/>
                  <a:pt x="1971066" y="3721885"/>
                </a:cubicBezTo>
                <a:lnTo>
                  <a:pt x="1964295" y="3846303"/>
                </a:lnTo>
                <a:lnTo>
                  <a:pt x="0" y="3846303"/>
                </a:lnTo>
                <a:lnTo>
                  <a:pt x="3303" y="3720559"/>
                </a:lnTo>
                <a:cubicBezTo>
                  <a:pt x="109078" y="1711874"/>
                  <a:pt x="1783875" y="101672"/>
                  <a:pt x="3871427" y="299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D8AFC-0DE1-E875-7133-31BFF76FF17B}"/>
              </a:ext>
            </a:extLst>
          </p:cNvPr>
          <p:cNvSpPr txBox="1"/>
          <p:nvPr/>
        </p:nvSpPr>
        <p:spPr>
          <a:xfrm>
            <a:off x="-1894564" y="750534"/>
            <a:ext cx="9143083" cy="74469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3"/>
              </a:lnSpc>
            </a:pPr>
            <a:r>
              <a:rPr lang="en-US" sz="4400" b="1">
                <a:solidFill>
                  <a:prstClr val="white">
                    <a:lumMod val="95000"/>
                  </a:prstClr>
                </a:solidFill>
                <a:latin typeface="Poppins Bold"/>
                <a:ea typeface="Poppins Bold"/>
                <a:cs typeface="Poppins Bold"/>
                <a:sym typeface="Poppins Bold"/>
              </a:rPr>
              <a:t>Temperature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EFECA2-6267-E11C-F9F6-24000BEBAF38}"/>
              </a:ext>
            </a:extLst>
          </p:cNvPr>
          <p:cNvSpPr/>
          <p:nvPr/>
        </p:nvSpPr>
        <p:spPr>
          <a:xfrm>
            <a:off x="723901" y="1669056"/>
            <a:ext cx="3047999" cy="304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45EAE2A0-0020-D3BF-A297-E3E24396B52A}"/>
              </a:ext>
            </a:extLst>
          </p:cNvPr>
          <p:cNvSpPr txBox="1"/>
          <p:nvPr/>
        </p:nvSpPr>
        <p:spPr>
          <a:xfrm>
            <a:off x="444500" y="9086207"/>
            <a:ext cx="3898900" cy="310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MAKE SURE YOU TEST THEM ONCE A WEEK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VACCUM THEM TWICE A YEAR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CHANGE THE BATTERY EVERY YEAR (UNLESS FITTED WITH A 10 YEAR BATTERY)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THE ALARM GOES OFF – GET OUT, STAY OUT AND CALL 999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711FBB-AE10-C3B3-58D2-3A0447148C52}"/>
              </a:ext>
            </a:extLst>
          </p:cNvPr>
          <p:cNvSpPr/>
          <p:nvPr/>
        </p:nvSpPr>
        <p:spPr>
          <a:xfrm>
            <a:off x="723900" y="1921897"/>
            <a:ext cx="4401457" cy="4019782"/>
          </a:xfrm>
          <a:prstGeom prst="rect">
            <a:avLst/>
          </a:prstGeom>
          <a:solidFill>
            <a:srgbClr val="202A44">
              <a:alpha val="62000"/>
            </a:srgbClr>
          </a:solidFill>
          <a:ln>
            <a:noFill/>
          </a:ln>
          <a:effectLst>
            <a:outerShdw blurRad="165100" dist="508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A6678065-ABE9-8203-7CBF-5ABCFE2AFF6F}"/>
              </a:ext>
            </a:extLst>
          </p:cNvPr>
          <p:cNvGrpSpPr/>
          <p:nvPr/>
        </p:nvGrpSpPr>
        <p:grpSpPr>
          <a:xfrm rot="10800000">
            <a:off x="0" y="1051961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3BD920F-8E2D-C91C-205C-E1CE93A8BFDD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D8DE81CE-1DCC-E0EE-C7AF-9E46D8B0C608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8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6004E082-290E-7B24-1FAD-08F6EE4E3711}"/>
              </a:ext>
            </a:extLst>
          </p:cNvPr>
          <p:cNvSpPr txBox="1">
            <a:spLocks/>
          </p:cNvSpPr>
          <p:nvPr/>
        </p:nvSpPr>
        <p:spPr>
          <a:xfrm>
            <a:off x="853363" y="2151133"/>
            <a:ext cx="4142530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body of water under </a:t>
            </a:r>
            <a:r>
              <a:rPr lang="en-GB" sz="1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15 degrees </a:t>
            </a:r>
            <a:r>
              <a: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is considered </a:t>
            </a:r>
            <a:r>
              <a:rPr lang="en-GB" sz="18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cold water. </a:t>
            </a:r>
          </a:p>
          <a:p>
            <a:endParaRPr lang="en-GB" sz="1800" b="1">
              <a:solidFill>
                <a:srgbClr val="FE573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average temperature of open waters in the UK is </a:t>
            </a:r>
            <a:r>
              <a:rPr lang="en-GB" sz="18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12 degrees </a:t>
            </a:r>
            <a:r>
              <a: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even in the summer!</a:t>
            </a:r>
          </a:p>
          <a:p>
            <a:endParaRPr lang="en-GB" sz="18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Entering open waters can cause </a:t>
            </a:r>
            <a:r>
              <a:rPr lang="en-GB" sz="18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cold water shock</a:t>
            </a:r>
            <a:r>
              <a: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meaning the cold temperature of the water could affect your body in a way that could lead to serious </a:t>
            </a:r>
            <a:r>
              <a:rPr lang="en-GB" sz="18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consequences.</a:t>
            </a:r>
          </a:p>
        </p:txBody>
      </p:sp>
    </p:spTree>
    <p:extLst>
      <p:ext uri="{BB962C8B-B14F-4D97-AF65-F5344CB8AC3E}">
        <p14:creationId xmlns:p14="http://schemas.microsoft.com/office/powerpoint/2010/main" val="443848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37BA55-AB12-ED58-09AA-C60513004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A400F5-8000-E007-1E4D-08CF748ECF38}"/>
              </a:ext>
            </a:extLst>
          </p:cNvPr>
          <p:cNvSpPr/>
          <p:nvPr/>
        </p:nvSpPr>
        <p:spPr>
          <a:xfrm>
            <a:off x="0" y="0"/>
            <a:ext cx="11468099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 useBgFill="1">
        <p:nvSpPr>
          <p:cNvPr id="3" name="Free-form: Shape 2">
            <a:extLst>
              <a:ext uri="{FF2B5EF4-FFF2-40B4-BE49-F238E27FC236}">
                <a16:creationId xmlns:a16="http://schemas.microsoft.com/office/drawing/2014/main" id="{6B3E13A7-8073-0BE2-BE72-B815EBFD4E4F}"/>
              </a:ext>
            </a:extLst>
          </p:cNvPr>
          <p:cNvSpPr/>
          <p:nvPr/>
        </p:nvSpPr>
        <p:spPr>
          <a:xfrm rot="8087243">
            <a:off x="6157283" y="-2012522"/>
            <a:ext cx="11002635" cy="11340243"/>
          </a:xfrm>
          <a:custGeom>
            <a:avLst/>
            <a:gdLst>
              <a:gd name="connsiteX0" fmla="*/ 6185101 w 8149396"/>
              <a:gd name="connsiteY0" fmla="*/ 3998703 h 7845006"/>
              <a:gd name="connsiteX1" fmla="*/ 8149396 w 8149396"/>
              <a:gd name="connsiteY1" fmla="*/ 3998703 h 7845006"/>
              <a:gd name="connsiteX2" fmla="*/ 8146093 w 8149396"/>
              <a:gd name="connsiteY2" fmla="*/ 4124447 h 7845006"/>
              <a:gd name="connsiteX3" fmla="*/ 4277969 w 8149396"/>
              <a:gd name="connsiteY3" fmla="*/ 7842010 h 7845006"/>
              <a:gd name="connsiteX4" fmla="*/ 4150898 w 8149396"/>
              <a:gd name="connsiteY4" fmla="*/ 7845006 h 7845006"/>
              <a:gd name="connsiteX5" fmla="*/ 4150898 w 8149396"/>
              <a:gd name="connsiteY5" fmla="*/ 5881305 h 7845006"/>
              <a:gd name="connsiteX6" fmla="*/ 4277558 w 8149396"/>
              <a:gd name="connsiteY6" fmla="*/ 5875741 h 7845006"/>
              <a:gd name="connsiteX7" fmla="*/ 6178331 w 8149396"/>
              <a:gd name="connsiteY7" fmla="*/ 4123122 h 7845006"/>
              <a:gd name="connsiteX8" fmla="*/ 0 w 8149396"/>
              <a:gd name="connsiteY8" fmla="*/ 3998703 h 7845006"/>
              <a:gd name="connsiteX9" fmla="*/ 1964295 w 8149396"/>
              <a:gd name="connsiteY9" fmla="*/ 3998703 h 7845006"/>
              <a:gd name="connsiteX10" fmla="*/ 1971066 w 8149396"/>
              <a:gd name="connsiteY10" fmla="*/ 4123122 h 7845006"/>
              <a:gd name="connsiteX11" fmla="*/ 3871838 w 8149396"/>
              <a:gd name="connsiteY11" fmla="*/ 5875741 h 7845006"/>
              <a:gd name="connsiteX12" fmla="*/ 3998498 w 8149396"/>
              <a:gd name="connsiteY12" fmla="*/ 5881305 h 7845006"/>
              <a:gd name="connsiteX13" fmla="*/ 3998498 w 8149396"/>
              <a:gd name="connsiteY13" fmla="*/ 7845006 h 7845006"/>
              <a:gd name="connsiteX14" fmla="*/ 3871427 w 8149396"/>
              <a:gd name="connsiteY14" fmla="*/ 7842010 h 7845006"/>
              <a:gd name="connsiteX15" fmla="*/ 3303 w 8149396"/>
              <a:gd name="connsiteY15" fmla="*/ 4124447 h 7845006"/>
              <a:gd name="connsiteX16" fmla="*/ 4150898 w 8149396"/>
              <a:gd name="connsiteY16" fmla="*/ 0 h 7845006"/>
              <a:gd name="connsiteX17" fmla="*/ 4277969 w 8149396"/>
              <a:gd name="connsiteY17" fmla="*/ 2997 h 7845006"/>
              <a:gd name="connsiteX18" fmla="*/ 8146093 w 8149396"/>
              <a:gd name="connsiteY18" fmla="*/ 3720559 h 7845006"/>
              <a:gd name="connsiteX19" fmla="*/ 8149396 w 8149396"/>
              <a:gd name="connsiteY19" fmla="*/ 3846303 h 7845006"/>
              <a:gd name="connsiteX20" fmla="*/ 6185101 w 8149396"/>
              <a:gd name="connsiteY20" fmla="*/ 3846303 h 7845006"/>
              <a:gd name="connsiteX21" fmla="*/ 6178331 w 8149396"/>
              <a:gd name="connsiteY21" fmla="*/ 3721885 h 7845006"/>
              <a:gd name="connsiteX22" fmla="*/ 4277558 w 8149396"/>
              <a:gd name="connsiteY22" fmla="*/ 1969266 h 7845006"/>
              <a:gd name="connsiteX23" fmla="*/ 4150898 w 8149396"/>
              <a:gd name="connsiteY23" fmla="*/ 1963701 h 7845006"/>
              <a:gd name="connsiteX24" fmla="*/ 3998498 w 8149396"/>
              <a:gd name="connsiteY24" fmla="*/ 0 h 7845006"/>
              <a:gd name="connsiteX25" fmla="*/ 3998498 w 8149396"/>
              <a:gd name="connsiteY25" fmla="*/ 1963701 h 7845006"/>
              <a:gd name="connsiteX26" fmla="*/ 3871838 w 8149396"/>
              <a:gd name="connsiteY26" fmla="*/ 1969266 h 7845006"/>
              <a:gd name="connsiteX27" fmla="*/ 1971066 w 8149396"/>
              <a:gd name="connsiteY27" fmla="*/ 3721885 h 7845006"/>
              <a:gd name="connsiteX28" fmla="*/ 1964295 w 8149396"/>
              <a:gd name="connsiteY28" fmla="*/ 3846303 h 7845006"/>
              <a:gd name="connsiteX29" fmla="*/ 0 w 8149396"/>
              <a:gd name="connsiteY29" fmla="*/ 3846303 h 7845006"/>
              <a:gd name="connsiteX30" fmla="*/ 3303 w 8149396"/>
              <a:gd name="connsiteY30" fmla="*/ 3720559 h 7845006"/>
              <a:gd name="connsiteX31" fmla="*/ 3871427 w 8149396"/>
              <a:gd name="connsiteY31" fmla="*/ 2997 h 784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149396" h="7845006">
                <a:moveTo>
                  <a:pt x="6185101" y="3998703"/>
                </a:moveTo>
                <a:lnTo>
                  <a:pt x="8149396" y="3998703"/>
                </a:lnTo>
                <a:lnTo>
                  <a:pt x="8146093" y="4124447"/>
                </a:lnTo>
                <a:cubicBezTo>
                  <a:pt x="8040319" y="6133133"/>
                  <a:pt x="6365522" y="7743334"/>
                  <a:pt x="4277969" y="7842010"/>
                </a:cubicBezTo>
                <a:lnTo>
                  <a:pt x="4150898" y="7845006"/>
                </a:lnTo>
                <a:lnTo>
                  <a:pt x="4150898" y="5881305"/>
                </a:lnTo>
                <a:lnTo>
                  <a:pt x="4277558" y="5875741"/>
                </a:lnTo>
                <a:cubicBezTo>
                  <a:pt x="5279010" y="5787291"/>
                  <a:pt x="6076813" y="5050709"/>
                  <a:pt x="6178331" y="4123122"/>
                </a:cubicBezTo>
                <a:close/>
                <a:moveTo>
                  <a:pt x="0" y="3998703"/>
                </a:moveTo>
                <a:lnTo>
                  <a:pt x="1964295" y="3998703"/>
                </a:lnTo>
                <a:lnTo>
                  <a:pt x="1971066" y="4123122"/>
                </a:lnTo>
                <a:cubicBezTo>
                  <a:pt x="2072585" y="5050709"/>
                  <a:pt x="2870386" y="5787291"/>
                  <a:pt x="3871838" y="5875741"/>
                </a:cubicBezTo>
                <a:lnTo>
                  <a:pt x="3998498" y="5881305"/>
                </a:lnTo>
                <a:lnTo>
                  <a:pt x="3998498" y="7845006"/>
                </a:lnTo>
                <a:lnTo>
                  <a:pt x="3871427" y="7842010"/>
                </a:lnTo>
                <a:cubicBezTo>
                  <a:pt x="1783875" y="7743334"/>
                  <a:pt x="109078" y="6133133"/>
                  <a:pt x="3303" y="4124447"/>
                </a:cubicBezTo>
                <a:close/>
                <a:moveTo>
                  <a:pt x="4150898" y="0"/>
                </a:moveTo>
                <a:lnTo>
                  <a:pt x="4277969" y="2997"/>
                </a:lnTo>
                <a:cubicBezTo>
                  <a:pt x="6365522" y="101672"/>
                  <a:pt x="8040319" y="1711874"/>
                  <a:pt x="8146093" y="3720559"/>
                </a:cubicBezTo>
                <a:lnTo>
                  <a:pt x="8149396" y="3846303"/>
                </a:lnTo>
                <a:lnTo>
                  <a:pt x="6185101" y="3846303"/>
                </a:lnTo>
                <a:lnTo>
                  <a:pt x="6178331" y="3721885"/>
                </a:lnTo>
                <a:cubicBezTo>
                  <a:pt x="6076813" y="2794298"/>
                  <a:pt x="5279010" y="2057715"/>
                  <a:pt x="4277558" y="1969266"/>
                </a:cubicBezTo>
                <a:lnTo>
                  <a:pt x="4150898" y="1963701"/>
                </a:lnTo>
                <a:close/>
                <a:moveTo>
                  <a:pt x="3998498" y="0"/>
                </a:moveTo>
                <a:lnTo>
                  <a:pt x="3998498" y="1963701"/>
                </a:lnTo>
                <a:lnTo>
                  <a:pt x="3871838" y="1969266"/>
                </a:lnTo>
                <a:cubicBezTo>
                  <a:pt x="2870386" y="2057715"/>
                  <a:pt x="2072585" y="2794298"/>
                  <a:pt x="1971066" y="3721885"/>
                </a:cubicBezTo>
                <a:lnTo>
                  <a:pt x="1964295" y="3846303"/>
                </a:lnTo>
                <a:lnTo>
                  <a:pt x="0" y="3846303"/>
                </a:lnTo>
                <a:lnTo>
                  <a:pt x="3303" y="3720559"/>
                </a:lnTo>
                <a:cubicBezTo>
                  <a:pt x="109078" y="1711874"/>
                  <a:pt x="1783875" y="101672"/>
                  <a:pt x="3871427" y="299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1B43F3-616B-DC1B-1A23-418C49C95B88}"/>
              </a:ext>
            </a:extLst>
          </p:cNvPr>
          <p:cNvSpPr txBox="1"/>
          <p:nvPr/>
        </p:nvSpPr>
        <p:spPr>
          <a:xfrm>
            <a:off x="-2466064" y="734252"/>
            <a:ext cx="9143083" cy="74469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3"/>
              </a:lnSpc>
            </a:pPr>
            <a:r>
              <a:rPr lang="en-US" sz="4400" b="1">
                <a:solidFill>
                  <a:prstClr val="white">
                    <a:lumMod val="95000"/>
                  </a:prstClr>
                </a:solidFill>
                <a:latin typeface="Poppins Bold"/>
                <a:ea typeface="Poppins Bold"/>
                <a:cs typeface="Poppins Bold"/>
                <a:sym typeface="Poppins Bold"/>
              </a:rPr>
              <a:t>Currents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97F98C-EE80-4FCA-8D86-4C183D8C8B17}"/>
              </a:ext>
            </a:extLst>
          </p:cNvPr>
          <p:cNvSpPr/>
          <p:nvPr/>
        </p:nvSpPr>
        <p:spPr>
          <a:xfrm>
            <a:off x="723901" y="1669056"/>
            <a:ext cx="3047999" cy="304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B7F94206-A8C8-525A-7176-14BC1D118454}"/>
              </a:ext>
            </a:extLst>
          </p:cNvPr>
          <p:cNvSpPr txBox="1"/>
          <p:nvPr/>
        </p:nvSpPr>
        <p:spPr>
          <a:xfrm>
            <a:off x="444500" y="9086207"/>
            <a:ext cx="3898900" cy="310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MAKE SURE YOU TEST THEM ONCE A WEEK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VACCUM THEM TWICE A YEAR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CHANGE THE BATTERY EVERY YEAR (UNLESS FITTED WITH A 10 YEAR BATTERY)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THE ALARM GOES OFF – GET OUT, STAY OUT AND CALL 999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2B3D2B-B69B-2617-CD20-62D229CD9DE7}"/>
              </a:ext>
            </a:extLst>
          </p:cNvPr>
          <p:cNvSpPr/>
          <p:nvPr/>
        </p:nvSpPr>
        <p:spPr>
          <a:xfrm>
            <a:off x="723900" y="1921897"/>
            <a:ext cx="4401457" cy="4201851"/>
          </a:xfrm>
          <a:prstGeom prst="rect">
            <a:avLst/>
          </a:prstGeom>
          <a:solidFill>
            <a:srgbClr val="202A44">
              <a:alpha val="62000"/>
            </a:srgbClr>
          </a:solidFill>
          <a:ln>
            <a:noFill/>
          </a:ln>
          <a:effectLst>
            <a:outerShdw blurRad="165100" dist="508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F9C33ABE-0D00-E07C-AD21-B1A38A663373}"/>
              </a:ext>
            </a:extLst>
          </p:cNvPr>
          <p:cNvGrpSpPr/>
          <p:nvPr/>
        </p:nvGrpSpPr>
        <p:grpSpPr>
          <a:xfrm rot="10800000">
            <a:off x="0" y="1051961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721F86D5-035B-468C-0232-666E04B8077D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9DC3450A-D07E-53EB-2D1B-485D049DCF71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8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7543824F-F2F9-6E09-3040-DCBC20295014}"/>
              </a:ext>
            </a:extLst>
          </p:cNvPr>
          <p:cNvSpPr txBox="1">
            <a:spLocks/>
          </p:cNvSpPr>
          <p:nvPr/>
        </p:nvSpPr>
        <p:spPr>
          <a:xfrm>
            <a:off x="869352" y="2489161"/>
            <a:ext cx="4142530" cy="33586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Similar to coastal water, inland water also has different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currents.</a:t>
            </a:r>
          </a:p>
          <a:p>
            <a:endParaRPr lang="en-GB" sz="1600" b="1">
              <a:solidFill>
                <a:srgbClr val="FE573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These channels of water pose serious risk and can pull swimmers into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deeper water 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high speeds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endParaRPr lang="en-GB" sz="16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Some </a:t>
            </a:r>
            <a:r>
              <a:rPr lang="en-GB" sz="16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currents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are hidden beneath the surface known as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undercurrents. 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They are </a:t>
            </a:r>
            <a:r>
              <a:rPr lang="en-GB" sz="16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unpredictable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can cause swimmers to be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pulled underwater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endParaRPr lang="en-GB" sz="16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</a:t>
            </a:r>
            <a:r>
              <a: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endParaRPr lang="en-GB" sz="18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18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1800" b="1">
              <a:solidFill>
                <a:srgbClr val="FE573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1800" b="1">
              <a:solidFill>
                <a:srgbClr val="FE573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F18B4A-E27E-6D87-4CA1-D198C04CE586}"/>
              </a:ext>
            </a:extLst>
          </p:cNvPr>
          <p:cNvGrpSpPr/>
          <p:nvPr/>
        </p:nvGrpSpPr>
        <p:grpSpPr>
          <a:xfrm>
            <a:off x="619409" y="4512297"/>
            <a:ext cx="4249696" cy="2665275"/>
            <a:chOff x="619409" y="4512297"/>
            <a:chExt cx="4249696" cy="2665275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F082152C-7A5F-73AC-1094-7313516291EA}"/>
                </a:ext>
              </a:extLst>
            </p:cNvPr>
            <p:cNvSpPr txBox="1">
              <a:spLocks/>
            </p:cNvSpPr>
            <p:nvPr/>
          </p:nvSpPr>
          <p:spPr>
            <a:xfrm>
              <a:off x="1712319" y="4512297"/>
              <a:ext cx="3156786" cy="26652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Inland water is often seen as </a:t>
              </a:r>
              <a:r>
                <a:rPr lang="en-GB" sz="14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calm </a:t>
              </a:r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because the </a:t>
              </a:r>
              <a:r>
                <a:rPr lang="en-GB" sz="14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current</a:t>
              </a:r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is </a:t>
              </a:r>
              <a:r>
                <a:rPr lang="en-GB" sz="1400" b="1">
                  <a:solidFill>
                    <a:srgbClr val="FE57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less visible </a:t>
              </a:r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to the coast. For example, waves crashing against the shoreline.</a:t>
              </a:r>
            </a:p>
            <a:p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</a:p>
            <a:p>
              <a:endPara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endPara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endParaRPr lang="en-GB" sz="18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endParaRPr lang="en-GB" sz="18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7" name="Picture 6" descr="Danger Strong Currents Signs | Water Hazard Safety Signs Ireland">
              <a:extLst>
                <a:ext uri="{FF2B5EF4-FFF2-40B4-BE49-F238E27FC236}">
                  <a16:creationId xmlns:a16="http://schemas.microsoft.com/office/drawing/2014/main" id="{2A024972-A286-8618-1CCE-5BC23F9F78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5077" l="10000" r="90000">
                          <a14:foregroundMark x1="39692" y1="24769" x2="45692" y2="29077"/>
                          <a14:foregroundMark x1="50000" y1="6000" x2="50000" y2="6000"/>
                          <a14:foregroundMark x1="39692" y1="69846" x2="38769" y2="81692"/>
                          <a14:foregroundMark x1="29231" y1="76462" x2="28769" y2="86000"/>
                          <a14:foregroundMark x1="34923" y1="90769" x2="46308" y2="90769"/>
                          <a14:foregroundMark x1="59231" y1="93077" x2="51538" y2="93538"/>
                          <a14:foregroundMark x1="67385" y1="72154" x2="50615" y2="73538"/>
                          <a14:foregroundMark x1="64462" y1="76000" x2="43538" y2="81231"/>
                          <a14:foregroundMark x1="71077" y1="70769" x2="57385" y2="79846"/>
                          <a14:foregroundMark x1="56308" y1="71231" x2="36769" y2="70769"/>
                          <a14:foregroundMark x1="63077" y1="72154" x2="51538" y2="67846"/>
                          <a14:foregroundMark x1="63538" y1="70769" x2="40154" y2="67385"/>
                          <a14:foregroundMark x1="25846" y1="66462" x2="24923" y2="78769"/>
                          <a14:foregroundMark x1="29692" y1="64462" x2="24462" y2="65538"/>
                          <a14:foregroundMark x1="26769" y1="65077" x2="29692" y2="78308"/>
                          <a14:foregroundMark x1="28308" y1="64000" x2="24923" y2="67846"/>
                          <a14:foregroundMark x1="24000" y1="62615" x2="30615" y2="62615"/>
                          <a14:foregroundMark x1="24462" y1="81231" x2="24462" y2="90308"/>
                          <a14:foregroundMark x1="23538" y1="77385" x2="31538" y2="87385"/>
                          <a14:foregroundMark x1="30154" y1="82154" x2="46769" y2="81692"/>
                          <a14:foregroundMark x1="79231" y1="95077" x2="79231" y2="95077"/>
                          <a14:foregroundMark x1="43538" y1="74615" x2="41538" y2="65077"/>
                          <a14:foregroundMark x1="41077" y1="66923" x2="35846" y2="69231"/>
                          <a14:backgroundMark x1="66357" y1="70625" x2="66616" y2="7065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772" b="43221"/>
            <a:stretch/>
          </p:blipFill>
          <p:spPr bwMode="auto">
            <a:xfrm>
              <a:off x="619409" y="4929520"/>
              <a:ext cx="1327810" cy="79072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1207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3F52BB-26EE-60D1-4D05-3B841DB12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E36668-38B8-2BD6-49AE-DF5B4F4FA410}"/>
              </a:ext>
            </a:extLst>
          </p:cNvPr>
          <p:cNvSpPr/>
          <p:nvPr/>
        </p:nvSpPr>
        <p:spPr>
          <a:xfrm>
            <a:off x="0" y="0"/>
            <a:ext cx="889254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51B16D4-3787-D61E-0D4A-F92310BD39FD}"/>
              </a:ext>
            </a:extLst>
          </p:cNvPr>
          <p:cNvGrpSpPr/>
          <p:nvPr/>
        </p:nvGrpSpPr>
        <p:grpSpPr>
          <a:xfrm>
            <a:off x="865808" y="4060173"/>
            <a:ext cx="4140393" cy="3553218"/>
            <a:chOff x="839679" y="4033821"/>
            <a:chExt cx="4169898" cy="355321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4C81365-1B9C-7F04-4F3C-93BE3BFC34F4}"/>
                </a:ext>
              </a:extLst>
            </p:cNvPr>
            <p:cNvSpPr/>
            <p:nvPr/>
          </p:nvSpPr>
          <p:spPr>
            <a:xfrm>
              <a:off x="839679" y="4790438"/>
              <a:ext cx="4169898" cy="1507492"/>
            </a:xfrm>
            <a:prstGeom prst="roundRect">
              <a:avLst/>
            </a:prstGeom>
            <a:solidFill>
              <a:srgbClr val="202A44">
                <a:alpha val="56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3E1DC8D-4C79-497B-C190-AD3DF853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82" b="89882" l="9942" r="90202">
                          <a14:foregroundMark x1="40490" y1="9882" x2="40490" y2="9882"/>
                          <a14:foregroundMark x1="31556" y1="42824" x2="31556" y2="42824"/>
                          <a14:foregroundMark x1="39625" y1="31529" x2="39625" y2="31529"/>
                          <a14:foregroundMark x1="48415" y1="32000" x2="48415" y2="32000"/>
                          <a14:foregroundMark x1="54611" y1="32706" x2="54611" y2="32706"/>
                          <a14:foregroundMark x1="58069" y1="33176" x2="58069" y2="33176"/>
                          <a14:foregroundMark x1="64697" y1="33176" x2="64697" y2="33176"/>
                          <a14:foregroundMark x1="51585" y1="42353" x2="51585" y2="42353"/>
                          <a14:foregroundMark x1="57205" y1="41882" x2="57205" y2="41882"/>
                          <a14:foregroundMark x1="62968" y1="40941" x2="62968" y2="40941"/>
                          <a14:foregroundMark x1="71758" y1="42353" x2="71758" y2="42353"/>
                          <a14:foregroundMark x1="80980" y1="41176" x2="80980" y2="41176"/>
                          <a14:foregroundMark x1="74496" y1="59059" x2="74496" y2="59059"/>
                          <a14:foregroundMark x1="87032" y1="56235" x2="87032" y2="56235"/>
                          <a14:foregroundMark x1="90202" y1="55765" x2="90202" y2="55765"/>
                          <a14:foregroundMark x1="39193" y1="87765" x2="39193" y2="87765"/>
                          <a14:foregroundMark x1="46110" y1="32941" x2="46110" y2="32941"/>
                          <a14:foregroundMark x1="84006" y1="63765" x2="84006" y2="63765"/>
                          <a14:backgroundMark x1="28818" y1="26588" x2="28818" y2="26588"/>
                          <a14:backgroundMark x1="30692" y1="24471" x2="26081" y2="30824"/>
                          <a14:backgroundMark x1="22046" y1="44471" x2="27089" y2="61176"/>
                          <a14:backgroundMark x1="45101" y1="34588" x2="45101" y2="34588"/>
                          <a14:backgroundMark x1="53314" y1="32235" x2="53314" y2="32235"/>
                          <a14:backgroundMark x1="59222" y1="32941" x2="59222" y2="32941"/>
                          <a14:backgroundMark x1="65562" y1="32000" x2="65562" y2="32000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9845" y="5294907"/>
              <a:ext cx="1315332" cy="8054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001A2EC9-7316-4B98-22D5-D3D2A2828A06}"/>
                </a:ext>
              </a:extLst>
            </p:cNvPr>
            <p:cNvSpPr txBox="1">
              <a:spLocks/>
            </p:cNvSpPr>
            <p:nvPr/>
          </p:nvSpPr>
          <p:spPr>
            <a:xfrm>
              <a:off x="2245177" y="4033821"/>
              <a:ext cx="2695684" cy="35532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Call 999 and ask for the </a:t>
              </a:r>
              <a:r>
                <a:rPr lang="en-GB" sz="1800" b="1">
                  <a:solidFill>
                    <a:srgbClr val="FE57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fire service</a:t>
              </a:r>
            </a:p>
            <a:p>
              <a:endPara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 useBgFill="1">
        <p:nvSpPr>
          <p:cNvPr id="3" name="Free-form: Shape 2">
            <a:extLst>
              <a:ext uri="{FF2B5EF4-FFF2-40B4-BE49-F238E27FC236}">
                <a16:creationId xmlns:a16="http://schemas.microsoft.com/office/drawing/2014/main" id="{B9B57AF6-6137-ED7C-38AA-3B74DE7E45FC}"/>
              </a:ext>
            </a:extLst>
          </p:cNvPr>
          <p:cNvSpPr/>
          <p:nvPr/>
        </p:nvSpPr>
        <p:spPr>
          <a:xfrm rot="13708164">
            <a:off x="6157283" y="-2012522"/>
            <a:ext cx="11002635" cy="11340243"/>
          </a:xfrm>
          <a:custGeom>
            <a:avLst/>
            <a:gdLst>
              <a:gd name="connsiteX0" fmla="*/ 6185101 w 8149396"/>
              <a:gd name="connsiteY0" fmla="*/ 3998703 h 7845006"/>
              <a:gd name="connsiteX1" fmla="*/ 8149396 w 8149396"/>
              <a:gd name="connsiteY1" fmla="*/ 3998703 h 7845006"/>
              <a:gd name="connsiteX2" fmla="*/ 8146093 w 8149396"/>
              <a:gd name="connsiteY2" fmla="*/ 4124447 h 7845006"/>
              <a:gd name="connsiteX3" fmla="*/ 4277969 w 8149396"/>
              <a:gd name="connsiteY3" fmla="*/ 7842010 h 7845006"/>
              <a:gd name="connsiteX4" fmla="*/ 4150898 w 8149396"/>
              <a:gd name="connsiteY4" fmla="*/ 7845006 h 7845006"/>
              <a:gd name="connsiteX5" fmla="*/ 4150898 w 8149396"/>
              <a:gd name="connsiteY5" fmla="*/ 5881305 h 7845006"/>
              <a:gd name="connsiteX6" fmla="*/ 4277558 w 8149396"/>
              <a:gd name="connsiteY6" fmla="*/ 5875741 h 7845006"/>
              <a:gd name="connsiteX7" fmla="*/ 6178331 w 8149396"/>
              <a:gd name="connsiteY7" fmla="*/ 4123122 h 7845006"/>
              <a:gd name="connsiteX8" fmla="*/ 0 w 8149396"/>
              <a:gd name="connsiteY8" fmla="*/ 3998703 h 7845006"/>
              <a:gd name="connsiteX9" fmla="*/ 1964295 w 8149396"/>
              <a:gd name="connsiteY9" fmla="*/ 3998703 h 7845006"/>
              <a:gd name="connsiteX10" fmla="*/ 1971066 w 8149396"/>
              <a:gd name="connsiteY10" fmla="*/ 4123122 h 7845006"/>
              <a:gd name="connsiteX11" fmla="*/ 3871838 w 8149396"/>
              <a:gd name="connsiteY11" fmla="*/ 5875741 h 7845006"/>
              <a:gd name="connsiteX12" fmla="*/ 3998498 w 8149396"/>
              <a:gd name="connsiteY12" fmla="*/ 5881305 h 7845006"/>
              <a:gd name="connsiteX13" fmla="*/ 3998498 w 8149396"/>
              <a:gd name="connsiteY13" fmla="*/ 7845006 h 7845006"/>
              <a:gd name="connsiteX14" fmla="*/ 3871427 w 8149396"/>
              <a:gd name="connsiteY14" fmla="*/ 7842010 h 7845006"/>
              <a:gd name="connsiteX15" fmla="*/ 3303 w 8149396"/>
              <a:gd name="connsiteY15" fmla="*/ 4124447 h 7845006"/>
              <a:gd name="connsiteX16" fmla="*/ 4150898 w 8149396"/>
              <a:gd name="connsiteY16" fmla="*/ 0 h 7845006"/>
              <a:gd name="connsiteX17" fmla="*/ 4277969 w 8149396"/>
              <a:gd name="connsiteY17" fmla="*/ 2997 h 7845006"/>
              <a:gd name="connsiteX18" fmla="*/ 8146093 w 8149396"/>
              <a:gd name="connsiteY18" fmla="*/ 3720559 h 7845006"/>
              <a:gd name="connsiteX19" fmla="*/ 8149396 w 8149396"/>
              <a:gd name="connsiteY19" fmla="*/ 3846303 h 7845006"/>
              <a:gd name="connsiteX20" fmla="*/ 6185101 w 8149396"/>
              <a:gd name="connsiteY20" fmla="*/ 3846303 h 7845006"/>
              <a:gd name="connsiteX21" fmla="*/ 6178331 w 8149396"/>
              <a:gd name="connsiteY21" fmla="*/ 3721885 h 7845006"/>
              <a:gd name="connsiteX22" fmla="*/ 4277558 w 8149396"/>
              <a:gd name="connsiteY22" fmla="*/ 1969266 h 7845006"/>
              <a:gd name="connsiteX23" fmla="*/ 4150898 w 8149396"/>
              <a:gd name="connsiteY23" fmla="*/ 1963701 h 7845006"/>
              <a:gd name="connsiteX24" fmla="*/ 3998498 w 8149396"/>
              <a:gd name="connsiteY24" fmla="*/ 0 h 7845006"/>
              <a:gd name="connsiteX25" fmla="*/ 3998498 w 8149396"/>
              <a:gd name="connsiteY25" fmla="*/ 1963701 h 7845006"/>
              <a:gd name="connsiteX26" fmla="*/ 3871838 w 8149396"/>
              <a:gd name="connsiteY26" fmla="*/ 1969266 h 7845006"/>
              <a:gd name="connsiteX27" fmla="*/ 1971066 w 8149396"/>
              <a:gd name="connsiteY27" fmla="*/ 3721885 h 7845006"/>
              <a:gd name="connsiteX28" fmla="*/ 1964295 w 8149396"/>
              <a:gd name="connsiteY28" fmla="*/ 3846303 h 7845006"/>
              <a:gd name="connsiteX29" fmla="*/ 0 w 8149396"/>
              <a:gd name="connsiteY29" fmla="*/ 3846303 h 7845006"/>
              <a:gd name="connsiteX30" fmla="*/ 3303 w 8149396"/>
              <a:gd name="connsiteY30" fmla="*/ 3720559 h 7845006"/>
              <a:gd name="connsiteX31" fmla="*/ 3871427 w 8149396"/>
              <a:gd name="connsiteY31" fmla="*/ 2997 h 784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149396" h="7845006">
                <a:moveTo>
                  <a:pt x="6185101" y="3998703"/>
                </a:moveTo>
                <a:lnTo>
                  <a:pt x="8149396" y="3998703"/>
                </a:lnTo>
                <a:lnTo>
                  <a:pt x="8146093" y="4124447"/>
                </a:lnTo>
                <a:cubicBezTo>
                  <a:pt x="8040319" y="6133133"/>
                  <a:pt x="6365522" y="7743334"/>
                  <a:pt x="4277969" y="7842010"/>
                </a:cubicBezTo>
                <a:lnTo>
                  <a:pt x="4150898" y="7845006"/>
                </a:lnTo>
                <a:lnTo>
                  <a:pt x="4150898" y="5881305"/>
                </a:lnTo>
                <a:lnTo>
                  <a:pt x="4277558" y="5875741"/>
                </a:lnTo>
                <a:cubicBezTo>
                  <a:pt x="5279010" y="5787291"/>
                  <a:pt x="6076813" y="5050709"/>
                  <a:pt x="6178331" y="4123122"/>
                </a:cubicBezTo>
                <a:close/>
                <a:moveTo>
                  <a:pt x="0" y="3998703"/>
                </a:moveTo>
                <a:lnTo>
                  <a:pt x="1964295" y="3998703"/>
                </a:lnTo>
                <a:lnTo>
                  <a:pt x="1971066" y="4123122"/>
                </a:lnTo>
                <a:cubicBezTo>
                  <a:pt x="2072585" y="5050709"/>
                  <a:pt x="2870386" y="5787291"/>
                  <a:pt x="3871838" y="5875741"/>
                </a:cubicBezTo>
                <a:lnTo>
                  <a:pt x="3998498" y="5881305"/>
                </a:lnTo>
                <a:lnTo>
                  <a:pt x="3998498" y="7845006"/>
                </a:lnTo>
                <a:lnTo>
                  <a:pt x="3871427" y="7842010"/>
                </a:lnTo>
                <a:cubicBezTo>
                  <a:pt x="1783875" y="7743334"/>
                  <a:pt x="109078" y="6133133"/>
                  <a:pt x="3303" y="4124447"/>
                </a:cubicBezTo>
                <a:close/>
                <a:moveTo>
                  <a:pt x="4150898" y="0"/>
                </a:moveTo>
                <a:lnTo>
                  <a:pt x="4277969" y="2997"/>
                </a:lnTo>
                <a:cubicBezTo>
                  <a:pt x="6365522" y="101672"/>
                  <a:pt x="8040319" y="1711874"/>
                  <a:pt x="8146093" y="3720559"/>
                </a:cubicBezTo>
                <a:lnTo>
                  <a:pt x="8149396" y="3846303"/>
                </a:lnTo>
                <a:lnTo>
                  <a:pt x="6185101" y="3846303"/>
                </a:lnTo>
                <a:lnTo>
                  <a:pt x="6178331" y="3721885"/>
                </a:lnTo>
                <a:cubicBezTo>
                  <a:pt x="6076813" y="2794298"/>
                  <a:pt x="5279010" y="2057715"/>
                  <a:pt x="4277558" y="1969266"/>
                </a:cubicBezTo>
                <a:lnTo>
                  <a:pt x="4150898" y="1963701"/>
                </a:lnTo>
                <a:close/>
                <a:moveTo>
                  <a:pt x="3998498" y="0"/>
                </a:moveTo>
                <a:lnTo>
                  <a:pt x="3998498" y="1963701"/>
                </a:lnTo>
                <a:lnTo>
                  <a:pt x="3871838" y="1969266"/>
                </a:lnTo>
                <a:cubicBezTo>
                  <a:pt x="2870386" y="2057715"/>
                  <a:pt x="2072585" y="2794298"/>
                  <a:pt x="1971066" y="3721885"/>
                </a:cubicBezTo>
                <a:lnTo>
                  <a:pt x="1964295" y="3846303"/>
                </a:lnTo>
                <a:lnTo>
                  <a:pt x="0" y="3846303"/>
                </a:lnTo>
                <a:lnTo>
                  <a:pt x="3303" y="3720559"/>
                </a:lnTo>
                <a:cubicBezTo>
                  <a:pt x="109078" y="1711874"/>
                  <a:pt x="1783875" y="101672"/>
                  <a:pt x="3871427" y="299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20785-FA3F-94C2-A651-E2EFCFEA17AA}"/>
              </a:ext>
            </a:extLst>
          </p:cNvPr>
          <p:cNvSpPr txBox="1"/>
          <p:nvPr/>
        </p:nvSpPr>
        <p:spPr>
          <a:xfrm>
            <a:off x="723900" y="809924"/>
            <a:ext cx="6031230" cy="64120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000"/>
              </a:lnSpc>
            </a:pPr>
            <a:r>
              <a:rPr lang="en-US" sz="4400" b="1">
                <a:solidFill>
                  <a:prstClr val="white">
                    <a:lumMod val="95000"/>
                  </a:prstClr>
                </a:solidFill>
                <a:latin typeface="Poppins Bold"/>
                <a:ea typeface="Poppins Bold"/>
                <a:cs typeface="Poppins Bold"/>
                <a:sym typeface="Poppins Bold"/>
              </a:rPr>
              <a:t>Unsupervised areas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095DE-2E50-28FD-DF32-D2BED52645D1}"/>
              </a:ext>
            </a:extLst>
          </p:cNvPr>
          <p:cNvSpPr/>
          <p:nvPr/>
        </p:nvSpPr>
        <p:spPr>
          <a:xfrm>
            <a:off x="723901" y="1669056"/>
            <a:ext cx="3047999" cy="304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433D1C3F-0B56-2A01-09E0-CFF34003C76A}"/>
              </a:ext>
            </a:extLst>
          </p:cNvPr>
          <p:cNvSpPr txBox="1"/>
          <p:nvPr/>
        </p:nvSpPr>
        <p:spPr>
          <a:xfrm>
            <a:off x="444500" y="9086207"/>
            <a:ext cx="3898900" cy="310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MAKE SURE YOU TEST THEM ONCE A WEEK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VACCUM THEM TWICE A YEAR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CHANGE THE BATTERY EVERY YEAR (UNLESS FITTED WITH A 10 YEAR BATTERY)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THE ALARM GOES OFF – GET OUT, STAY OUT AND CALL 999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759188-50B3-E5E7-EE58-C2AB3ADA77C0}"/>
              </a:ext>
            </a:extLst>
          </p:cNvPr>
          <p:cNvSpPr/>
          <p:nvPr/>
        </p:nvSpPr>
        <p:spPr>
          <a:xfrm>
            <a:off x="723900" y="1921898"/>
            <a:ext cx="4401457" cy="2397767"/>
          </a:xfrm>
          <a:prstGeom prst="rect">
            <a:avLst/>
          </a:prstGeom>
          <a:solidFill>
            <a:srgbClr val="202A44">
              <a:alpha val="62000"/>
            </a:srgbClr>
          </a:solidFill>
          <a:ln>
            <a:noFill/>
          </a:ln>
          <a:effectLst>
            <a:outerShdw blurRad="165100" dist="508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40E44D15-C5CF-A8CD-D277-B8936DBDDE1B}"/>
              </a:ext>
            </a:extLst>
          </p:cNvPr>
          <p:cNvGrpSpPr/>
          <p:nvPr/>
        </p:nvGrpSpPr>
        <p:grpSpPr>
          <a:xfrm rot="10800000">
            <a:off x="0" y="1051961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4C956BA-BFE4-6297-EE12-7DB4C9A308A8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A4BB0263-01D5-F048-1F19-BDA45B541BD8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8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DE1A9036-2D7D-A15E-4A76-32D1E2620BA6}"/>
              </a:ext>
            </a:extLst>
          </p:cNvPr>
          <p:cNvSpPr txBox="1">
            <a:spLocks/>
          </p:cNvSpPr>
          <p:nvPr/>
        </p:nvSpPr>
        <p:spPr>
          <a:xfrm>
            <a:off x="861545" y="1420646"/>
            <a:ext cx="3982308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8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Areas of inland water </a:t>
            </a:r>
            <a:r>
              <a:rPr lang="en-GB" sz="16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are unlikely to be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monitored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by lifeguards.</a:t>
            </a:r>
          </a:p>
          <a:p>
            <a:endParaRPr lang="en-GB" sz="16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Swimming in areas without a lifeguard can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increase risk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endParaRPr lang="en-GB" sz="16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you were to get in trouble, you are putting yourself and others (fire service) in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danger. </a:t>
            </a:r>
          </a:p>
          <a:p>
            <a:endParaRPr lang="en-GB" sz="18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18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5FF3CC6-23DF-F660-6AD1-B2AA4215A90F}"/>
              </a:ext>
            </a:extLst>
          </p:cNvPr>
          <p:cNvSpPr/>
          <p:nvPr/>
        </p:nvSpPr>
        <p:spPr>
          <a:xfrm>
            <a:off x="575763" y="4503276"/>
            <a:ext cx="4697730" cy="692951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25" name="Graphic 24" descr="Magnifying glass with solid fill">
            <a:extLst>
              <a:ext uri="{FF2B5EF4-FFF2-40B4-BE49-F238E27FC236}">
                <a16:creationId xmlns:a16="http://schemas.microsoft.com/office/drawing/2014/main" id="{46BC15EB-DB38-833C-B1B4-F9E643B6F8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234" y="4600796"/>
            <a:ext cx="510513" cy="47456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748DC0-4166-003D-8736-308649C8F511}"/>
              </a:ext>
            </a:extLst>
          </p:cNvPr>
          <p:cNvSpPr txBox="1"/>
          <p:nvPr/>
        </p:nvSpPr>
        <p:spPr>
          <a:xfrm>
            <a:off x="1239774" y="4698114"/>
            <a:ext cx="4612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Who do you call for inland</a:t>
            </a:r>
            <a:r>
              <a:rPr kumimoji="0" lang="en-GB" sz="1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 water emergencies? 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855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04746 L 4.79167E-6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D9FA9D09-B2E9-7534-2B2E-EE0F7AF21F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2318" y="1078620"/>
            <a:ext cx="5180029" cy="5180029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FCEEAA-36A9-4712-4B50-811A8F52EF23}"/>
              </a:ext>
            </a:extLst>
          </p:cNvPr>
          <p:cNvSpPr txBox="1"/>
          <p:nvPr/>
        </p:nvSpPr>
        <p:spPr>
          <a:xfrm>
            <a:off x="426866" y="182304"/>
            <a:ext cx="6029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Re-cap</a:t>
            </a: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FE3096D-28BD-69A1-BDC3-9D516A903AB3}"/>
              </a:ext>
            </a:extLst>
          </p:cNvPr>
          <p:cNvSpPr/>
          <p:nvPr/>
        </p:nvSpPr>
        <p:spPr>
          <a:xfrm>
            <a:off x="911529" y="1698170"/>
            <a:ext cx="2802577" cy="4417621"/>
          </a:xfrm>
          <a:custGeom>
            <a:avLst/>
            <a:gdLst>
              <a:gd name="csX0" fmla="*/ 467106 w 2802577"/>
              <a:gd name="csY0" fmla="*/ 0 h 4417621"/>
              <a:gd name="csX1" fmla="*/ 2335471 w 2802577"/>
              <a:gd name="csY1" fmla="*/ 0 h 4417621"/>
              <a:gd name="csX2" fmla="*/ 2802577 w 2802577"/>
              <a:gd name="csY2" fmla="*/ 467106 h 4417621"/>
              <a:gd name="csX3" fmla="*/ 2802577 w 2802577"/>
              <a:gd name="csY3" fmla="*/ 1306287 h 4417621"/>
              <a:gd name="csX4" fmla="*/ 2719450 w 2802577"/>
              <a:gd name="csY4" fmla="*/ 1306287 h 4417621"/>
              <a:gd name="csX5" fmla="*/ 2719450 w 2802577"/>
              <a:gd name="csY5" fmla="*/ 522525 h 4417621"/>
              <a:gd name="csX6" fmla="*/ 2280054 w 2802577"/>
              <a:gd name="csY6" fmla="*/ 83129 h 4417621"/>
              <a:gd name="csX7" fmla="*/ 522524 w 2802577"/>
              <a:gd name="csY7" fmla="*/ 83129 h 4417621"/>
              <a:gd name="csX8" fmla="*/ 83128 w 2802577"/>
              <a:gd name="csY8" fmla="*/ 522525 h 4417621"/>
              <a:gd name="csX9" fmla="*/ 83128 w 2802577"/>
              <a:gd name="csY9" fmla="*/ 3895099 h 4417621"/>
              <a:gd name="csX10" fmla="*/ 522524 w 2802577"/>
              <a:gd name="csY10" fmla="*/ 4334495 h 4417621"/>
              <a:gd name="csX11" fmla="*/ 2280054 w 2802577"/>
              <a:gd name="csY11" fmla="*/ 4334495 h 4417621"/>
              <a:gd name="csX12" fmla="*/ 2719450 w 2802577"/>
              <a:gd name="csY12" fmla="*/ 3895099 h 4417621"/>
              <a:gd name="csX13" fmla="*/ 2719450 w 2802577"/>
              <a:gd name="csY13" fmla="*/ 3158838 h 4417621"/>
              <a:gd name="csX14" fmla="*/ 2802577 w 2802577"/>
              <a:gd name="csY14" fmla="*/ 3158838 h 4417621"/>
              <a:gd name="csX15" fmla="*/ 2802577 w 2802577"/>
              <a:gd name="csY15" fmla="*/ 3950515 h 4417621"/>
              <a:gd name="csX16" fmla="*/ 2335471 w 2802577"/>
              <a:gd name="csY16" fmla="*/ 4417621 h 4417621"/>
              <a:gd name="csX17" fmla="*/ 467106 w 2802577"/>
              <a:gd name="csY17" fmla="*/ 4417621 h 4417621"/>
              <a:gd name="csX18" fmla="*/ 0 w 2802577"/>
              <a:gd name="csY18" fmla="*/ 3950515 h 4417621"/>
              <a:gd name="csX19" fmla="*/ 0 w 2802577"/>
              <a:gd name="csY19" fmla="*/ 467106 h 4417621"/>
              <a:gd name="csX20" fmla="*/ 467106 w 2802577"/>
              <a:gd name="csY20" fmla="*/ 0 h 44176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2802577" h="4417621">
                <a:moveTo>
                  <a:pt x="467106" y="0"/>
                </a:moveTo>
                <a:lnTo>
                  <a:pt x="2335471" y="0"/>
                </a:lnTo>
                <a:cubicBezTo>
                  <a:pt x="2593447" y="0"/>
                  <a:pt x="2802577" y="209130"/>
                  <a:pt x="2802577" y="467106"/>
                </a:cubicBezTo>
                <a:lnTo>
                  <a:pt x="2802577" y="1306287"/>
                </a:lnTo>
                <a:lnTo>
                  <a:pt x="2719450" y="1306287"/>
                </a:lnTo>
                <a:lnTo>
                  <a:pt x="2719450" y="522525"/>
                </a:lnTo>
                <a:cubicBezTo>
                  <a:pt x="2719450" y="279853"/>
                  <a:pt x="2522726" y="83129"/>
                  <a:pt x="2280054" y="83129"/>
                </a:cubicBezTo>
                <a:lnTo>
                  <a:pt x="522524" y="83129"/>
                </a:lnTo>
                <a:cubicBezTo>
                  <a:pt x="279852" y="83129"/>
                  <a:pt x="83128" y="279853"/>
                  <a:pt x="83128" y="522525"/>
                </a:cubicBezTo>
                <a:lnTo>
                  <a:pt x="83128" y="3895099"/>
                </a:lnTo>
                <a:cubicBezTo>
                  <a:pt x="83128" y="4137771"/>
                  <a:pt x="279852" y="4334495"/>
                  <a:pt x="522524" y="4334495"/>
                </a:cubicBezTo>
                <a:lnTo>
                  <a:pt x="2280054" y="4334495"/>
                </a:lnTo>
                <a:cubicBezTo>
                  <a:pt x="2522726" y="4334495"/>
                  <a:pt x="2719450" y="4137771"/>
                  <a:pt x="2719450" y="3895099"/>
                </a:cubicBezTo>
                <a:lnTo>
                  <a:pt x="2719450" y="3158838"/>
                </a:lnTo>
                <a:lnTo>
                  <a:pt x="2802577" y="3158838"/>
                </a:lnTo>
                <a:lnTo>
                  <a:pt x="2802577" y="3950515"/>
                </a:lnTo>
                <a:cubicBezTo>
                  <a:pt x="2802577" y="4208491"/>
                  <a:pt x="2593447" y="4417621"/>
                  <a:pt x="2335471" y="4417621"/>
                </a:cubicBezTo>
                <a:lnTo>
                  <a:pt x="467106" y="4417621"/>
                </a:lnTo>
                <a:cubicBezTo>
                  <a:pt x="209130" y="4417621"/>
                  <a:pt x="0" y="4208491"/>
                  <a:pt x="0" y="3950515"/>
                </a:cubicBezTo>
                <a:lnTo>
                  <a:pt x="0" y="467106"/>
                </a:lnTo>
                <a:cubicBezTo>
                  <a:pt x="0" y="209130"/>
                  <a:pt x="209130" y="0"/>
                  <a:pt x="46710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BD70C09-9A67-ED21-8C08-441F7E6A5B57}"/>
              </a:ext>
            </a:extLst>
          </p:cNvPr>
          <p:cNvGrpSpPr/>
          <p:nvPr/>
        </p:nvGrpSpPr>
        <p:grpSpPr>
          <a:xfrm>
            <a:off x="4689846" y="1698168"/>
            <a:ext cx="6518021" cy="4417622"/>
            <a:chOff x="4689846" y="1698168"/>
            <a:chExt cx="6518021" cy="4417622"/>
          </a:xfrm>
        </p:grpSpPr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CFE3E016-411D-C8D1-7953-8FEE6FBBDBA2}"/>
                </a:ext>
              </a:extLst>
            </p:cNvPr>
            <p:cNvSpPr/>
            <p:nvPr/>
          </p:nvSpPr>
          <p:spPr>
            <a:xfrm>
              <a:off x="4689846" y="169816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61E169E4-DAFC-387A-DD54-2EACCB0BD9CC}"/>
                </a:ext>
              </a:extLst>
            </p:cNvPr>
            <p:cNvSpPr/>
            <p:nvPr/>
          </p:nvSpPr>
          <p:spPr>
            <a:xfrm rot="10800000">
              <a:off x="4710657" y="484512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BA167D61-8DEA-CF24-91A3-4092D05E080B}"/>
                </a:ext>
              </a:extLst>
            </p:cNvPr>
            <p:cNvSpPr/>
            <p:nvPr/>
          </p:nvSpPr>
          <p:spPr>
            <a:xfrm rot="10800000">
              <a:off x="8405290" y="1698169"/>
              <a:ext cx="2802577" cy="4417621"/>
            </a:xfrm>
            <a:custGeom>
              <a:avLst/>
              <a:gdLst>
                <a:gd name="csX0" fmla="*/ 467106 w 2802577"/>
                <a:gd name="csY0" fmla="*/ 0 h 4417621"/>
                <a:gd name="csX1" fmla="*/ 2335471 w 2802577"/>
                <a:gd name="csY1" fmla="*/ 0 h 4417621"/>
                <a:gd name="csX2" fmla="*/ 2802577 w 2802577"/>
                <a:gd name="csY2" fmla="*/ 467106 h 4417621"/>
                <a:gd name="csX3" fmla="*/ 2802577 w 2802577"/>
                <a:gd name="csY3" fmla="*/ 1306287 h 4417621"/>
                <a:gd name="csX4" fmla="*/ 2719450 w 2802577"/>
                <a:gd name="csY4" fmla="*/ 1306287 h 4417621"/>
                <a:gd name="csX5" fmla="*/ 2719450 w 2802577"/>
                <a:gd name="csY5" fmla="*/ 522525 h 4417621"/>
                <a:gd name="csX6" fmla="*/ 2280054 w 2802577"/>
                <a:gd name="csY6" fmla="*/ 83129 h 4417621"/>
                <a:gd name="csX7" fmla="*/ 522524 w 2802577"/>
                <a:gd name="csY7" fmla="*/ 83129 h 4417621"/>
                <a:gd name="csX8" fmla="*/ 83128 w 2802577"/>
                <a:gd name="csY8" fmla="*/ 522525 h 4417621"/>
                <a:gd name="csX9" fmla="*/ 83128 w 2802577"/>
                <a:gd name="csY9" fmla="*/ 3895099 h 4417621"/>
                <a:gd name="csX10" fmla="*/ 522524 w 2802577"/>
                <a:gd name="csY10" fmla="*/ 4334495 h 4417621"/>
                <a:gd name="csX11" fmla="*/ 2280054 w 2802577"/>
                <a:gd name="csY11" fmla="*/ 4334495 h 4417621"/>
                <a:gd name="csX12" fmla="*/ 2719450 w 2802577"/>
                <a:gd name="csY12" fmla="*/ 3895099 h 4417621"/>
                <a:gd name="csX13" fmla="*/ 2719450 w 2802577"/>
                <a:gd name="csY13" fmla="*/ 3158838 h 4417621"/>
                <a:gd name="csX14" fmla="*/ 2802577 w 2802577"/>
                <a:gd name="csY14" fmla="*/ 3158838 h 4417621"/>
                <a:gd name="csX15" fmla="*/ 2802577 w 2802577"/>
                <a:gd name="csY15" fmla="*/ 3950515 h 4417621"/>
                <a:gd name="csX16" fmla="*/ 2335471 w 2802577"/>
                <a:gd name="csY16" fmla="*/ 4417621 h 4417621"/>
                <a:gd name="csX17" fmla="*/ 467106 w 2802577"/>
                <a:gd name="csY17" fmla="*/ 4417621 h 4417621"/>
                <a:gd name="csX18" fmla="*/ 0 w 2802577"/>
                <a:gd name="csY18" fmla="*/ 3950515 h 4417621"/>
                <a:gd name="csX19" fmla="*/ 0 w 2802577"/>
                <a:gd name="csY19" fmla="*/ 467106 h 4417621"/>
                <a:gd name="csX20" fmla="*/ 467106 w 2802577"/>
                <a:gd name="csY20" fmla="*/ 0 h 44176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2802577" h="4417621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306287"/>
                  </a:lnTo>
                  <a:lnTo>
                    <a:pt x="2719450" y="1306287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3895099"/>
                  </a:lnTo>
                  <a:cubicBezTo>
                    <a:pt x="83128" y="4137771"/>
                    <a:pt x="279852" y="4334495"/>
                    <a:pt x="522524" y="4334495"/>
                  </a:cubicBezTo>
                  <a:lnTo>
                    <a:pt x="2280054" y="4334495"/>
                  </a:lnTo>
                  <a:cubicBezTo>
                    <a:pt x="2522726" y="4334495"/>
                    <a:pt x="2719450" y="4137771"/>
                    <a:pt x="2719450" y="3895099"/>
                  </a:cubicBezTo>
                  <a:lnTo>
                    <a:pt x="2719450" y="3158838"/>
                  </a:lnTo>
                  <a:lnTo>
                    <a:pt x="2802577" y="3158838"/>
                  </a:lnTo>
                  <a:lnTo>
                    <a:pt x="2802577" y="3950515"/>
                  </a:lnTo>
                  <a:cubicBezTo>
                    <a:pt x="2802577" y="4208491"/>
                    <a:pt x="2593447" y="4417621"/>
                    <a:pt x="2335471" y="4417621"/>
                  </a:cubicBezTo>
                  <a:lnTo>
                    <a:pt x="467106" y="4417621"/>
                  </a:lnTo>
                  <a:cubicBezTo>
                    <a:pt x="209130" y="4417621"/>
                    <a:pt x="0" y="4208491"/>
                    <a:pt x="0" y="3950515"/>
                  </a:cubicBez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8" name="Graphic 27" descr="Scuba diving with solid fill">
            <a:extLst>
              <a:ext uri="{FF2B5EF4-FFF2-40B4-BE49-F238E27FC236}">
                <a16:creationId xmlns:a16="http://schemas.microsoft.com/office/drawing/2014/main" id="{F214B756-F086-6D28-68D6-9047441FB1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5817"/>
          <a:stretch>
            <a:fillRect/>
          </a:stretch>
        </p:blipFill>
        <p:spPr>
          <a:xfrm>
            <a:off x="1803370" y="2177216"/>
            <a:ext cx="914400" cy="312569"/>
          </a:xfrm>
          <a:prstGeom prst="rect">
            <a:avLst/>
          </a:prstGeom>
        </p:spPr>
      </p:pic>
      <p:pic>
        <p:nvPicPr>
          <p:cNvPr id="29" name="Graphic 28" descr="Scuba diving with solid fill">
            <a:extLst>
              <a:ext uri="{FF2B5EF4-FFF2-40B4-BE49-F238E27FC236}">
                <a16:creationId xmlns:a16="http://schemas.microsoft.com/office/drawing/2014/main" id="{BAA7BAF7-063B-205E-627E-DDC446F517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5817"/>
          <a:stretch>
            <a:fillRect/>
          </a:stretch>
        </p:blipFill>
        <p:spPr>
          <a:xfrm>
            <a:off x="1803370" y="2333500"/>
            <a:ext cx="914400" cy="31256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5F2ACC4-3700-1392-FC3B-3C78DE0BD1AC}"/>
              </a:ext>
            </a:extLst>
          </p:cNvPr>
          <p:cNvSpPr txBox="1"/>
          <p:nvPr/>
        </p:nvSpPr>
        <p:spPr>
          <a:xfrm>
            <a:off x="1127866" y="3284369"/>
            <a:ext cx="22609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is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inland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water?</a:t>
            </a:r>
          </a:p>
        </p:txBody>
      </p: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0C3E2F0B-1A76-8AA5-0096-6430728F91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9995" y="2669401"/>
            <a:ext cx="914400" cy="914400"/>
          </a:xfrm>
          <a:prstGeom prst="rect">
            <a:avLst/>
          </a:prstGeom>
        </p:spPr>
      </p:pic>
      <p:pic>
        <p:nvPicPr>
          <p:cNvPr id="39" name="Graphic 38" descr="Scuba diving with solid fill">
            <a:extLst>
              <a:ext uri="{FF2B5EF4-FFF2-40B4-BE49-F238E27FC236}">
                <a16:creationId xmlns:a16="http://schemas.microsoft.com/office/drawing/2014/main" id="{8D439023-08E8-DEEF-933C-082E962BD0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5817"/>
          <a:stretch>
            <a:fillRect/>
          </a:stretch>
        </p:blipFill>
        <p:spPr>
          <a:xfrm>
            <a:off x="1798179" y="2487258"/>
            <a:ext cx="914400" cy="312569"/>
          </a:xfrm>
          <a:prstGeom prst="rect">
            <a:avLst/>
          </a:prstGeom>
        </p:spPr>
      </p:pic>
      <p:pic>
        <p:nvPicPr>
          <p:cNvPr id="40" name="Graphic 39" descr="Water with solid fill">
            <a:extLst>
              <a:ext uri="{FF2B5EF4-FFF2-40B4-BE49-F238E27FC236}">
                <a16:creationId xmlns:a16="http://schemas.microsoft.com/office/drawing/2014/main" id="{4EB19467-9DEC-74F0-A141-B3D75BDDAD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60645">
            <a:off x="4379561" y="4294048"/>
            <a:ext cx="790732" cy="790732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037698E7-12D6-317D-9DFC-ED743DBB2B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9992" y="2669401"/>
            <a:ext cx="914400" cy="9144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164FC85-F1F0-9C54-D4EC-7C3F48ABF5F9}"/>
              </a:ext>
            </a:extLst>
          </p:cNvPr>
          <p:cNvSpPr txBox="1"/>
          <p:nvPr/>
        </p:nvSpPr>
        <p:spPr>
          <a:xfrm>
            <a:off x="4903868" y="3286936"/>
            <a:ext cx="22609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Name a </a:t>
            </a:r>
            <a:r>
              <a:rPr lang="en-GB"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type</a:t>
            </a:r>
            <a:r>
              <a:rPr lang="en-GB" sz="2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inland water</a:t>
            </a:r>
            <a:endParaRPr lang="en-GB" sz="2800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68BC06-EE7E-9662-958F-064D198330AE}"/>
              </a:ext>
            </a:extLst>
          </p:cNvPr>
          <p:cNvSpPr txBox="1"/>
          <p:nvPr/>
        </p:nvSpPr>
        <p:spPr>
          <a:xfrm>
            <a:off x="8568365" y="3368069"/>
            <a:ext cx="24250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</a:t>
            </a:r>
            <a:r>
              <a:rPr lang="en-US"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dangers</a:t>
            </a:r>
            <a:r>
              <a:rPr lang="en-US" sz="2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inland water?</a:t>
            </a:r>
          </a:p>
        </p:txBody>
      </p:sp>
      <p:pic>
        <p:nvPicPr>
          <p:cNvPr id="47" name="Graphic 46" descr="Warning with solid fill">
            <a:extLst>
              <a:ext uri="{FF2B5EF4-FFF2-40B4-BE49-F238E27FC236}">
                <a16:creationId xmlns:a16="http://schemas.microsoft.com/office/drawing/2014/main" id="{233499DD-BE05-1B9D-73C6-6AD7F62AAF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4716" y="2118312"/>
            <a:ext cx="737891" cy="737891"/>
          </a:xfrm>
          <a:prstGeom prst="rect">
            <a:avLst/>
          </a:prstGeom>
        </p:spPr>
      </p:pic>
      <p:pic>
        <p:nvPicPr>
          <p:cNvPr id="48" name="Graphic 47" descr="Water with solid fill">
            <a:extLst>
              <a:ext uri="{FF2B5EF4-FFF2-40B4-BE49-F238E27FC236}">
                <a16:creationId xmlns:a16="http://schemas.microsoft.com/office/drawing/2014/main" id="{273719B8-7AD2-5F46-6E06-34C6CE2823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6312" y="3510670"/>
            <a:ext cx="523872" cy="523872"/>
          </a:xfrm>
          <a:prstGeom prst="rect">
            <a:avLst/>
          </a:prstGeom>
        </p:spPr>
      </p:pic>
      <p:pic>
        <p:nvPicPr>
          <p:cNvPr id="49" name="Graphic 48" descr="Water with solid fill">
            <a:extLst>
              <a:ext uri="{FF2B5EF4-FFF2-40B4-BE49-F238E27FC236}">
                <a16:creationId xmlns:a16="http://schemas.microsoft.com/office/drawing/2014/main" id="{1CBCBD39-7FB8-36A5-0757-58AD1C849D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3087" y="3452994"/>
            <a:ext cx="523872" cy="523872"/>
          </a:xfrm>
          <a:prstGeom prst="rect">
            <a:avLst/>
          </a:prstGeom>
        </p:spPr>
      </p:pic>
      <p:pic>
        <p:nvPicPr>
          <p:cNvPr id="50" name="Graphic 49" descr="Water with solid fill">
            <a:extLst>
              <a:ext uri="{FF2B5EF4-FFF2-40B4-BE49-F238E27FC236}">
                <a16:creationId xmlns:a16="http://schemas.microsoft.com/office/drawing/2014/main" id="{C693CEC1-0711-5713-0651-CE762D1173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60645">
            <a:off x="8068851" y="4273998"/>
            <a:ext cx="790732" cy="7907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07736E2-1916-DAF7-E024-06E8A3236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57" b="89700" l="1055" r="94304">
                        <a14:foregroundMark x1="6540" y1="41202" x2="6540" y2="41202"/>
                        <a14:foregroundMark x1="1055" y1="43562" x2="1055" y2="43562"/>
                        <a14:foregroundMark x1="90717" y1="83047" x2="90717" y2="83047"/>
                        <a14:foregroundMark x1="94304" y1="86481" x2="94304" y2="8648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758" y="1986255"/>
            <a:ext cx="1019206" cy="1002004"/>
          </a:xfrm>
          <a:prstGeom prst="rect">
            <a:avLst/>
          </a:prstGeom>
        </p:spPr>
      </p:pic>
      <p:pic>
        <p:nvPicPr>
          <p:cNvPr id="56" name="Graphic 55" descr="Home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B06D8DA7-8153-D875-3FF4-E98DD763B5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66326" y="182304"/>
            <a:ext cx="753352" cy="7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hlinkClick r:id="rId2" action="ppaction://hlinksldjump"/>
            <a:extLst>
              <a:ext uri="{FF2B5EF4-FFF2-40B4-BE49-F238E27FC236}">
                <a16:creationId xmlns:a16="http://schemas.microsoft.com/office/drawing/2014/main" id="{E9E3A16B-3375-6D4E-CDFF-F14B7344C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" y="-111125"/>
            <a:ext cx="13373100" cy="736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AF0B8-02EA-C3AD-29B4-10DCA64B26D4}"/>
              </a:ext>
            </a:extLst>
          </p:cNvPr>
          <p:cNvSpPr txBox="1"/>
          <p:nvPr/>
        </p:nvSpPr>
        <p:spPr>
          <a:xfrm>
            <a:off x="9305925" y="-525303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A8566-AE32-282B-889A-8262444BE012}"/>
              </a:ext>
            </a:extLst>
          </p:cNvPr>
          <p:cNvSpPr txBox="1"/>
          <p:nvPr/>
        </p:nvSpPr>
        <p:spPr>
          <a:xfrm>
            <a:off x="904874" y="4304022"/>
            <a:ext cx="46672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Kent Fire and Rescue 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F8F0DF-25B4-EF03-4A2B-699C633A02C4}"/>
              </a:ext>
            </a:extLst>
          </p:cNvPr>
          <p:cNvSpPr txBox="1"/>
          <p:nvPr/>
        </p:nvSpPr>
        <p:spPr>
          <a:xfrm>
            <a:off x="904874" y="5836087"/>
            <a:ext cx="4886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Let’s talk about how </a:t>
            </a:r>
            <a:r>
              <a:rPr lang="en-GB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fire and rescue service can help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9" name="Graphic 8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6E54F0CF-B616-5B1E-C572-F4667AAA2C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74" y="3462155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94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8613F9-849D-A91F-3684-940D5B5D1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A3BFB4-6CE1-F9A4-7AD2-73E814BA29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376" y="1975570"/>
            <a:ext cx="4588824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want you to come away from today’s session…</a:t>
            </a:r>
            <a:endParaRPr lang="en-GB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1E9BBABC-DBCF-F30A-5EBC-3B929615DCA1}"/>
              </a:ext>
            </a:extLst>
          </p:cNvPr>
          <p:cNvSpPr txBox="1">
            <a:spLocks/>
          </p:cNvSpPr>
          <p:nvPr/>
        </p:nvSpPr>
        <p:spPr>
          <a:xfrm>
            <a:off x="8032245" y="2963212"/>
            <a:ext cx="3187597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Understanding how the fire service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responds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water emergencies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281D7FF-06DD-DE1B-37E8-1E8175346C6B}"/>
              </a:ext>
            </a:extLst>
          </p:cNvPr>
          <p:cNvCxnSpPr>
            <a:cxnSpLocks/>
          </p:cNvCxnSpPr>
          <p:nvPr/>
        </p:nvCxnSpPr>
        <p:spPr>
          <a:xfrm>
            <a:off x="551045" y="2316072"/>
            <a:ext cx="0" cy="185456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462858B-6C36-078C-5107-75AD4581AB67}"/>
              </a:ext>
            </a:extLst>
          </p:cNvPr>
          <p:cNvSpPr/>
          <p:nvPr/>
        </p:nvSpPr>
        <p:spPr>
          <a:xfrm>
            <a:off x="6247655" y="8597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7B532917-12FD-C5DB-471A-F4E063F60064}"/>
              </a:ext>
            </a:extLst>
          </p:cNvPr>
          <p:cNvSpPr/>
          <p:nvPr/>
        </p:nvSpPr>
        <p:spPr>
          <a:xfrm rot="10083696">
            <a:off x="6243505" y="8454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EB42BE-E193-AC18-E0C1-3B4A1585BCF1}"/>
              </a:ext>
            </a:extLst>
          </p:cNvPr>
          <p:cNvSpPr txBox="1"/>
          <p:nvPr/>
        </p:nvSpPr>
        <p:spPr>
          <a:xfrm>
            <a:off x="8008925" y="4876721"/>
            <a:ext cx="3334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Understanding the importance of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making the right call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454BBD3-9F97-7869-0CA1-92DBAEB647AC}"/>
              </a:ext>
            </a:extLst>
          </p:cNvPr>
          <p:cNvSpPr/>
          <p:nvPr/>
        </p:nvSpPr>
        <p:spPr>
          <a:xfrm>
            <a:off x="6247656" y="2781224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E87982B1-78B4-58A1-ED4E-059714993264}"/>
              </a:ext>
            </a:extLst>
          </p:cNvPr>
          <p:cNvSpPr/>
          <p:nvPr/>
        </p:nvSpPr>
        <p:spPr>
          <a:xfrm rot="1613137">
            <a:off x="6243506" y="2766875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89425C2-0C7C-2103-4067-5711DBF222C1}"/>
              </a:ext>
            </a:extLst>
          </p:cNvPr>
          <p:cNvSpPr/>
          <p:nvPr/>
        </p:nvSpPr>
        <p:spPr>
          <a:xfrm>
            <a:off x="6247656" y="46436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8B2A9DFF-5AB5-5045-BCF1-C0B846405E9B}"/>
              </a:ext>
            </a:extLst>
          </p:cNvPr>
          <p:cNvSpPr/>
          <p:nvPr/>
        </p:nvSpPr>
        <p:spPr>
          <a:xfrm rot="11179502">
            <a:off x="6243506" y="46293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E835E4A7-68B7-A6F5-E2AB-B6A824BD6A91}"/>
              </a:ext>
            </a:extLst>
          </p:cNvPr>
          <p:cNvSpPr txBox="1">
            <a:spLocks/>
          </p:cNvSpPr>
          <p:nvPr/>
        </p:nvSpPr>
        <p:spPr>
          <a:xfrm>
            <a:off x="8032245" y="1049703"/>
            <a:ext cx="3310941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Understand what the fire service does for the community</a:t>
            </a: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621F9DB7-F92B-4634-3757-76A20581A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1" y="281653"/>
            <a:ext cx="2066592" cy="622944"/>
          </a:xfrm>
          <a:prstGeom prst="rect">
            <a:avLst/>
          </a:prstGeom>
        </p:spPr>
      </p:pic>
      <p:pic>
        <p:nvPicPr>
          <p:cNvPr id="7" name="Graphic 6" descr="Target with solid fill">
            <a:extLst>
              <a:ext uri="{FF2B5EF4-FFF2-40B4-BE49-F238E27FC236}">
                <a16:creationId xmlns:a16="http://schemas.microsoft.com/office/drawing/2014/main" id="{3C5C1080-76C9-4675-AAF5-73AC77F649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1098489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773B36-E589-6EC0-7E33-E98176FD3B28}"/>
              </a:ext>
            </a:extLst>
          </p:cNvPr>
          <p:cNvSpPr/>
          <p:nvPr/>
        </p:nvSpPr>
        <p:spPr>
          <a:xfrm>
            <a:off x="0" y="2249193"/>
            <a:ext cx="527710" cy="1989432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1" name="Graphic 10" descr="Target with solid fill">
            <a:extLst>
              <a:ext uri="{FF2B5EF4-FFF2-40B4-BE49-F238E27FC236}">
                <a16:creationId xmlns:a16="http://schemas.microsoft.com/office/drawing/2014/main" id="{1E82E09A-0823-F034-ACD8-77F7F6EBC9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3018730"/>
            <a:ext cx="914400" cy="914400"/>
          </a:xfrm>
          <a:prstGeom prst="rect">
            <a:avLst/>
          </a:prstGeom>
        </p:spPr>
      </p:pic>
      <p:pic>
        <p:nvPicPr>
          <p:cNvPr id="12" name="Graphic 11" descr="Target with solid fill">
            <a:extLst>
              <a:ext uri="{FF2B5EF4-FFF2-40B4-BE49-F238E27FC236}">
                <a16:creationId xmlns:a16="http://schemas.microsoft.com/office/drawing/2014/main" id="{90037BB2-02CF-14E4-C3E5-43929683A2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5988" y="48811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38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 animBg="1"/>
      <p:bldP spid="43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-form: Shape 49">
            <a:extLst>
              <a:ext uri="{FF2B5EF4-FFF2-40B4-BE49-F238E27FC236}">
                <a16:creationId xmlns:a16="http://schemas.microsoft.com/office/drawing/2014/main" id="{A357D50C-195D-69F3-88A3-6F5E00C34FDF}"/>
              </a:ext>
            </a:extLst>
          </p:cNvPr>
          <p:cNvSpPr/>
          <p:nvPr/>
        </p:nvSpPr>
        <p:spPr>
          <a:xfrm>
            <a:off x="5581118" y="0"/>
            <a:ext cx="6610882" cy="6858000"/>
          </a:xfrm>
          <a:custGeom>
            <a:avLst/>
            <a:gdLst>
              <a:gd name="csX0" fmla="*/ 4477028 w 6610882"/>
              <a:gd name="csY0" fmla="*/ 0 h 6858000"/>
              <a:gd name="csX1" fmla="*/ 6610882 w 6610882"/>
              <a:gd name="csY1" fmla="*/ 0 h 6858000"/>
              <a:gd name="csX2" fmla="*/ 6610881 w 6610882"/>
              <a:gd name="csY2" fmla="*/ 2982940 h 6858000"/>
              <a:gd name="csX3" fmla="*/ 5758977 w 6610882"/>
              <a:gd name="csY3" fmla="*/ 4028189 h 6858000"/>
              <a:gd name="csX4" fmla="*/ 5543958 w 6610882"/>
              <a:gd name="csY4" fmla="*/ 4049865 h 6858000"/>
              <a:gd name="csX5" fmla="*/ 5758976 w 6610882"/>
              <a:gd name="csY5" fmla="*/ 4071540 h 6858000"/>
              <a:gd name="csX6" fmla="*/ 6610880 w 6610882"/>
              <a:gd name="csY6" fmla="*/ 5116791 h 6858000"/>
              <a:gd name="csX7" fmla="*/ 6610880 w 6610882"/>
              <a:gd name="csY7" fmla="*/ 6858000 h 6858000"/>
              <a:gd name="csX8" fmla="*/ 4477026 w 6610882"/>
              <a:gd name="csY8" fmla="*/ 6858000 h 6858000"/>
              <a:gd name="csX9" fmla="*/ 4477026 w 6610882"/>
              <a:gd name="csY9" fmla="*/ 5116791 h 6858000"/>
              <a:gd name="csX10" fmla="*/ 5543953 w 6610882"/>
              <a:gd name="csY10" fmla="*/ 4049864 h 6858000"/>
              <a:gd name="csX11" fmla="*/ 5543955 w 6610882"/>
              <a:gd name="csY11" fmla="*/ 4049865 h 6858000"/>
              <a:gd name="csX12" fmla="*/ 5543955 w 6610882"/>
              <a:gd name="csY12" fmla="*/ 4049864 h 6858000"/>
              <a:gd name="csX13" fmla="*/ 4477028 w 6610882"/>
              <a:gd name="csY13" fmla="*/ 2982939 h 6858000"/>
              <a:gd name="csX14" fmla="*/ 2238514 w 6610882"/>
              <a:gd name="csY14" fmla="*/ 0 h 6858000"/>
              <a:gd name="csX15" fmla="*/ 4372368 w 6610882"/>
              <a:gd name="csY15" fmla="*/ 0 h 6858000"/>
              <a:gd name="csX16" fmla="*/ 4372367 w 6610882"/>
              <a:gd name="csY16" fmla="*/ 2041482 h 6858000"/>
              <a:gd name="csX17" fmla="*/ 3520463 w 6610882"/>
              <a:gd name="csY17" fmla="*/ 3086732 h 6858000"/>
              <a:gd name="csX18" fmla="*/ 3305445 w 6610882"/>
              <a:gd name="csY18" fmla="*/ 3108408 h 6858000"/>
              <a:gd name="csX19" fmla="*/ 3520463 w 6610882"/>
              <a:gd name="csY19" fmla="*/ 3130084 h 6858000"/>
              <a:gd name="csX20" fmla="*/ 4372367 w 6610882"/>
              <a:gd name="csY20" fmla="*/ 4175333 h 6858000"/>
              <a:gd name="csX21" fmla="*/ 4372366 w 6610882"/>
              <a:gd name="csY21" fmla="*/ 6858000 h 6858000"/>
              <a:gd name="csX22" fmla="*/ 2238513 w 6610882"/>
              <a:gd name="csY22" fmla="*/ 6858000 h 6858000"/>
              <a:gd name="csX23" fmla="*/ 2238513 w 6610882"/>
              <a:gd name="csY23" fmla="*/ 4175333 h 6858000"/>
              <a:gd name="csX24" fmla="*/ 3090417 w 6610882"/>
              <a:gd name="csY24" fmla="*/ 3130084 h 6858000"/>
              <a:gd name="csX25" fmla="*/ 3305440 w 6610882"/>
              <a:gd name="csY25" fmla="*/ 3108408 h 6858000"/>
              <a:gd name="csX26" fmla="*/ 3090418 w 6610882"/>
              <a:gd name="csY26" fmla="*/ 3086732 h 6858000"/>
              <a:gd name="csX27" fmla="*/ 2238514 w 6610882"/>
              <a:gd name="csY27" fmla="*/ 2041480 h 6858000"/>
              <a:gd name="csX28" fmla="*/ 5482 w 6610882"/>
              <a:gd name="csY28" fmla="*/ 0 h 6858000"/>
              <a:gd name="csX29" fmla="*/ 2128373 w 6610882"/>
              <a:gd name="csY29" fmla="*/ 0 h 6858000"/>
              <a:gd name="csX30" fmla="*/ 2133854 w 6610882"/>
              <a:gd name="csY30" fmla="*/ 108564 h 6858000"/>
              <a:gd name="csX31" fmla="*/ 2133853 w 6610882"/>
              <a:gd name="csY31" fmla="*/ 4081339 h 6858000"/>
              <a:gd name="csX32" fmla="*/ 1281949 w 6610882"/>
              <a:gd name="csY32" fmla="*/ 5126590 h 6858000"/>
              <a:gd name="csX33" fmla="*/ 1066931 w 6610882"/>
              <a:gd name="csY33" fmla="*/ 5148266 h 6858000"/>
              <a:gd name="csX34" fmla="*/ 1281950 w 6610882"/>
              <a:gd name="csY34" fmla="*/ 5169941 h 6858000"/>
              <a:gd name="csX35" fmla="*/ 2133854 w 6610882"/>
              <a:gd name="csY35" fmla="*/ 6215192 h 6858000"/>
              <a:gd name="csX36" fmla="*/ 2133854 w 6610882"/>
              <a:gd name="csY36" fmla="*/ 6858000 h 6858000"/>
              <a:gd name="csX37" fmla="*/ 0 w 6610882"/>
              <a:gd name="csY37" fmla="*/ 6858000 h 6858000"/>
              <a:gd name="csX38" fmla="*/ 0 w 6610882"/>
              <a:gd name="csY38" fmla="*/ 6215192 h 6858000"/>
              <a:gd name="csX39" fmla="*/ 1066927 w 6610882"/>
              <a:gd name="csY39" fmla="*/ 5148265 h 6858000"/>
              <a:gd name="csX40" fmla="*/ 0 w 6610882"/>
              <a:gd name="csY40" fmla="*/ 4081338 h 6858000"/>
              <a:gd name="csX41" fmla="*/ 0 w 6610882"/>
              <a:gd name="csY41" fmla="*/ 108564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6610882" h="6858000">
                <a:moveTo>
                  <a:pt x="4477028" y="0"/>
                </a:moveTo>
                <a:lnTo>
                  <a:pt x="6610882" y="0"/>
                </a:lnTo>
                <a:lnTo>
                  <a:pt x="6610881" y="2982940"/>
                </a:lnTo>
                <a:cubicBezTo>
                  <a:pt x="6610881" y="3498532"/>
                  <a:pt x="6245158" y="3928702"/>
                  <a:pt x="5758977" y="4028189"/>
                </a:cubicBezTo>
                <a:lnTo>
                  <a:pt x="5543958" y="4049865"/>
                </a:lnTo>
                <a:lnTo>
                  <a:pt x="5758976" y="4071540"/>
                </a:lnTo>
                <a:cubicBezTo>
                  <a:pt x="6245157" y="4171027"/>
                  <a:pt x="6610880" y="4601199"/>
                  <a:pt x="6610880" y="5116791"/>
                </a:cubicBezTo>
                <a:lnTo>
                  <a:pt x="6610880" y="6858000"/>
                </a:lnTo>
                <a:lnTo>
                  <a:pt x="4477026" y="6858000"/>
                </a:lnTo>
                <a:lnTo>
                  <a:pt x="4477026" y="5116791"/>
                </a:lnTo>
                <a:cubicBezTo>
                  <a:pt x="4477026" y="4527543"/>
                  <a:pt x="4954705" y="4049864"/>
                  <a:pt x="5543953" y="4049864"/>
                </a:cubicBezTo>
                <a:lnTo>
                  <a:pt x="5543955" y="4049865"/>
                </a:lnTo>
                <a:lnTo>
                  <a:pt x="5543955" y="4049864"/>
                </a:lnTo>
                <a:cubicBezTo>
                  <a:pt x="4954707" y="4049864"/>
                  <a:pt x="4477028" y="3572187"/>
                  <a:pt x="4477028" y="2982939"/>
                </a:cubicBezTo>
                <a:close/>
                <a:moveTo>
                  <a:pt x="2238514" y="0"/>
                </a:moveTo>
                <a:lnTo>
                  <a:pt x="4372368" y="0"/>
                </a:lnTo>
                <a:lnTo>
                  <a:pt x="4372367" y="2041482"/>
                </a:lnTo>
                <a:cubicBezTo>
                  <a:pt x="4372367" y="2557073"/>
                  <a:pt x="4006644" y="2987246"/>
                  <a:pt x="3520463" y="3086732"/>
                </a:cubicBezTo>
                <a:lnTo>
                  <a:pt x="3305445" y="3108408"/>
                </a:lnTo>
                <a:lnTo>
                  <a:pt x="3520463" y="3130084"/>
                </a:lnTo>
                <a:cubicBezTo>
                  <a:pt x="4006644" y="3229570"/>
                  <a:pt x="4372367" y="3659741"/>
                  <a:pt x="4372367" y="4175333"/>
                </a:cubicBezTo>
                <a:lnTo>
                  <a:pt x="4372366" y="6858000"/>
                </a:lnTo>
                <a:lnTo>
                  <a:pt x="2238513" y="6858000"/>
                </a:lnTo>
                <a:lnTo>
                  <a:pt x="2238513" y="4175333"/>
                </a:lnTo>
                <a:cubicBezTo>
                  <a:pt x="2238513" y="3659741"/>
                  <a:pt x="2604236" y="3229570"/>
                  <a:pt x="3090417" y="3130084"/>
                </a:cubicBezTo>
                <a:lnTo>
                  <a:pt x="3305440" y="3108408"/>
                </a:lnTo>
                <a:lnTo>
                  <a:pt x="3090418" y="3086732"/>
                </a:lnTo>
                <a:cubicBezTo>
                  <a:pt x="2604237" y="2987245"/>
                  <a:pt x="2238514" y="2557073"/>
                  <a:pt x="2238514" y="2041480"/>
                </a:cubicBezTo>
                <a:close/>
                <a:moveTo>
                  <a:pt x="5482" y="0"/>
                </a:moveTo>
                <a:lnTo>
                  <a:pt x="2128373" y="0"/>
                </a:lnTo>
                <a:lnTo>
                  <a:pt x="2133854" y="108564"/>
                </a:lnTo>
                <a:cubicBezTo>
                  <a:pt x="2133854" y="1432823"/>
                  <a:pt x="2133853" y="2757081"/>
                  <a:pt x="2133853" y="4081339"/>
                </a:cubicBezTo>
                <a:cubicBezTo>
                  <a:pt x="2133853" y="4596931"/>
                  <a:pt x="1768130" y="5027103"/>
                  <a:pt x="1281949" y="5126590"/>
                </a:cubicBezTo>
                <a:lnTo>
                  <a:pt x="1066931" y="5148266"/>
                </a:lnTo>
                <a:lnTo>
                  <a:pt x="1281950" y="5169941"/>
                </a:lnTo>
                <a:cubicBezTo>
                  <a:pt x="1768131" y="5269428"/>
                  <a:pt x="2133854" y="5699600"/>
                  <a:pt x="2133854" y="6215192"/>
                </a:cubicBezTo>
                <a:lnTo>
                  <a:pt x="2133854" y="6858000"/>
                </a:lnTo>
                <a:lnTo>
                  <a:pt x="0" y="6858000"/>
                </a:lnTo>
                <a:lnTo>
                  <a:pt x="0" y="6215192"/>
                </a:lnTo>
                <a:cubicBezTo>
                  <a:pt x="0" y="5625944"/>
                  <a:pt x="477679" y="5148265"/>
                  <a:pt x="1066927" y="5148265"/>
                </a:cubicBezTo>
                <a:cubicBezTo>
                  <a:pt x="477679" y="5148265"/>
                  <a:pt x="0" y="4670586"/>
                  <a:pt x="0" y="4081338"/>
                </a:cubicBezTo>
                <a:lnTo>
                  <a:pt x="0" y="108564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r="-56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4" name="Free-form: Shape 33">
            <a:extLst>
              <a:ext uri="{FF2B5EF4-FFF2-40B4-BE49-F238E27FC236}">
                <a16:creationId xmlns:a16="http://schemas.microsoft.com/office/drawing/2014/main" id="{5BE1F06E-1333-0E6A-5D8A-4DC0A45DF28B}"/>
              </a:ext>
            </a:extLst>
          </p:cNvPr>
          <p:cNvSpPr/>
          <p:nvPr/>
        </p:nvSpPr>
        <p:spPr>
          <a:xfrm>
            <a:off x="5581118" y="0"/>
            <a:ext cx="6610882" cy="6858000"/>
          </a:xfrm>
          <a:custGeom>
            <a:avLst/>
            <a:gdLst>
              <a:gd name="csX0" fmla="*/ 4477028 w 6610882"/>
              <a:gd name="csY0" fmla="*/ 0 h 6858000"/>
              <a:gd name="csX1" fmla="*/ 6610882 w 6610882"/>
              <a:gd name="csY1" fmla="*/ 0 h 6858000"/>
              <a:gd name="csX2" fmla="*/ 6610881 w 6610882"/>
              <a:gd name="csY2" fmla="*/ 2982940 h 6858000"/>
              <a:gd name="csX3" fmla="*/ 5758977 w 6610882"/>
              <a:gd name="csY3" fmla="*/ 4028189 h 6858000"/>
              <a:gd name="csX4" fmla="*/ 5543958 w 6610882"/>
              <a:gd name="csY4" fmla="*/ 4049865 h 6858000"/>
              <a:gd name="csX5" fmla="*/ 5758976 w 6610882"/>
              <a:gd name="csY5" fmla="*/ 4071540 h 6858000"/>
              <a:gd name="csX6" fmla="*/ 6610880 w 6610882"/>
              <a:gd name="csY6" fmla="*/ 5116791 h 6858000"/>
              <a:gd name="csX7" fmla="*/ 6610880 w 6610882"/>
              <a:gd name="csY7" fmla="*/ 6858000 h 6858000"/>
              <a:gd name="csX8" fmla="*/ 4477026 w 6610882"/>
              <a:gd name="csY8" fmla="*/ 6858000 h 6858000"/>
              <a:gd name="csX9" fmla="*/ 4477026 w 6610882"/>
              <a:gd name="csY9" fmla="*/ 5116791 h 6858000"/>
              <a:gd name="csX10" fmla="*/ 5543953 w 6610882"/>
              <a:gd name="csY10" fmla="*/ 4049864 h 6858000"/>
              <a:gd name="csX11" fmla="*/ 5543955 w 6610882"/>
              <a:gd name="csY11" fmla="*/ 4049865 h 6858000"/>
              <a:gd name="csX12" fmla="*/ 5543955 w 6610882"/>
              <a:gd name="csY12" fmla="*/ 4049864 h 6858000"/>
              <a:gd name="csX13" fmla="*/ 4477028 w 6610882"/>
              <a:gd name="csY13" fmla="*/ 2982939 h 6858000"/>
              <a:gd name="csX14" fmla="*/ 2238514 w 6610882"/>
              <a:gd name="csY14" fmla="*/ 0 h 6858000"/>
              <a:gd name="csX15" fmla="*/ 4372368 w 6610882"/>
              <a:gd name="csY15" fmla="*/ 0 h 6858000"/>
              <a:gd name="csX16" fmla="*/ 4372367 w 6610882"/>
              <a:gd name="csY16" fmla="*/ 2041482 h 6858000"/>
              <a:gd name="csX17" fmla="*/ 3520463 w 6610882"/>
              <a:gd name="csY17" fmla="*/ 3086732 h 6858000"/>
              <a:gd name="csX18" fmla="*/ 3305445 w 6610882"/>
              <a:gd name="csY18" fmla="*/ 3108408 h 6858000"/>
              <a:gd name="csX19" fmla="*/ 3520463 w 6610882"/>
              <a:gd name="csY19" fmla="*/ 3130084 h 6858000"/>
              <a:gd name="csX20" fmla="*/ 4372367 w 6610882"/>
              <a:gd name="csY20" fmla="*/ 4175333 h 6858000"/>
              <a:gd name="csX21" fmla="*/ 4372366 w 6610882"/>
              <a:gd name="csY21" fmla="*/ 6858000 h 6858000"/>
              <a:gd name="csX22" fmla="*/ 2238513 w 6610882"/>
              <a:gd name="csY22" fmla="*/ 6858000 h 6858000"/>
              <a:gd name="csX23" fmla="*/ 2238513 w 6610882"/>
              <a:gd name="csY23" fmla="*/ 4175333 h 6858000"/>
              <a:gd name="csX24" fmla="*/ 3090417 w 6610882"/>
              <a:gd name="csY24" fmla="*/ 3130084 h 6858000"/>
              <a:gd name="csX25" fmla="*/ 3305440 w 6610882"/>
              <a:gd name="csY25" fmla="*/ 3108408 h 6858000"/>
              <a:gd name="csX26" fmla="*/ 3090418 w 6610882"/>
              <a:gd name="csY26" fmla="*/ 3086732 h 6858000"/>
              <a:gd name="csX27" fmla="*/ 2238514 w 6610882"/>
              <a:gd name="csY27" fmla="*/ 2041480 h 6858000"/>
              <a:gd name="csX28" fmla="*/ 5482 w 6610882"/>
              <a:gd name="csY28" fmla="*/ 0 h 6858000"/>
              <a:gd name="csX29" fmla="*/ 2128373 w 6610882"/>
              <a:gd name="csY29" fmla="*/ 0 h 6858000"/>
              <a:gd name="csX30" fmla="*/ 2133854 w 6610882"/>
              <a:gd name="csY30" fmla="*/ 108564 h 6858000"/>
              <a:gd name="csX31" fmla="*/ 2133853 w 6610882"/>
              <a:gd name="csY31" fmla="*/ 4081339 h 6858000"/>
              <a:gd name="csX32" fmla="*/ 1281949 w 6610882"/>
              <a:gd name="csY32" fmla="*/ 5126590 h 6858000"/>
              <a:gd name="csX33" fmla="*/ 1066931 w 6610882"/>
              <a:gd name="csY33" fmla="*/ 5148266 h 6858000"/>
              <a:gd name="csX34" fmla="*/ 1281950 w 6610882"/>
              <a:gd name="csY34" fmla="*/ 5169941 h 6858000"/>
              <a:gd name="csX35" fmla="*/ 2133854 w 6610882"/>
              <a:gd name="csY35" fmla="*/ 6215192 h 6858000"/>
              <a:gd name="csX36" fmla="*/ 2133854 w 6610882"/>
              <a:gd name="csY36" fmla="*/ 6858000 h 6858000"/>
              <a:gd name="csX37" fmla="*/ 0 w 6610882"/>
              <a:gd name="csY37" fmla="*/ 6858000 h 6858000"/>
              <a:gd name="csX38" fmla="*/ 0 w 6610882"/>
              <a:gd name="csY38" fmla="*/ 6215192 h 6858000"/>
              <a:gd name="csX39" fmla="*/ 1066927 w 6610882"/>
              <a:gd name="csY39" fmla="*/ 5148265 h 6858000"/>
              <a:gd name="csX40" fmla="*/ 0 w 6610882"/>
              <a:gd name="csY40" fmla="*/ 4081338 h 6858000"/>
              <a:gd name="csX41" fmla="*/ 0 w 6610882"/>
              <a:gd name="csY41" fmla="*/ 108564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6610882" h="6858000">
                <a:moveTo>
                  <a:pt x="4477028" y="0"/>
                </a:moveTo>
                <a:lnTo>
                  <a:pt x="6610882" y="0"/>
                </a:lnTo>
                <a:lnTo>
                  <a:pt x="6610881" y="2982940"/>
                </a:lnTo>
                <a:cubicBezTo>
                  <a:pt x="6610881" y="3498532"/>
                  <a:pt x="6245158" y="3928702"/>
                  <a:pt x="5758977" y="4028189"/>
                </a:cubicBezTo>
                <a:lnTo>
                  <a:pt x="5543958" y="4049865"/>
                </a:lnTo>
                <a:lnTo>
                  <a:pt x="5758976" y="4071540"/>
                </a:lnTo>
                <a:cubicBezTo>
                  <a:pt x="6245157" y="4171027"/>
                  <a:pt x="6610880" y="4601199"/>
                  <a:pt x="6610880" y="5116791"/>
                </a:cubicBezTo>
                <a:lnTo>
                  <a:pt x="6610880" y="6858000"/>
                </a:lnTo>
                <a:lnTo>
                  <a:pt x="4477026" y="6858000"/>
                </a:lnTo>
                <a:lnTo>
                  <a:pt x="4477026" y="5116791"/>
                </a:lnTo>
                <a:cubicBezTo>
                  <a:pt x="4477026" y="4527543"/>
                  <a:pt x="4954705" y="4049864"/>
                  <a:pt x="5543953" y="4049864"/>
                </a:cubicBezTo>
                <a:lnTo>
                  <a:pt x="5543955" y="4049865"/>
                </a:lnTo>
                <a:lnTo>
                  <a:pt x="5543955" y="4049864"/>
                </a:lnTo>
                <a:cubicBezTo>
                  <a:pt x="4954707" y="4049864"/>
                  <a:pt x="4477028" y="3572187"/>
                  <a:pt x="4477028" y="2982939"/>
                </a:cubicBezTo>
                <a:close/>
                <a:moveTo>
                  <a:pt x="2238514" y="0"/>
                </a:moveTo>
                <a:lnTo>
                  <a:pt x="4372368" y="0"/>
                </a:lnTo>
                <a:lnTo>
                  <a:pt x="4372367" y="2041482"/>
                </a:lnTo>
                <a:cubicBezTo>
                  <a:pt x="4372367" y="2557073"/>
                  <a:pt x="4006644" y="2987246"/>
                  <a:pt x="3520463" y="3086732"/>
                </a:cubicBezTo>
                <a:lnTo>
                  <a:pt x="3305445" y="3108408"/>
                </a:lnTo>
                <a:lnTo>
                  <a:pt x="3520463" y="3130084"/>
                </a:lnTo>
                <a:cubicBezTo>
                  <a:pt x="4006644" y="3229570"/>
                  <a:pt x="4372367" y="3659741"/>
                  <a:pt x="4372367" y="4175333"/>
                </a:cubicBezTo>
                <a:lnTo>
                  <a:pt x="4372366" y="6858000"/>
                </a:lnTo>
                <a:lnTo>
                  <a:pt x="2238513" y="6858000"/>
                </a:lnTo>
                <a:lnTo>
                  <a:pt x="2238513" y="4175333"/>
                </a:lnTo>
                <a:cubicBezTo>
                  <a:pt x="2238513" y="3659741"/>
                  <a:pt x="2604236" y="3229570"/>
                  <a:pt x="3090417" y="3130084"/>
                </a:cubicBezTo>
                <a:lnTo>
                  <a:pt x="3305440" y="3108408"/>
                </a:lnTo>
                <a:lnTo>
                  <a:pt x="3090418" y="3086732"/>
                </a:lnTo>
                <a:cubicBezTo>
                  <a:pt x="2604237" y="2987245"/>
                  <a:pt x="2238514" y="2557073"/>
                  <a:pt x="2238514" y="2041480"/>
                </a:cubicBezTo>
                <a:close/>
                <a:moveTo>
                  <a:pt x="5482" y="0"/>
                </a:moveTo>
                <a:lnTo>
                  <a:pt x="2128373" y="0"/>
                </a:lnTo>
                <a:lnTo>
                  <a:pt x="2133854" y="108564"/>
                </a:lnTo>
                <a:cubicBezTo>
                  <a:pt x="2133854" y="1432823"/>
                  <a:pt x="2133853" y="2757081"/>
                  <a:pt x="2133853" y="4081339"/>
                </a:cubicBezTo>
                <a:cubicBezTo>
                  <a:pt x="2133853" y="4596931"/>
                  <a:pt x="1768130" y="5027103"/>
                  <a:pt x="1281949" y="5126590"/>
                </a:cubicBezTo>
                <a:lnTo>
                  <a:pt x="1066931" y="5148266"/>
                </a:lnTo>
                <a:lnTo>
                  <a:pt x="1281950" y="5169941"/>
                </a:lnTo>
                <a:cubicBezTo>
                  <a:pt x="1768131" y="5269428"/>
                  <a:pt x="2133854" y="5699600"/>
                  <a:pt x="2133854" y="6215192"/>
                </a:cubicBezTo>
                <a:lnTo>
                  <a:pt x="2133854" y="6858000"/>
                </a:lnTo>
                <a:lnTo>
                  <a:pt x="0" y="6858000"/>
                </a:lnTo>
                <a:lnTo>
                  <a:pt x="0" y="6215192"/>
                </a:lnTo>
                <a:cubicBezTo>
                  <a:pt x="0" y="5625944"/>
                  <a:pt x="477679" y="5148265"/>
                  <a:pt x="1066927" y="5148265"/>
                </a:cubicBezTo>
                <a:cubicBezTo>
                  <a:pt x="477679" y="5148265"/>
                  <a:pt x="0" y="4670586"/>
                  <a:pt x="0" y="4081338"/>
                </a:cubicBezTo>
                <a:lnTo>
                  <a:pt x="0" y="108564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r="-56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2" name="Free-form: Shape 51">
            <a:extLst>
              <a:ext uri="{FF2B5EF4-FFF2-40B4-BE49-F238E27FC236}">
                <a16:creationId xmlns:a16="http://schemas.microsoft.com/office/drawing/2014/main" id="{0DB2F14C-F449-0DD9-1393-6F9A4F0EAD6F}"/>
              </a:ext>
            </a:extLst>
          </p:cNvPr>
          <p:cNvSpPr/>
          <p:nvPr/>
        </p:nvSpPr>
        <p:spPr>
          <a:xfrm>
            <a:off x="5581118" y="0"/>
            <a:ext cx="6610882" cy="6858000"/>
          </a:xfrm>
          <a:custGeom>
            <a:avLst/>
            <a:gdLst>
              <a:gd name="csX0" fmla="*/ 4477028 w 6610882"/>
              <a:gd name="csY0" fmla="*/ 0 h 6858000"/>
              <a:gd name="csX1" fmla="*/ 6610882 w 6610882"/>
              <a:gd name="csY1" fmla="*/ 0 h 6858000"/>
              <a:gd name="csX2" fmla="*/ 6610881 w 6610882"/>
              <a:gd name="csY2" fmla="*/ 2982940 h 6858000"/>
              <a:gd name="csX3" fmla="*/ 5758977 w 6610882"/>
              <a:gd name="csY3" fmla="*/ 4028189 h 6858000"/>
              <a:gd name="csX4" fmla="*/ 5543958 w 6610882"/>
              <a:gd name="csY4" fmla="*/ 4049865 h 6858000"/>
              <a:gd name="csX5" fmla="*/ 5758976 w 6610882"/>
              <a:gd name="csY5" fmla="*/ 4071540 h 6858000"/>
              <a:gd name="csX6" fmla="*/ 6610880 w 6610882"/>
              <a:gd name="csY6" fmla="*/ 5116791 h 6858000"/>
              <a:gd name="csX7" fmla="*/ 6610880 w 6610882"/>
              <a:gd name="csY7" fmla="*/ 6858000 h 6858000"/>
              <a:gd name="csX8" fmla="*/ 4477026 w 6610882"/>
              <a:gd name="csY8" fmla="*/ 6858000 h 6858000"/>
              <a:gd name="csX9" fmla="*/ 4477026 w 6610882"/>
              <a:gd name="csY9" fmla="*/ 5116791 h 6858000"/>
              <a:gd name="csX10" fmla="*/ 5543953 w 6610882"/>
              <a:gd name="csY10" fmla="*/ 4049864 h 6858000"/>
              <a:gd name="csX11" fmla="*/ 5543955 w 6610882"/>
              <a:gd name="csY11" fmla="*/ 4049865 h 6858000"/>
              <a:gd name="csX12" fmla="*/ 5543955 w 6610882"/>
              <a:gd name="csY12" fmla="*/ 4049864 h 6858000"/>
              <a:gd name="csX13" fmla="*/ 4477028 w 6610882"/>
              <a:gd name="csY13" fmla="*/ 2982939 h 6858000"/>
              <a:gd name="csX14" fmla="*/ 2238514 w 6610882"/>
              <a:gd name="csY14" fmla="*/ 0 h 6858000"/>
              <a:gd name="csX15" fmla="*/ 4372368 w 6610882"/>
              <a:gd name="csY15" fmla="*/ 0 h 6858000"/>
              <a:gd name="csX16" fmla="*/ 4372367 w 6610882"/>
              <a:gd name="csY16" fmla="*/ 2041482 h 6858000"/>
              <a:gd name="csX17" fmla="*/ 3520463 w 6610882"/>
              <a:gd name="csY17" fmla="*/ 3086732 h 6858000"/>
              <a:gd name="csX18" fmla="*/ 3305445 w 6610882"/>
              <a:gd name="csY18" fmla="*/ 3108408 h 6858000"/>
              <a:gd name="csX19" fmla="*/ 3520463 w 6610882"/>
              <a:gd name="csY19" fmla="*/ 3130084 h 6858000"/>
              <a:gd name="csX20" fmla="*/ 4372367 w 6610882"/>
              <a:gd name="csY20" fmla="*/ 4175333 h 6858000"/>
              <a:gd name="csX21" fmla="*/ 4372366 w 6610882"/>
              <a:gd name="csY21" fmla="*/ 6858000 h 6858000"/>
              <a:gd name="csX22" fmla="*/ 2238513 w 6610882"/>
              <a:gd name="csY22" fmla="*/ 6858000 h 6858000"/>
              <a:gd name="csX23" fmla="*/ 2238513 w 6610882"/>
              <a:gd name="csY23" fmla="*/ 4175333 h 6858000"/>
              <a:gd name="csX24" fmla="*/ 3090417 w 6610882"/>
              <a:gd name="csY24" fmla="*/ 3130084 h 6858000"/>
              <a:gd name="csX25" fmla="*/ 3305440 w 6610882"/>
              <a:gd name="csY25" fmla="*/ 3108408 h 6858000"/>
              <a:gd name="csX26" fmla="*/ 3090418 w 6610882"/>
              <a:gd name="csY26" fmla="*/ 3086732 h 6858000"/>
              <a:gd name="csX27" fmla="*/ 2238514 w 6610882"/>
              <a:gd name="csY27" fmla="*/ 2041480 h 6858000"/>
              <a:gd name="csX28" fmla="*/ 5482 w 6610882"/>
              <a:gd name="csY28" fmla="*/ 0 h 6858000"/>
              <a:gd name="csX29" fmla="*/ 2128373 w 6610882"/>
              <a:gd name="csY29" fmla="*/ 0 h 6858000"/>
              <a:gd name="csX30" fmla="*/ 2133854 w 6610882"/>
              <a:gd name="csY30" fmla="*/ 108564 h 6858000"/>
              <a:gd name="csX31" fmla="*/ 2133853 w 6610882"/>
              <a:gd name="csY31" fmla="*/ 4081339 h 6858000"/>
              <a:gd name="csX32" fmla="*/ 1281949 w 6610882"/>
              <a:gd name="csY32" fmla="*/ 5126590 h 6858000"/>
              <a:gd name="csX33" fmla="*/ 1066931 w 6610882"/>
              <a:gd name="csY33" fmla="*/ 5148266 h 6858000"/>
              <a:gd name="csX34" fmla="*/ 1281950 w 6610882"/>
              <a:gd name="csY34" fmla="*/ 5169941 h 6858000"/>
              <a:gd name="csX35" fmla="*/ 2133854 w 6610882"/>
              <a:gd name="csY35" fmla="*/ 6215192 h 6858000"/>
              <a:gd name="csX36" fmla="*/ 2133854 w 6610882"/>
              <a:gd name="csY36" fmla="*/ 6858000 h 6858000"/>
              <a:gd name="csX37" fmla="*/ 0 w 6610882"/>
              <a:gd name="csY37" fmla="*/ 6858000 h 6858000"/>
              <a:gd name="csX38" fmla="*/ 0 w 6610882"/>
              <a:gd name="csY38" fmla="*/ 6215192 h 6858000"/>
              <a:gd name="csX39" fmla="*/ 1066927 w 6610882"/>
              <a:gd name="csY39" fmla="*/ 5148265 h 6858000"/>
              <a:gd name="csX40" fmla="*/ 0 w 6610882"/>
              <a:gd name="csY40" fmla="*/ 4081338 h 6858000"/>
              <a:gd name="csX41" fmla="*/ 0 w 6610882"/>
              <a:gd name="csY41" fmla="*/ 108564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6610882" h="6858000">
                <a:moveTo>
                  <a:pt x="4477028" y="0"/>
                </a:moveTo>
                <a:lnTo>
                  <a:pt x="6610882" y="0"/>
                </a:lnTo>
                <a:lnTo>
                  <a:pt x="6610881" y="2982940"/>
                </a:lnTo>
                <a:cubicBezTo>
                  <a:pt x="6610881" y="3498532"/>
                  <a:pt x="6245158" y="3928702"/>
                  <a:pt x="5758977" y="4028189"/>
                </a:cubicBezTo>
                <a:lnTo>
                  <a:pt x="5543958" y="4049865"/>
                </a:lnTo>
                <a:lnTo>
                  <a:pt x="5758976" y="4071540"/>
                </a:lnTo>
                <a:cubicBezTo>
                  <a:pt x="6245157" y="4171027"/>
                  <a:pt x="6610880" y="4601199"/>
                  <a:pt x="6610880" y="5116791"/>
                </a:cubicBezTo>
                <a:lnTo>
                  <a:pt x="6610880" y="6858000"/>
                </a:lnTo>
                <a:lnTo>
                  <a:pt x="4477026" y="6858000"/>
                </a:lnTo>
                <a:lnTo>
                  <a:pt x="4477026" y="5116791"/>
                </a:lnTo>
                <a:cubicBezTo>
                  <a:pt x="4477026" y="4527543"/>
                  <a:pt x="4954705" y="4049864"/>
                  <a:pt x="5543953" y="4049864"/>
                </a:cubicBezTo>
                <a:lnTo>
                  <a:pt x="5543955" y="4049865"/>
                </a:lnTo>
                <a:lnTo>
                  <a:pt x="5543955" y="4049864"/>
                </a:lnTo>
                <a:cubicBezTo>
                  <a:pt x="4954707" y="4049864"/>
                  <a:pt x="4477028" y="3572187"/>
                  <a:pt x="4477028" y="2982939"/>
                </a:cubicBezTo>
                <a:close/>
                <a:moveTo>
                  <a:pt x="2238514" y="0"/>
                </a:moveTo>
                <a:lnTo>
                  <a:pt x="4372368" y="0"/>
                </a:lnTo>
                <a:lnTo>
                  <a:pt x="4372367" y="2041482"/>
                </a:lnTo>
                <a:cubicBezTo>
                  <a:pt x="4372367" y="2557073"/>
                  <a:pt x="4006644" y="2987246"/>
                  <a:pt x="3520463" y="3086732"/>
                </a:cubicBezTo>
                <a:lnTo>
                  <a:pt x="3305445" y="3108408"/>
                </a:lnTo>
                <a:lnTo>
                  <a:pt x="3520463" y="3130084"/>
                </a:lnTo>
                <a:cubicBezTo>
                  <a:pt x="4006644" y="3229570"/>
                  <a:pt x="4372367" y="3659741"/>
                  <a:pt x="4372367" y="4175333"/>
                </a:cubicBezTo>
                <a:lnTo>
                  <a:pt x="4372366" y="6858000"/>
                </a:lnTo>
                <a:lnTo>
                  <a:pt x="2238513" y="6858000"/>
                </a:lnTo>
                <a:lnTo>
                  <a:pt x="2238513" y="4175333"/>
                </a:lnTo>
                <a:cubicBezTo>
                  <a:pt x="2238513" y="3659741"/>
                  <a:pt x="2604236" y="3229570"/>
                  <a:pt x="3090417" y="3130084"/>
                </a:cubicBezTo>
                <a:lnTo>
                  <a:pt x="3305440" y="3108408"/>
                </a:lnTo>
                <a:lnTo>
                  <a:pt x="3090418" y="3086732"/>
                </a:lnTo>
                <a:cubicBezTo>
                  <a:pt x="2604237" y="2987245"/>
                  <a:pt x="2238514" y="2557073"/>
                  <a:pt x="2238514" y="2041480"/>
                </a:cubicBezTo>
                <a:close/>
                <a:moveTo>
                  <a:pt x="5482" y="0"/>
                </a:moveTo>
                <a:lnTo>
                  <a:pt x="2128373" y="0"/>
                </a:lnTo>
                <a:lnTo>
                  <a:pt x="2133854" y="108564"/>
                </a:lnTo>
                <a:cubicBezTo>
                  <a:pt x="2133854" y="1432823"/>
                  <a:pt x="2133853" y="2757081"/>
                  <a:pt x="2133853" y="4081339"/>
                </a:cubicBezTo>
                <a:cubicBezTo>
                  <a:pt x="2133853" y="4596931"/>
                  <a:pt x="1768130" y="5027103"/>
                  <a:pt x="1281949" y="5126590"/>
                </a:cubicBezTo>
                <a:lnTo>
                  <a:pt x="1066931" y="5148266"/>
                </a:lnTo>
                <a:lnTo>
                  <a:pt x="1281950" y="5169941"/>
                </a:lnTo>
                <a:cubicBezTo>
                  <a:pt x="1768131" y="5269428"/>
                  <a:pt x="2133854" y="5699600"/>
                  <a:pt x="2133854" y="6215192"/>
                </a:cubicBezTo>
                <a:lnTo>
                  <a:pt x="2133854" y="6858000"/>
                </a:lnTo>
                <a:lnTo>
                  <a:pt x="0" y="6858000"/>
                </a:lnTo>
                <a:lnTo>
                  <a:pt x="0" y="6215192"/>
                </a:lnTo>
                <a:cubicBezTo>
                  <a:pt x="0" y="5625944"/>
                  <a:pt x="477679" y="5148265"/>
                  <a:pt x="1066927" y="5148265"/>
                </a:cubicBezTo>
                <a:cubicBezTo>
                  <a:pt x="477679" y="5148265"/>
                  <a:pt x="0" y="4670586"/>
                  <a:pt x="0" y="4081338"/>
                </a:cubicBezTo>
                <a:lnTo>
                  <a:pt x="0" y="108564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9000" r="-36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6" name="Free-form: Shape 55">
            <a:extLst>
              <a:ext uri="{FF2B5EF4-FFF2-40B4-BE49-F238E27FC236}">
                <a16:creationId xmlns:a16="http://schemas.microsoft.com/office/drawing/2014/main" id="{F747B2BF-4054-08CC-289B-D53A6D3ACAAC}"/>
              </a:ext>
            </a:extLst>
          </p:cNvPr>
          <p:cNvSpPr/>
          <p:nvPr/>
        </p:nvSpPr>
        <p:spPr>
          <a:xfrm>
            <a:off x="5587608" y="0"/>
            <a:ext cx="6610882" cy="6858000"/>
          </a:xfrm>
          <a:custGeom>
            <a:avLst/>
            <a:gdLst>
              <a:gd name="csX0" fmla="*/ 4477028 w 6610882"/>
              <a:gd name="csY0" fmla="*/ 0 h 6858000"/>
              <a:gd name="csX1" fmla="*/ 6610882 w 6610882"/>
              <a:gd name="csY1" fmla="*/ 0 h 6858000"/>
              <a:gd name="csX2" fmla="*/ 6610881 w 6610882"/>
              <a:gd name="csY2" fmla="*/ 2982940 h 6858000"/>
              <a:gd name="csX3" fmla="*/ 5758977 w 6610882"/>
              <a:gd name="csY3" fmla="*/ 4028189 h 6858000"/>
              <a:gd name="csX4" fmla="*/ 5543958 w 6610882"/>
              <a:gd name="csY4" fmla="*/ 4049865 h 6858000"/>
              <a:gd name="csX5" fmla="*/ 5758976 w 6610882"/>
              <a:gd name="csY5" fmla="*/ 4071540 h 6858000"/>
              <a:gd name="csX6" fmla="*/ 6610880 w 6610882"/>
              <a:gd name="csY6" fmla="*/ 5116791 h 6858000"/>
              <a:gd name="csX7" fmla="*/ 6610880 w 6610882"/>
              <a:gd name="csY7" fmla="*/ 6858000 h 6858000"/>
              <a:gd name="csX8" fmla="*/ 4477026 w 6610882"/>
              <a:gd name="csY8" fmla="*/ 6858000 h 6858000"/>
              <a:gd name="csX9" fmla="*/ 4477026 w 6610882"/>
              <a:gd name="csY9" fmla="*/ 5116791 h 6858000"/>
              <a:gd name="csX10" fmla="*/ 5543953 w 6610882"/>
              <a:gd name="csY10" fmla="*/ 4049864 h 6858000"/>
              <a:gd name="csX11" fmla="*/ 5543955 w 6610882"/>
              <a:gd name="csY11" fmla="*/ 4049865 h 6858000"/>
              <a:gd name="csX12" fmla="*/ 5543955 w 6610882"/>
              <a:gd name="csY12" fmla="*/ 4049864 h 6858000"/>
              <a:gd name="csX13" fmla="*/ 4477028 w 6610882"/>
              <a:gd name="csY13" fmla="*/ 2982939 h 6858000"/>
              <a:gd name="csX14" fmla="*/ 2238514 w 6610882"/>
              <a:gd name="csY14" fmla="*/ 0 h 6858000"/>
              <a:gd name="csX15" fmla="*/ 4372368 w 6610882"/>
              <a:gd name="csY15" fmla="*/ 0 h 6858000"/>
              <a:gd name="csX16" fmla="*/ 4372367 w 6610882"/>
              <a:gd name="csY16" fmla="*/ 2041482 h 6858000"/>
              <a:gd name="csX17" fmla="*/ 3520463 w 6610882"/>
              <a:gd name="csY17" fmla="*/ 3086732 h 6858000"/>
              <a:gd name="csX18" fmla="*/ 3305445 w 6610882"/>
              <a:gd name="csY18" fmla="*/ 3108408 h 6858000"/>
              <a:gd name="csX19" fmla="*/ 3520463 w 6610882"/>
              <a:gd name="csY19" fmla="*/ 3130084 h 6858000"/>
              <a:gd name="csX20" fmla="*/ 4372367 w 6610882"/>
              <a:gd name="csY20" fmla="*/ 4175333 h 6858000"/>
              <a:gd name="csX21" fmla="*/ 4372366 w 6610882"/>
              <a:gd name="csY21" fmla="*/ 6858000 h 6858000"/>
              <a:gd name="csX22" fmla="*/ 2238513 w 6610882"/>
              <a:gd name="csY22" fmla="*/ 6858000 h 6858000"/>
              <a:gd name="csX23" fmla="*/ 2238513 w 6610882"/>
              <a:gd name="csY23" fmla="*/ 4175333 h 6858000"/>
              <a:gd name="csX24" fmla="*/ 3090417 w 6610882"/>
              <a:gd name="csY24" fmla="*/ 3130084 h 6858000"/>
              <a:gd name="csX25" fmla="*/ 3305440 w 6610882"/>
              <a:gd name="csY25" fmla="*/ 3108408 h 6858000"/>
              <a:gd name="csX26" fmla="*/ 3090418 w 6610882"/>
              <a:gd name="csY26" fmla="*/ 3086732 h 6858000"/>
              <a:gd name="csX27" fmla="*/ 2238514 w 6610882"/>
              <a:gd name="csY27" fmla="*/ 2041480 h 6858000"/>
              <a:gd name="csX28" fmla="*/ 5482 w 6610882"/>
              <a:gd name="csY28" fmla="*/ 0 h 6858000"/>
              <a:gd name="csX29" fmla="*/ 2128373 w 6610882"/>
              <a:gd name="csY29" fmla="*/ 0 h 6858000"/>
              <a:gd name="csX30" fmla="*/ 2133854 w 6610882"/>
              <a:gd name="csY30" fmla="*/ 108564 h 6858000"/>
              <a:gd name="csX31" fmla="*/ 2133853 w 6610882"/>
              <a:gd name="csY31" fmla="*/ 4081339 h 6858000"/>
              <a:gd name="csX32" fmla="*/ 1281949 w 6610882"/>
              <a:gd name="csY32" fmla="*/ 5126590 h 6858000"/>
              <a:gd name="csX33" fmla="*/ 1066931 w 6610882"/>
              <a:gd name="csY33" fmla="*/ 5148266 h 6858000"/>
              <a:gd name="csX34" fmla="*/ 1281950 w 6610882"/>
              <a:gd name="csY34" fmla="*/ 5169941 h 6858000"/>
              <a:gd name="csX35" fmla="*/ 2133854 w 6610882"/>
              <a:gd name="csY35" fmla="*/ 6215192 h 6858000"/>
              <a:gd name="csX36" fmla="*/ 2133854 w 6610882"/>
              <a:gd name="csY36" fmla="*/ 6858000 h 6858000"/>
              <a:gd name="csX37" fmla="*/ 0 w 6610882"/>
              <a:gd name="csY37" fmla="*/ 6858000 h 6858000"/>
              <a:gd name="csX38" fmla="*/ 0 w 6610882"/>
              <a:gd name="csY38" fmla="*/ 6215192 h 6858000"/>
              <a:gd name="csX39" fmla="*/ 1066927 w 6610882"/>
              <a:gd name="csY39" fmla="*/ 5148265 h 6858000"/>
              <a:gd name="csX40" fmla="*/ 0 w 6610882"/>
              <a:gd name="csY40" fmla="*/ 4081338 h 6858000"/>
              <a:gd name="csX41" fmla="*/ 0 w 6610882"/>
              <a:gd name="csY41" fmla="*/ 108564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6610882" h="6858000">
                <a:moveTo>
                  <a:pt x="4477028" y="0"/>
                </a:moveTo>
                <a:lnTo>
                  <a:pt x="6610882" y="0"/>
                </a:lnTo>
                <a:lnTo>
                  <a:pt x="6610881" y="2982940"/>
                </a:lnTo>
                <a:cubicBezTo>
                  <a:pt x="6610881" y="3498532"/>
                  <a:pt x="6245158" y="3928702"/>
                  <a:pt x="5758977" y="4028189"/>
                </a:cubicBezTo>
                <a:lnTo>
                  <a:pt x="5543958" y="4049865"/>
                </a:lnTo>
                <a:lnTo>
                  <a:pt x="5758976" y="4071540"/>
                </a:lnTo>
                <a:cubicBezTo>
                  <a:pt x="6245157" y="4171027"/>
                  <a:pt x="6610880" y="4601199"/>
                  <a:pt x="6610880" y="5116791"/>
                </a:cubicBezTo>
                <a:lnTo>
                  <a:pt x="6610880" y="6858000"/>
                </a:lnTo>
                <a:lnTo>
                  <a:pt x="4477026" y="6858000"/>
                </a:lnTo>
                <a:lnTo>
                  <a:pt x="4477026" y="5116791"/>
                </a:lnTo>
                <a:cubicBezTo>
                  <a:pt x="4477026" y="4527543"/>
                  <a:pt x="4954705" y="4049864"/>
                  <a:pt x="5543953" y="4049864"/>
                </a:cubicBezTo>
                <a:lnTo>
                  <a:pt x="5543955" y="4049865"/>
                </a:lnTo>
                <a:lnTo>
                  <a:pt x="5543955" y="4049864"/>
                </a:lnTo>
                <a:cubicBezTo>
                  <a:pt x="4954707" y="4049864"/>
                  <a:pt x="4477028" y="3572187"/>
                  <a:pt x="4477028" y="2982939"/>
                </a:cubicBezTo>
                <a:close/>
                <a:moveTo>
                  <a:pt x="2238514" y="0"/>
                </a:moveTo>
                <a:lnTo>
                  <a:pt x="4372368" y="0"/>
                </a:lnTo>
                <a:lnTo>
                  <a:pt x="4372367" y="2041482"/>
                </a:lnTo>
                <a:cubicBezTo>
                  <a:pt x="4372367" y="2557073"/>
                  <a:pt x="4006644" y="2987246"/>
                  <a:pt x="3520463" y="3086732"/>
                </a:cubicBezTo>
                <a:lnTo>
                  <a:pt x="3305445" y="3108408"/>
                </a:lnTo>
                <a:lnTo>
                  <a:pt x="3520463" y="3130084"/>
                </a:lnTo>
                <a:cubicBezTo>
                  <a:pt x="4006644" y="3229570"/>
                  <a:pt x="4372367" y="3659741"/>
                  <a:pt x="4372367" y="4175333"/>
                </a:cubicBezTo>
                <a:lnTo>
                  <a:pt x="4372366" y="6858000"/>
                </a:lnTo>
                <a:lnTo>
                  <a:pt x="2238513" y="6858000"/>
                </a:lnTo>
                <a:lnTo>
                  <a:pt x="2238513" y="4175333"/>
                </a:lnTo>
                <a:cubicBezTo>
                  <a:pt x="2238513" y="3659741"/>
                  <a:pt x="2604236" y="3229570"/>
                  <a:pt x="3090417" y="3130084"/>
                </a:cubicBezTo>
                <a:lnTo>
                  <a:pt x="3305440" y="3108408"/>
                </a:lnTo>
                <a:lnTo>
                  <a:pt x="3090418" y="3086732"/>
                </a:lnTo>
                <a:cubicBezTo>
                  <a:pt x="2604237" y="2987245"/>
                  <a:pt x="2238514" y="2557073"/>
                  <a:pt x="2238514" y="2041480"/>
                </a:cubicBezTo>
                <a:close/>
                <a:moveTo>
                  <a:pt x="5482" y="0"/>
                </a:moveTo>
                <a:lnTo>
                  <a:pt x="2128373" y="0"/>
                </a:lnTo>
                <a:lnTo>
                  <a:pt x="2133854" y="108564"/>
                </a:lnTo>
                <a:cubicBezTo>
                  <a:pt x="2133854" y="1432823"/>
                  <a:pt x="2133853" y="2757081"/>
                  <a:pt x="2133853" y="4081339"/>
                </a:cubicBezTo>
                <a:cubicBezTo>
                  <a:pt x="2133853" y="4596931"/>
                  <a:pt x="1768130" y="5027103"/>
                  <a:pt x="1281949" y="5126590"/>
                </a:cubicBezTo>
                <a:lnTo>
                  <a:pt x="1066931" y="5148266"/>
                </a:lnTo>
                <a:lnTo>
                  <a:pt x="1281950" y="5169941"/>
                </a:lnTo>
                <a:cubicBezTo>
                  <a:pt x="1768131" y="5269428"/>
                  <a:pt x="2133854" y="5699600"/>
                  <a:pt x="2133854" y="6215192"/>
                </a:cubicBezTo>
                <a:lnTo>
                  <a:pt x="2133854" y="6858000"/>
                </a:lnTo>
                <a:lnTo>
                  <a:pt x="0" y="6858000"/>
                </a:lnTo>
                <a:lnTo>
                  <a:pt x="0" y="6215192"/>
                </a:lnTo>
                <a:cubicBezTo>
                  <a:pt x="0" y="5625944"/>
                  <a:pt x="477679" y="5148265"/>
                  <a:pt x="1066927" y="5148265"/>
                </a:cubicBezTo>
                <a:cubicBezTo>
                  <a:pt x="477679" y="5148265"/>
                  <a:pt x="0" y="4670586"/>
                  <a:pt x="0" y="4081338"/>
                </a:cubicBezTo>
                <a:lnTo>
                  <a:pt x="0" y="108564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26000" r="-42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1" name="Free-form: Shape 60">
            <a:extLst>
              <a:ext uri="{FF2B5EF4-FFF2-40B4-BE49-F238E27FC236}">
                <a16:creationId xmlns:a16="http://schemas.microsoft.com/office/drawing/2014/main" id="{48014DA9-5F4F-7C14-3F06-4B35993087DF}"/>
              </a:ext>
            </a:extLst>
          </p:cNvPr>
          <p:cNvSpPr/>
          <p:nvPr/>
        </p:nvSpPr>
        <p:spPr>
          <a:xfrm>
            <a:off x="5574628" y="0"/>
            <a:ext cx="6617372" cy="6876846"/>
          </a:xfrm>
          <a:custGeom>
            <a:avLst/>
            <a:gdLst>
              <a:gd name="csX0" fmla="*/ 4477028 w 6610882"/>
              <a:gd name="csY0" fmla="*/ 0 h 6858000"/>
              <a:gd name="csX1" fmla="*/ 6610882 w 6610882"/>
              <a:gd name="csY1" fmla="*/ 0 h 6858000"/>
              <a:gd name="csX2" fmla="*/ 6610881 w 6610882"/>
              <a:gd name="csY2" fmla="*/ 2982940 h 6858000"/>
              <a:gd name="csX3" fmla="*/ 5758977 w 6610882"/>
              <a:gd name="csY3" fmla="*/ 4028189 h 6858000"/>
              <a:gd name="csX4" fmla="*/ 5543958 w 6610882"/>
              <a:gd name="csY4" fmla="*/ 4049865 h 6858000"/>
              <a:gd name="csX5" fmla="*/ 5758976 w 6610882"/>
              <a:gd name="csY5" fmla="*/ 4071540 h 6858000"/>
              <a:gd name="csX6" fmla="*/ 6610880 w 6610882"/>
              <a:gd name="csY6" fmla="*/ 5116791 h 6858000"/>
              <a:gd name="csX7" fmla="*/ 6610880 w 6610882"/>
              <a:gd name="csY7" fmla="*/ 6858000 h 6858000"/>
              <a:gd name="csX8" fmla="*/ 4477026 w 6610882"/>
              <a:gd name="csY8" fmla="*/ 6858000 h 6858000"/>
              <a:gd name="csX9" fmla="*/ 4477026 w 6610882"/>
              <a:gd name="csY9" fmla="*/ 5116791 h 6858000"/>
              <a:gd name="csX10" fmla="*/ 5543953 w 6610882"/>
              <a:gd name="csY10" fmla="*/ 4049864 h 6858000"/>
              <a:gd name="csX11" fmla="*/ 5543955 w 6610882"/>
              <a:gd name="csY11" fmla="*/ 4049865 h 6858000"/>
              <a:gd name="csX12" fmla="*/ 5543955 w 6610882"/>
              <a:gd name="csY12" fmla="*/ 4049864 h 6858000"/>
              <a:gd name="csX13" fmla="*/ 4477028 w 6610882"/>
              <a:gd name="csY13" fmla="*/ 2982939 h 6858000"/>
              <a:gd name="csX14" fmla="*/ 2238514 w 6610882"/>
              <a:gd name="csY14" fmla="*/ 0 h 6858000"/>
              <a:gd name="csX15" fmla="*/ 4372368 w 6610882"/>
              <a:gd name="csY15" fmla="*/ 0 h 6858000"/>
              <a:gd name="csX16" fmla="*/ 4372367 w 6610882"/>
              <a:gd name="csY16" fmla="*/ 2041482 h 6858000"/>
              <a:gd name="csX17" fmla="*/ 3520463 w 6610882"/>
              <a:gd name="csY17" fmla="*/ 3086732 h 6858000"/>
              <a:gd name="csX18" fmla="*/ 3305445 w 6610882"/>
              <a:gd name="csY18" fmla="*/ 3108408 h 6858000"/>
              <a:gd name="csX19" fmla="*/ 3520463 w 6610882"/>
              <a:gd name="csY19" fmla="*/ 3130084 h 6858000"/>
              <a:gd name="csX20" fmla="*/ 4372367 w 6610882"/>
              <a:gd name="csY20" fmla="*/ 4175333 h 6858000"/>
              <a:gd name="csX21" fmla="*/ 4372366 w 6610882"/>
              <a:gd name="csY21" fmla="*/ 6858000 h 6858000"/>
              <a:gd name="csX22" fmla="*/ 2238513 w 6610882"/>
              <a:gd name="csY22" fmla="*/ 6858000 h 6858000"/>
              <a:gd name="csX23" fmla="*/ 2238513 w 6610882"/>
              <a:gd name="csY23" fmla="*/ 4175333 h 6858000"/>
              <a:gd name="csX24" fmla="*/ 3090417 w 6610882"/>
              <a:gd name="csY24" fmla="*/ 3130084 h 6858000"/>
              <a:gd name="csX25" fmla="*/ 3305440 w 6610882"/>
              <a:gd name="csY25" fmla="*/ 3108408 h 6858000"/>
              <a:gd name="csX26" fmla="*/ 3090418 w 6610882"/>
              <a:gd name="csY26" fmla="*/ 3086732 h 6858000"/>
              <a:gd name="csX27" fmla="*/ 2238514 w 6610882"/>
              <a:gd name="csY27" fmla="*/ 2041480 h 6858000"/>
              <a:gd name="csX28" fmla="*/ 5482 w 6610882"/>
              <a:gd name="csY28" fmla="*/ 0 h 6858000"/>
              <a:gd name="csX29" fmla="*/ 2128373 w 6610882"/>
              <a:gd name="csY29" fmla="*/ 0 h 6858000"/>
              <a:gd name="csX30" fmla="*/ 2133854 w 6610882"/>
              <a:gd name="csY30" fmla="*/ 108564 h 6858000"/>
              <a:gd name="csX31" fmla="*/ 2133853 w 6610882"/>
              <a:gd name="csY31" fmla="*/ 4081339 h 6858000"/>
              <a:gd name="csX32" fmla="*/ 1281949 w 6610882"/>
              <a:gd name="csY32" fmla="*/ 5126590 h 6858000"/>
              <a:gd name="csX33" fmla="*/ 1066931 w 6610882"/>
              <a:gd name="csY33" fmla="*/ 5148266 h 6858000"/>
              <a:gd name="csX34" fmla="*/ 1281950 w 6610882"/>
              <a:gd name="csY34" fmla="*/ 5169941 h 6858000"/>
              <a:gd name="csX35" fmla="*/ 2133854 w 6610882"/>
              <a:gd name="csY35" fmla="*/ 6215192 h 6858000"/>
              <a:gd name="csX36" fmla="*/ 2133854 w 6610882"/>
              <a:gd name="csY36" fmla="*/ 6858000 h 6858000"/>
              <a:gd name="csX37" fmla="*/ 0 w 6610882"/>
              <a:gd name="csY37" fmla="*/ 6858000 h 6858000"/>
              <a:gd name="csX38" fmla="*/ 0 w 6610882"/>
              <a:gd name="csY38" fmla="*/ 6215192 h 6858000"/>
              <a:gd name="csX39" fmla="*/ 1066927 w 6610882"/>
              <a:gd name="csY39" fmla="*/ 5148265 h 6858000"/>
              <a:gd name="csX40" fmla="*/ 0 w 6610882"/>
              <a:gd name="csY40" fmla="*/ 4081338 h 6858000"/>
              <a:gd name="csX41" fmla="*/ 0 w 6610882"/>
              <a:gd name="csY41" fmla="*/ 108564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6610882" h="6858000">
                <a:moveTo>
                  <a:pt x="4477028" y="0"/>
                </a:moveTo>
                <a:lnTo>
                  <a:pt x="6610882" y="0"/>
                </a:lnTo>
                <a:lnTo>
                  <a:pt x="6610881" y="2982940"/>
                </a:lnTo>
                <a:cubicBezTo>
                  <a:pt x="6610881" y="3498532"/>
                  <a:pt x="6245158" y="3928702"/>
                  <a:pt x="5758977" y="4028189"/>
                </a:cubicBezTo>
                <a:lnTo>
                  <a:pt x="5543958" y="4049865"/>
                </a:lnTo>
                <a:lnTo>
                  <a:pt x="5758976" y="4071540"/>
                </a:lnTo>
                <a:cubicBezTo>
                  <a:pt x="6245157" y="4171027"/>
                  <a:pt x="6610880" y="4601199"/>
                  <a:pt x="6610880" y="5116791"/>
                </a:cubicBezTo>
                <a:lnTo>
                  <a:pt x="6610880" y="6858000"/>
                </a:lnTo>
                <a:lnTo>
                  <a:pt x="4477026" y="6858000"/>
                </a:lnTo>
                <a:lnTo>
                  <a:pt x="4477026" y="5116791"/>
                </a:lnTo>
                <a:cubicBezTo>
                  <a:pt x="4477026" y="4527543"/>
                  <a:pt x="4954705" y="4049864"/>
                  <a:pt x="5543953" y="4049864"/>
                </a:cubicBezTo>
                <a:lnTo>
                  <a:pt x="5543955" y="4049865"/>
                </a:lnTo>
                <a:lnTo>
                  <a:pt x="5543955" y="4049864"/>
                </a:lnTo>
                <a:cubicBezTo>
                  <a:pt x="4954707" y="4049864"/>
                  <a:pt x="4477028" y="3572187"/>
                  <a:pt x="4477028" y="2982939"/>
                </a:cubicBezTo>
                <a:close/>
                <a:moveTo>
                  <a:pt x="2238514" y="0"/>
                </a:moveTo>
                <a:lnTo>
                  <a:pt x="4372368" y="0"/>
                </a:lnTo>
                <a:lnTo>
                  <a:pt x="4372367" y="2041482"/>
                </a:lnTo>
                <a:cubicBezTo>
                  <a:pt x="4372367" y="2557073"/>
                  <a:pt x="4006644" y="2987246"/>
                  <a:pt x="3520463" y="3086732"/>
                </a:cubicBezTo>
                <a:lnTo>
                  <a:pt x="3305445" y="3108408"/>
                </a:lnTo>
                <a:lnTo>
                  <a:pt x="3520463" y="3130084"/>
                </a:lnTo>
                <a:cubicBezTo>
                  <a:pt x="4006644" y="3229570"/>
                  <a:pt x="4372367" y="3659741"/>
                  <a:pt x="4372367" y="4175333"/>
                </a:cubicBezTo>
                <a:lnTo>
                  <a:pt x="4372366" y="6858000"/>
                </a:lnTo>
                <a:lnTo>
                  <a:pt x="2238513" y="6858000"/>
                </a:lnTo>
                <a:lnTo>
                  <a:pt x="2238513" y="4175333"/>
                </a:lnTo>
                <a:cubicBezTo>
                  <a:pt x="2238513" y="3659741"/>
                  <a:pt x="2604236" y="3229570"/>
                  <a:pt x="3090417" y="3130084"/>
                </a:cubicBezTo>
                <a:lnTo>
                  <a:pt x="3305440" y="3108408"/>
                </a:lnTo>
                <a:lnTo>
                  <a:pt x="3090418" y="3086732"/>
                </a:lnTo>
                <a:cubicBezTo>
                  <a:pt x="2604237" y="2987245"/>
                  <a:pt x="2238514" y="2557073"/>
                  <a:pt x="2238514" y="2041480"/>
                </a:cubicBezTo>
                <a:close/>
                <a:moveTo>
                  <a:pt x="5482" y="0"/>
                </a:moveTo>
                <a:lnTo>
                  <a:pt x="2128373" y="0"/>
                </a:lnTo>
                <a:lnTo>
                  <a:pt x="2133854" y="108564"/>
                </a:lnTo>
                <a:cubicBezTo>
                  <a:pt x="2133854" y="1432823"/>
                  <a:pt x="2133853" y="2757081"/>
                  <a:pt x="2133853" y="4081339"/>
                </a:cubicBezTo>
                <a:cubicBezTo>
                  <a:pt x="2133853" y="4596931"/>
                  <a:pt x="1768130" y="5027103"/>
                  <a:pt x="1281949" y="5126590"/>
                </a:cubicBezTo>
                <a:lnTo>
                  <a:pt x="1066931" y="5148266"/>
                </a:lnTo>
                <a:lnTo>
                  <a:pt x="1281950" y="5169941"/>
                </a:lnTo>
                <a:cubicBezTo>
                  <a:pt x="1768131" y="5269428"/>
                  <a:pt x="2133854" y="5699600"/>
                  <a:pt x="2133854" y="6215192"/>
                </a:cubicBezTo>
                <a:lnTo>
                  <a:pt x="2133854" y="6858000"/>
                </a:lnTo>
                <a:lnTo>
                  <a:pt x="0" y="6858000"/>
                </a:lnTo>
                <a:lnTo>
                  <a:pt x="0" y="6215192"/>
                </a:lnTo>
                <a:cubicBezTo>
                  <a:pt x="0" y="5625944"/>
                  <a:pt x="477679" y="5148265"/>
                  <a:pt x="1066927" y="5148265"/>
                </a:cubicBezTo>
                <a:cubicBezTo>
                  <a:pt x="477679" y="5148265"/>
                  <a:pt x="0" y="4670586"/>
                  <a:pt x="0" y="4081338"/>
                </a:cubicBezTo>
                <a:lnTo>
                  <a:pt x="0" y="108564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 l="-26000" t="-12000" r="-45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13C219-E870-1C10-ADA7-7EFBC80F2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44153" y="803323"/>
            <a:ext cx="10172699" cy="1325563"/>
          </a:xfrm>
        </p:spPr>
        <p:txBody>
          <a:bodyPr/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What we do</a:t>
            </a:r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C58FD96-FBC5-FD81-7B7E-3F138475F1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" y="178881"/>
            <a:ext cx="1958984" cy="590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19F3F5-8D67-9915-E135-4756E41EB3F6}"/>
              </a:ext>
            </a:extLst>
          </p:cNvPr>
          <p:cNvSpPr txBox="1"/>
          <p:nvPr/>
        </p:nvSpPr>
        <p:spPr>
          <a:xfrm>
            <a:off x="366028" y="1815815"/>
            <a:ext cx="4659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The fire service </a:t>
            </a:r>
            <a:r>
              <a:rPr lang="en-GB" sz="1400">
                <a:solidFill>
                  <a:prstClr val="white"/>
                </a:solidFill>
                <a:latin typeface="Aptos" panose="020B0004020202020204"/>
              </a:rPr>
              <a:t>attends numerous types of incidents</a:t>
            </a: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. Every job the service attends is different </a:t>
            </a:r>
            <a:r>
              <a:rPr lang="en-GB" sz="1400">
                <a:solidFill>
                  <a:prstClr val="white"/>
                </a:solidFill>
                <a:latin typeface="Aptos" panose="020B0004020202020204"/>
              </a:rPr>
              <a:t>which </a:t>
            </a: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requires highly trained individuals with high levels of expertise.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7590E7E-2896-110E-D384-02B123165C43}"/>
              </a:ext>
            </a:extLst>
          </p:cNvPr>
          <p:cNvGrpSpPr/>
          <p:nvPr/>
        </p:nvGrpSpPr>
        <p:grpSpPr>
          <a:xfrm>
            <a:off x="-336964" y="4778825"/>
            <a:ext cx="5291514" cy="652526"/>
            <a:chOff x="-126710" y="4802102"/>
            <a:chExt cx="5291514" cy="652526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A397BBD-0E83-418E-B0B7-490F42D049CA}"/>
                </a:ext>
              </a:extLst>
            </p:cNvPr>
            <p:cNvSpPr/>
            <p:nvPr/>
          </p:nvSpPr>
          <p:spPr>
            <a:xfrm>
              <a:off x="-126710" y="4802102"/>
              <a:ext cx="5291514" cy="652526"/>
            </a:xfrm>
            <a:prstGeom prst="roundRect">
              <a:avLst>
                <a:gd name="adj" fmla="val 31862"/>
              </a:avLst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BB61AD5B-0E8E-1F9C-BEDF-2EF8A2FF158D}"/>
                </a:ext>
              </a:extLst>
            </p:cNvPr>
            <p:cNvSpPr txBox="1"/>
            <p:nvPr/>
          </p:nvSpPr>
          <p:spPr>
            <a:xfrm>
              <a:off x="407908" y="4996255"/>
              <a:ext cx="4488677" cy="2154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400">
                  <a:solidFill>
                    <a:schemeClr val="bg1">
                      <a:lumMod val="95000"/>
                    </a:schemeClr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Fighting fires and providing post incident support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B7CA2D-4B7E-1541-F096-2479F8E02E0D}"/>
              </a:ext>
            </a:extLst>
          </p:cNvPr>
          <p:cNvGrpSpPr/>
          <p:nvPr/>
        </p:nvGrpSpPr>
        <p:grpSpPr>
          <a:xfrm>
            <a:off x="233158" y="3530250"/>
            <a:ext cx="966554" cy="925958"/>
            <a:chOff x="350057" y="1784928"/>
            <a:chExt cx="658394" cy="611871"/>
          </a:xfrm>
        </p:grpSpPr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8904737D-426A-A2E1-C0A4-5CD632FED564}"/>
                </a:ext>
              </a:extLst>
            </p:cNvPr>
            <p:cNvSpPr/>
            <p:nvPr/>
          </p:nvSpPr>
          <p:spPr>
            <a:xfrm>
              <a:off x="350057" y="1784928"/>
              <a:ext cx="658394" cy="611871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Graphic 13" descr="Fire with solid fill">
              <a:extLst>
                <a:ext uri="{FF2B5EF4-FFF2-40B4-BE49-F238E27FC236}">
                  <a16:creationId xmlns:a16="http://schemas.microsoft.com/office/drawing/2014/main" id="{DECFDB98-1EE7-FCAB-7097-0DD51A170CC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0565" y="1860501"/>
              <a:ext cx="455050" cy="45505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D21EF5-885E-9DC3-1B50-FED329375934}"/>
              </a:ext>
            </a:extLst>
          </p:cNvPr>
          <p:cNvGrpSpPr/>
          <p:nvPr/>
        </p:nvGrpSpPr>
        <p:grpSpPr>
          <a:xfrm>
            <a:off x="1450377" y="3523596"/>
            <a:ext cx="966554" cy="932612"/>
            <a:chOff x="350057" y="2436034"/>
            <a:chExt cx="658394" cy="611871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8E49D58B-C91B-7635-2F3D-A439BCBD265B}"/>
                </a:ext>
              </a:extLst>
            </p:cNvPr>
            <p:cNvSpPr/>
            <p:nvPr/>
          </p:nvSpPr>
          <p:spPr>
            <a:xfrm>
              <a:off x="350057" y="2436034"/>
              <a:ext cx="658394" cy="611871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FDA9F42-F7AA-D888-3783-B8DAD721A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90" y="2487698"/>
              <a:ext cx="5334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9A0C1-B598-4238-ED33-9A17C6042B87}"/>
              </a:ext>
            </a:extLst>
          </p:cNvPr>
          <p:cNvGrpSpPr/>
          <p:nvPr/>
        </p:nvGrpSpPr>
        <p:grpSpPr>
          <a:xfrm>
            <a:off x="2667596" y="3522628"/>
            <a:ext cx="966554" cy="932612"/>
            <a:chOff x="350057" y="3087140"/>
            <a:chExt cx="658394" cy="611871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C9664C79-EB07-CF38-45C6-35074365F76F}"/>
                </a:ext>
              </a:extLst>
            </p:cNvPr>
            <p:cNvSpPr/>
            <p:nvPr/>
          </p:nvSpPr>
          <p:spPr>
            <a:xfrm>
              <a:off x="350057" y="3087140"/>
              <a:ext cx="658394" cy="611871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Graphic 21" descr="First aid kit with solid fill">
              <a:extLst>
                <a:ext uri="{FF2B5EF4-FFF2-40B4-BE49-F238E27FC236}">
                  <a16:creationId xmlns:a16="http://schemas.microsoft.com/office/drawing/2014/main" id="{C534EEDB-802A-BAD5-941D-F273C47A90C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2085" y="3127563"/>
              <a:ext cx="498678" cy="498678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D640D2A-B620-F5C1-247F-C67D17A9CAD9}"/>
              </a:ext>
            </a:extLst>
          </p:cNvPr>
          <p:cNvSpPr txBox="1"/>
          <p:nvPr/>
        </p:nvSpPr>
        <p:spPr>
          <a:xfrm>
            <a:off x="-205669" y="2801411"/>
            <a:ext cx="3977604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fire service is most known for…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72E201E-78A6-37E6-85CC-FB43A87332BA}"/>
              </a:ext>
            </a:extLst>
          </p:cNvPr>
          <p:cNvGrpSpPr/>
          <p:nvPr/>
        </p:nvGrpSpPr>
        <p:grpSpPr>
          <a:xfrm>
            <a:off x="3854796" y="3542539"/>
            <a:ext cx="966554" cy="932612"/>
            <a:chOff x="3854796" y="3542539"/>
            <a:chExt cx="966554" cy="932612"/>
          </a:xfrm>
        </p:grpSpPr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98A6DAF2-1B06-22F3-6079-2DF8D7A1B306}"/>
                </a:ext>
              </a:extLst>
            </p:cNvPr>
            <p:cNvSpPr/>
            <p:nvPr/>
          </p:nvSpPr>
          <p:spPr>
            <a:xfrm>
              <a:off x="3854796" y="3542539"/>
              <a:ext cx="966554" cy="932612"/>
            </a:xfrm>
            <a:prstGeom prst="flowChartConnector">
              <a:avLst/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B3C5378-AD4E-98AE-9E99-CB9BD1934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018" b="93190" l="5938" r="95313">
                          <a14:foregroundMark x1="92188" y1="55197" x2="92188" y2="55197"/>
                          <a14:foregroundMark x1="86250" y1="68817" x2="86250" y2="68817"/>
                          <a14:foregroundMark x1="5938" y1="60573" x2="5938" y2="60573"/>
                          <a14:foregroundMark x1="45313" y1="18638" x2="45313" y2="18638"/>
                          <a14:foregroundMark x1="43125" y1="9319" x2="43125" y2="9319"/>
                          <a14:foregroundMark x1="42500" y1="5018" x2="42500" y2="5018"/>
                          <a14:foregroundMark x1="95313" y1="65233" x2="95313" y2="65233"/>
                          <a14:backgroundMark x1="78438" y1="88530" x2="64063" y2="89247"/>
                          <a14:backgroundMark x1="61250" y1="91039" x2="43125" y2="91039"/>
                          <a14:backgroundMark x1="39375" y1="91039" x2="25625" y2="91039"/>
                          <a14:backgroundMark x1="16250" y1="91039" x2="4688" y2="91039"/>
                          <a14:backgroundMark x1="20625" y1="89964" x2="32188" y2="91039"/>
                          <a14:backgroundMark x1="62500" y1="91039" x2="78438" y2="91039"/>
                          <a14:backgroundMark x1="83750" y1="89964" x2="76250" y2="89964"/>
                          <a14:backgroundMark x1="78438" y1="84229" x2="73438" y2="84946"/>
                          <a14:backgroundMark x1="77813" y1="79928" x2="73438" y2="81720"/>
                          <a14:backgroundMark x1="66875" y1="91756" x2="60313" y2="91039"/>
                          <a14:backgroundMark x1="78438" y1="81720" x2="75625" y2="81720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91947" y="3712998"/>
              <a:ext cx="729887" cy="636371"/>
            </a:xfrm>
            <a:prstGeom prst="rect">
              <a:avLst/>
            </a:prstGeom>
          </p:spPr>
        </p:pic>
      </p:grpSp>
      <p:sp>
        <p:nvSpPr>
          <p:cNvPr id="51" name="Free-form: Shape 50">
            <a:extLst>
              <a:ext uri="{FF2B5EF4-FFF2-40B4-BE49-F238E27FC236}">
                <a16:creationId xmlns:a16="http://schemas.microsoft.com/office/drawing/2014/main" id="{ABB7E554-4DC8-3B04-6957-7EB4901CEC6C}"/>
              </a:ext>
            </a:extLst>
          </p:cNvPr>
          <p:cNvSpPr/>
          <p:nvPr/>
        </p:nvSpPr>
        <p:spPr>
          <a:xfrm>
            <a:off x="5581118" y="-9423"/>
            <a:ext cx="6623862" cy="6876846"/>
          </a:xfrm>
          <a:custGeom>
            <a:avLst/>
            <a:gdLst>
              <a:gd name="csX0" fmla="*/ 1066927 w 6610882"/>
              <a:gd name="csY0" fmla="*/ 5167111 h 6876846"/>
              <a:gd name="csX1" fmla="*/ 2133854 w 6610882"/>
              <a:gd name="csY1" fmla="*/ 6234038 h 6876846"/>
              <a:gd name="csX2" fmla="*/ 2133854 w 6610882"/>
              <a:gd name="csY2" fmla="*/ 6876846 h 6876846"/>
              <a:gd name="csX3" fmla="*/ 0 w 6610882"/>
              <a:gd name="csY3" fmla="*/ 6876846 h 6876846"/>
              <a:gd name="csX4" fmla="*/ 0 w 6610882"/>
              <a:gd name="csY4" fmla="*/ 6234038 h 6876846"/>
              <a:gd name="csX5" fmla="*/ 1066927 w 6610882"/>
              <a:gd name="csY5" fmla="*/ 5167111 h 6876846"/>
              <a:gd name="csX6" fmla="*/ 4477028 w 6610882"/>
              <a:gd name="csY6" fmla="*/ 0 h 6876846"/>
              <a:gd name="csX7" fmla="*/ 6610882 w 6610882"/>
              <a:gd name="csY7" fmla="*/ 0 h 6876846"/>
              <a:gd name="csX8" fmla="*/ 6610881 w 6610882"/>
              <a:gd name="csY8" fmla="*/ 3001784 h 6876846"/>
              <a:gd name="csX9" fmla="*/ 5543954 w 6610882"/>
              <a:gd name="csY9" fmla="*/ 4068712 h 6876846"/>
              <a:gd name="csX10" fmla="*/ 5543955 w 6610882"/>
              <a:gd name="csY10" fmla="*/ 4068711 h 6876846"/>
              <a:gd name="csX11" fmla="*/ 4477028 w 6610882"/>
              <a:gd name="csY11" fmla="*/ 3001784 h 6876846"/>
              <a:gd name="csX12" fmla="*/ 2238514 w 6610882"/>
              <a:gd name="csY12" fmla="*/ 0 h 6876846"/>
              <a:gd name="csX13" fmla="*/ 4372368 w 6610882"/>
              <a:gd name="csY13" fmla="*/ 0 h 6876846"/>
              <a:gd name="csX14" fmla="*/ 4372367 w 6610882"/>
              <a:gd name="csY14" fmla="*/ 2060327 h 6876846"/>
              <a:gd name="csX15" fmla="*/ 3305440 w 6610882"/>
              <a:gd name="csY15" fmla="*/ 3127254 h 6876846"/>
              <a:gd name="csX16" fmla="*/ 3305441 w 6610882"/>
              <a:gd name="csY16" fmla="*/ 3127253 h 6876846"/>
              <a:gd name="csX17" fmla="*/ 2238514 w 6610882"/>
              <a:gd name="csY17" fmla="*/ 2060325 h 68768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6610882" h="6876846">
                <a:moveTo>
                  <a:pt x="1066927" y="5167111"/>
                </a:moveTo>
                <a:cubicBezTo>
                  <a:pt x="1656175" y="5167111"/>
                  <a:pt x="2133854" y="5644790"/>
                  <a:pt x="2133854" y="6234038"/>
                </a:cubicBezTo>
                <a:lnTo>
                  <a:pt x="2133854" y="6876846"/>
                </a:lnTo>
                <a:lnTo>
                  <a:pt x="0" y="6876846"/>
                </a:lnTo>
                <a:lnTo>
                  <a:pt x="0" y="6234038"/>
                </a:lnTo>
                <a:cubicBezTo>
                  <a:pt x="0" y="5644790"/>
                  <a:pt x="477679" y="5167111"/>
                  <a:pt x="1066927" y="5167111"/>
                </a:cubicBezTo>
                <a:close/>
                <a:moveTo>
                  <a:pt x="4477028" y="0"/>
                </a:moveTo>
                <a:lnTo>
                  <a:pt x="6610882" y="0"/>
                </a:lnTo>
                <a:lnTo>
                  <a:pt x="6610881" y="3001784"/>
                </a:lnTo>
                <a:cubicBezTo>
                  <a:pt x="6610881" y="3591033"/>
                  <a:pt x="6133202" y="4068712"/>
                  <a:pt x="5543954" y="4068712"/>
                </a:cubicBezTo>
                <a:lnTo>
                  <a:pt x="5543955" y="4068711"/>
                </a:lnTo>
                <a:cubicBezTo>
                  <a:pt x="4954707" y="4068711"/>
                  <a:pt x="4477028" y="3591032"/>
                  <a:pt x="4477028" y="3001784"/>
                </a:cubicBezTo>
                <a:close/>
                <a:moveTo>
                  <a:pt x="2238514" y="0"/>
                </a:moveTo>
                <a:lnTo>
                  <a:pt x="4372368" y="0"/>
                </a:lnTo>
                <a:lnTo>
                  <a:pt x="4372367" y="2060327"/>
                </a:lnTo>
                <a:cubicBezTo>
                  <a:pt x="4372367" y="2649575"/>
                  <a:pt x="3894688" y="3127254"/>
                  <a:pt x="3305440" y="3127254"/>
                </a:cubicBezTo>
                <a:lnTo>
                  <a:pt x="3305441" y="3127253"/>
                </a:lnTo>
                <a:cubicBezTo>
                  <a:pt x="2716193" y="3127253"/>
                  <a:pt x="2238514" y="2649574"/>
                  <a:pt x="2238514" y="2060325"/>
                </a:cubicBezTo>
                <a:close/>
              </a:path>
            </a:pathLst>
          </a:custGeom>
          <a:solidFill>
            <a:schemeClr val="tx1">
              <a:alpha val="57000"/>
            </a:schemeClr>
          </a:solidFill>
          <a:ln w="28575"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F75F89-EC3A-21DF-18A5-65E238E652CD}"/>
              </a:ext>
            </a:extLst>
          </p:cNvPr>
          <p:cNvGrpSpPr/>
          <p:nvPr/>
        </p:nvGrpSpPr>
        <p:grpSpPr>
          <a:xfrm>
            <a:off x="-330474" y="4781433"/>
            <a:ext cx="5291514" cy="652526"/>
            <a:chOff x="-126710" y="4802102"/>
            <a:chExt cx="5291514" cy="652526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F2E0A42-0B0D-C4D0-E987-4E5B48C50A62}"/>
                </a:ext>
              </a:extLst>
            </p:cNvPr>
            <p:cNvSpPr/>
            <p:nvPr/>
          </p:nvSpPr>
          <p:spPr>
            <a:xfrm>
              <a:off x="-126710" y="4802102"/>
              <a:ext cx="5291514" cy="652526"/>
            </a:xfrm>
            <a:prstGeom prst="roundRect">
              <a:avLst>
                <a:gd name="adj" fmla="val 31862"/>
              </a:avLst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18">
              <a:extLst>
                <a:ext uri="{FF2B5EF4-FFF2-40B4-BE49-F238E27FC236}">
                  <a16:creationId xmlns:a16="http://schemas.microsoft.com/office/drawing/2014/main" id="{62E6A57C-D674-15FB-D9DC-4F89DEC4FFEA}"/>
                </a:ext>
              </a:extLst>
            </p:cNvPr>
            <p:cNvSpPr txBox="1"/>
            <p:nvPr/>
          </p:nvSpPr>
          <p:spPr>
            <a:xfrm>
              <a:off x="514534" y="4992822"/>
              <a:ext cx="4488677" cy="2154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400">
                  <a:solidFill>
                    <a:schemeClr val="bg1">
                      <a:lumMod val="95000"/>
                    </a:schemeClr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Attending road traffic collisions 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2F61910-699E-BE3E-8575-9FEE692DD39D}"/>
              </a:ext>
            </a:extLst>
          </p:cNvPr>
          <p:cNvGrpSpPr/>
          <p:nvPr/>
        </p:nvGrpSpPr>
        <p:grpSpPr>
          <a:xfrm>
            <a:off x="-343454" y="4797768"/>
            <a:ext cx="5291514" cy="652526"/>
            <a:chOff x="-126710" y="4802102"/>
            <a:chExt cx="5291514" cy="652526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C8DC484-2F00-FCA3-E1CA-EF150E917867}"/>
                </a:ext>
              </a:extLst>
            </p:cNvPr>
            <p:cNvSpPr/>
            <p:nvPr/>
          </p:nvSpPr>
          <p:spPr>
            <a:xfrm>
              <a:off x="-126710" y="4802102"/>
              <a:ext cx="5291514" cy="652526"/>
            </a:xfrm>
            <a:prstGeom prst="roundRect">
              <a:avLst>
                <a:gd name="adj" fmla="val 31862"/>
              </a:avLst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TextBox 18">
              <a:extLst>
                <a:ext uri="{FF2B5EF4-FFF2-40B4-BE49-F238E27FC236}">
                  <a16:creationId xmlns:a16="http://schemas.microsoft.com/office/drawing/2014/main" id="{C13BBC89-5F47-D517-B7F5-8F6810C11E55}"/>
                </a:ext>
              </a:extLst>
            </p:cNvPr>
            <p:cNvSpPr txBox="1"/>
            <p:nvPr/>
          </p:nvSpPr>
          <p:spPr>
            <a:xfrm>
              <a:off x="514534" y="4992822"/>
              <a:ext cx="4488677" cy="2154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400">
                  <a:solidFill>
                    <a:schemeClr val="bg1">
                      <a:lumMod val="95000"/>
                    </a:schemeClr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Attending and supporting medical emergencies</a:t>
              </a:r>
            </a:p>
          </p:txBody>
        </p:sp>
      </p:grpSp>
      <p:sp>
        <p:nvSpPr>
          <p:cNvPr id="62" name="TextBox 2">
            <a:extLst>
              <a:ext uri="{FF2B5EF4-FFF2-40B4-BE49-F238E27FC236}">
                <a16:creationId xmlns:a16="http://schemas.microsoft.com/office/drawing/2014/main" id="{2A000B80-7B6A-0C11-533F-0C120A2F5B3E}"/>
              </a:ext>
            </a:extLst>
          </p:cNvPr>
          <p:cNvSpPr txBox="1"/>
          <p:nvPr/>
        </p:nvSpPr>
        <p:spPr>
          <a:xfrm>
            <a:off x="340637" y="5605736"/>
            <a:ext cx="4397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also have specialist teams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trained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and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equipped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to attend and help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with </a:t>
            </a:r>
            <a:r>
              <a:rPr lang="en-US" sz="14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inland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4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water rescues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8BB335B4-E42D-94A6-9E9B-FB9FA165D901}"/>
              </a:ext>
            </a:extLst>
          </p:cNvPr>
          <p:cNvSpPr txBox="1">
            <a:spLocks/>
          </p:cNvSpPr>
          <p:nvPr/>
        </p:nvSpPr>
        <p:spPr>
          <a:xfrm>
            <a:off x="-3303216" y="4484574"/>
            <a:ext cx="10172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Did you know?</a:t>
            </a:r>
          </a:p>
        </p:txBody>
      </p:sp>
      <p:grpSp>
        <p:nvGrpSpPr>
          <p:cNvPr id="64" name="Group 7">
            <a:extLst>
              <a:ext uri="{FF2B5EF4-FFF2-40B4-BE49-F238E27FC236}">
                <a16:creationId xmlns:a16="http://schemas.microsoft.com/office/drawing/2014/main" id="{37F7F0B8-1D49-C030-C726-5E1A6EFF70CE}"/>
              </a:ext>
            </a:extLst>
          </p:cNvPr>
          <p:cNvGrpSpPr/>
          <p:nvPr/>
        </p:nvGrpSpPr>
        <p:grpSpPr>
          <a:xfrm rot="10800000">
            <a:off x="-238504" y="1336786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9FD5E8D9-44C5-2E8B-36DA-FFD0B43B515A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TextBox 9">
              <a:extLst>
                <a:ext uri="{FF2B5EF4-FFF2-40B4-BE49-F238E27FC236}">
                  <a16:creationId xmlns:a16="http://schemas.microsoft.com/office/drawing/2014/main" id="{F016C647-B477-E21D-538A-0C028E0554AD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8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65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2" grpId="0" animBg="1"/>
      <p:bldP spid="52" grpId="1" animBg="1"/>
      <p:bldP spid="56" grpId="0" animBg="1"/>
      <p:bldP spid="56" grpId="1" animBg="1"/>
      <p:bldP spid="61" grpId="0" animBg="1"/>
      <p:bldP spid="62" grpId="0"/>
      <p:bldP spid="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BC92E9-D14C-09A8-DA40-2AF84A7C6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0A4C97-5A5E-88F6-3D7E-A0C39F7F5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3624"/>
            <a:ext cx="12192000" cy="11341398"/>
          </a:xfrm>
          <a:prstGeom prst="rect">
            <a:avLst/>
          </a:prstGeom>
        </p:spPr>
      </p:pic>
      <p:pic>
        <p:nvPicPr>
          <p:cNvPr id="18" name="Picture 1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BB217928-E66F-ED47-809D-7613FABC4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0B7B0F4F-3FAF-D88C-9608-3B7E30DB6B2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41853" y="3879799"/>
              <a:ext cx="4569428" cy="2570303"/>
            </p:xfrm>
            <a:graphic>
              <a:graphicData uri="http://schemas.microsoft.com/office/powerpoint/2016/slidezoom">
                <pslz:sldZm>
                  <pslz:sldZmObj sldId="258" cId="3339940391">
                    <pslz:zmPr id="{C7ABEEDE-8845-49A4-9F83-77D0C7E2F5AE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B7B0F4F-3FAF-D88C-9608-3B7E30DB6B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41853" y="3879799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3" name="Rectangle: Rounded Corners 32">
            <a:hlinkClick r:id="rId7" action="ppaction://hlinksldjump"/>
            <a:extLst>
              <a:ext uri="{FF2B5EF4-FFF2-40B4-BE49-F238E27FC236}">
                <a16:creationId xmlns:a16="http://schemas.microsoft.com/office/drawing/2014/main" id="{DFA52F88-47E7-BFFD-42FE-1F8210B7DD10}"/>
              </a:ext>
            </a:extLst>
          </p:cNvPr>
          <p:cNvSpPr/>
          <p:nvPr/>
        </p:nvSpPr>
        <p:spPr>
          <a:xfrm>
            <a:off x="2285901" y="5517065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NEXT</a:t>
            </a:r>
          </a:p>
        </p:txBody>
      </p:sp>
      <p:sp>
        <p:nvSpPr>
          <p:cNvPr id="34" name="Rectangle: Rounded Corners 33">
            <a:hlinkClick r:id="rId8" action="ppaction://hlinksldjump"/>
            <a:extLst>
              <a:ext uri="{FF2B5EF4-FFF2-40B4-BE49-F238E27FC236}">
                <a16:creationId xmlns:a16="http://schemas.microsoft.com/office/drawing/2014/main" id="{A2707465-6467-CA5F-67B6-B659D47DF0F3}"/>
              </a:ext>
            </a:extLst>
          </p:cNvPr>
          <p:cNvSpPr/>
          <p:nvPr/>
        </p:nvSpPr>
        <p:spPr>
          <a:xfrm>
            <a:off x="681183" y="5517066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58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59012-8891-C02A-EDA1-852228C29F0A}"/>
              </a:ext>
            </a:extLst>
          </p:cNvPr>
          <p:cNvSpPr txBox="1"/>
          <p:nvPr/>
        </p:nvSpPr>
        <p:spPr>
          <a:xfrm>
            <a:off x="566889" y="1169488"/>
            <a:ext cx="4404991" cy="338554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Secondary school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77E9B209-6F34-DE36-3DB0-83C05B46C88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41853" y="6611642"/>
              <a:ext cx="4593381" cy="2580802"/>
            </p:xfrm>
            <a:graphic>
              <a:graphicData uri="http://schemas.microsoft.com/office/powerpoint/2016/slidezoom">
                <pslz:sldZm>
                  <pslz:sldZmObj sldId="296" cId="249555974">
                    <pslz:zmPr id="{D8EF19EB-8CF4-4F73-9A7B-287410299E1F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93381" cy="25808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77E9B209-6F34-DE36-3DB0-83C05B46C8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41853" y="6611642"/>
                <a:ext cx="4593381" cy="25808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A40C332-C8F1-00C4-7197-5E4485F76E23}"/>
              </a:ext>
            </a:extLst>
          </p:cNvPr>
          <p:cNvSpPr txBox="1"/>
          <p:nvPr/>
        </p:nvSpPr>
        <p:spPr>
          <a:xfrm>
            <a:off x="566888" y="1686615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C5623-F603-C96D-1D4C-051CE91C6EEA}"/>
              </a:ext>
            </a:extLst>
          </p:cNvPr>
          <p:cNvSpPr txBox="1"/>
          <p:nvPr/>
        </p:nvSpPr>
        <p:spPr>
          <a:xfrm>
            <a:off x="636758" y="4253411"/>
            <a:ext cx="455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Find out how you can keep yourself and others safe</a:t>
            </a:r>
            <a:r>
              <a:rPr lang="en-GB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around inland water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E97C8-A65D-9FCA-D468-C0E2A8A2A4FD}"/>
              </a:ext>
            </a:extLst>
          </p:cNvPr>
          <p:cNvSpPr txBox="1"/>
          <p:nvPr/>
        </p:nvSpPr>
        <p:spPr>
          <a:xfrm>
            <a:off x="566888" y="2563514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Safety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A23F643D-93C6-E25A-5FD3-D602759B15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3323558"/>
                  </p:ext>
                </p:extLst>
              </p:nvPr>
            </p:nvGraphicFramePr>
            <p:xfrm>
              <a:off x="6741853" y="1147956"/>
              <a:ext cx="4569428" cy="2570303"/>
            </p:xfrm>
            <a:graphic>
              <a:graphicData uri="http://schemas.microsoft.com/office/powerpoint/2016/slidezoom">
                <pslz:sldZm>
                  <pslz:sldZmObj sldId="265" cId="2692977028">
                    <pslz:zmPr id="{F31228B5-D240-424E-88B9-A031C169550A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A23F643D-93C6-E25A-5FD3-D602759B15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41853" y="1147956"/>
                <a:ext cx="4569428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2B28D6C9-8D38-2824-F48C-B57E57B5B8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64014053"/>
                  </p:ext>
                </p:extLst>
              </p:nvPr>
            </p:nvGraphicFramePr>
            <p:xfrm>
              <a:off x="6748246" y="9353984"/>
              <a:ext cx="4569427" cy="2570303"/>
            </p:xfrm>
            <a:graphic>
              <a:graphicData uri="http://schemas.microsoft.com/office/powerpoint/2016/slidezoom">
                <pslz:sldZm>
                  <pslz:sldZmObj sldId="261" cId="2923625619">
                    <pslz:zmPr id="{A47C16F3-4252-4734-8699-F37B2FC934F9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7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2B28D6C9-8D38-2824-F48C-B57E57B5B8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48246" y="9353984"/>
                <a:ext cx="4569427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4762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Slide Zoom 14">
                <a:extLst>
                  <a:ext uri="{FF2B5EF4-FFF2-40B4-BE49-F238E27FC236}">
                    <a16:creationId xmlns:a16="http://schemas.microsoft.com/office/drawing/2014/main" id="{A3506E7D-1B3B-3B3F-215D-C320FA70A5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14579" y="370455"/>
              <a:ext cx="1020361" cy="573953"/>
            </p:xfrm>
            <a:graphic>
              <a:graphicData uri="http://schemas.microsoft.com/office/powerpoint/2016/slidezoom">
                <pslz:sldZm>
                  <pslz:sldZmObj sldId="259" cId="870618637">
                    <pslz:zmPr id="{24747265-65C5-4959-A1F4-618F94E9B71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20361" cy="57395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Slide Zoom 14">
                <a:extLst>
                  <a:ext uri="{FF2B5EF4-FFF2-40B4-BE49-F238E27FC236}">
                    <a16:creationId xmlns:a16="http://schemas.microsoft.com/office/drawing/2014/main" id="{A3506E7D-1B3B-3B3F-215D-C320FA70A5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4579" y="370455"/>
                <a:ext cx="1020361" cy="57395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80DB9ECD-B881-65EF-4E52-5080BF832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7" y="-731520"/>
            <a:ext cx="13967460" cy="797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FBC400E-E2AA-B73D-1F47-FA2DF0B4A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33" y="5011341"/>
            <a:ext cx="1583970" cy="4774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6932E4-225C-A1FB-8ACC-21746313FACE}"/>
              </a:ext>
            </a:extLst>
          </p:cNvPr>
          <p:cNvSpPr txBox="1"/>
          <p:nvPr/>
        </p:nvSpPr>
        <p:spPr>
          <a:xfrm>
            <a:off x="9811733" y="5065406"/>
            <a:ext cx="506775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Map of </a:t>
            </a: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96B69F-3CEF-F4D8-A12D-66C9E6C11BEC}"/>
              </a:ext>
            </a:extLst>
          </p:cNvPr>
          <p:cNvSpPr txBox="1"/>
          <p:nvPr/>
        </p:nvSpPr>
        <p:spPr>
          <a:xfrm>
            <a:off x="9790712" y="5811968"/>
            <a:ext cx="506775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699513-E353-5900-66F5-B0F226FBB097}"/>
              </a:ext>
            </a:extLst>
          </p:cNvPr>
          <p:cNvSpPr/>
          <p:nvPr/>
        </p:nvSpPr>
        <p:spPr>
          <a:xfrm>
            <a:off x="2171700" y="6173402"/>
            <a:ext cx="1794510" cy="684598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4C7592-17D8-9739-C4BD-61DF1D282480}"/>
              </a:ext>
            </a:extLst>
          </p:cNvPr>
          <p:cNvSpPr/>
          <p:nvPr/>
        </p:nvSpPr>
        <p:spPr>
          <a:xfrm>
            <a:off x="-1320355" y="443338"/>
            <a:ext cx="2365383" cy="745085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781D91-B4EE-1271-72B4-A0FFE350B486}"/>
              </a:ext>
            </a:extLst>
          </p:cNvPr>
          <p:cNvSpPr/>
          <p:nvPr/>
        </p:nvSpPr>
        <p:spPr>
          <a:xfrm>
            <a:off x="2837757" y="435638"/>
            <a:ext cx="1136335" cy="317540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FFFC61-2BDF-E9BD-C719-200475E1ACE7}"/>
              </a:ext>
            </a:extLst>
          </p:cNvPr>
          <p:cNvSpPr/>
          <p:nvPr/>
        </p:nvSpPr>
        <p:spPr>
          <a:xfrm>
            <a:off x="7229475" y="215388"/>
            <a:ext cx="2988945" cy="745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48B924-F1D7-6989-55F3-76AF7DAB04D4}"/>
              </a:ext>
            </a:extLst>
          </p:cNvPr>
          <p:cNvSpPr/>
          <p:nvPr/>
        </p:nvSpPr>
        <p:spPr>
          <a:xfrm>
            <a:off x="-1951727" y="3257550"/>
            <a:ext cx="2365383" cy="745085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037247-F7BE-6180-A5D2-20653237940C}"/>
              </a:ext>
            </a:extLst>
          </p:cNvPr>
          <p:cNvSpPr/>
          <p:nvPr/>
        </p:nvSpPr>
        <p:spPr>
          <a:xfrm>
            <a:off x="-2236734" y="5488805"/>
            <a:ext cx="2365383" cy="745085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37A091-6183-F2F8-4306-8FC43B6C05A3}"/>
              </a:ext>
            </a:extLst>
          </p:cNvPr>
          <p:cNvSpPr/>
          <p:nvPr/>
        </p:nvSpPr>
        <p:spPr>
          <a:xfrm rot="20625386">
            <a:off x="6419110" y="382171"/>
            <a:ext cx="1602198" cy="550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Graphic 5" descr="Marker with solid fill">
            <a:extLst>
              <a:ext uri="{FF2B5EF4-FFF2-40B4-BE49-F238E27FC236}">
                <a16:creationId xmlns:a16="http://schemas.microsoft.com/office/drawing/2014/main" id="{F220916C-6EC2-DAC4-939A-24102F31A4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4228" y="3093693"/>
            <a:ext cx="585054" cy="585054"/>
          </a:xfrm>
          <a:prstGeom prst="rect">
            <a:avLst/>
          </a:prstGeom>
        </p:spPr>
      </p:pic>
      <p:pic>
        <p:nvPicPr>
          <p:cNvPr id="7" name="Graphic 6" descr="Marker with solid fill">
            <a:extLst>
              <a:ext uri="{FF2B5EF4-FFF2-40B4-BE49-F238E27FC236}">
                <a16:creationId xmlns:a16="http://schemas.microsoft.com/office/drawing/2014/main" id="{099C7F45-7D87-3F74-E437-BBCEA461C3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2575" y="3607689"/>
            <a:ext cx="585054" cy="585054"/>
          </a:xfrm>
          <a:prstGeom prst="rect">
            <a:avLst/>
          </a:prstGeom>
        </p:spPr>
      </p:pic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C598DE27-08D7-596B-0B79-53D0C4FBC0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5586" y="4718814"/>
            <a:ext cx="585054" cy="585054"/>
          </a:xfrm>
          <a:prstGeom prst="rect">
            <a:avLst/>
          </a:prstGeom>
        </p:spPr>
      </p:pic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F32CB3E6-8E6A-27D2-A9F6-F479800F13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7924" y="5162240"/>
            <a:ext cx="585054" cy="585054"/>
          </a:xfrm>
          <a:prstGeom prst="rect">
            <a:avLst/>
          </a:prstGeom>
        </p:spPr>
      </p:pic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5F78D37A-B060-BF5F-EB9C-54A23C8C3A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2575" y="5648836"/>
            <a:ext cx="585054" cy="585054"/>
          </a:xfrm>
          <a:prstGeom prst="rect">
            <a:avLst/>
          </a:prstGeom>
        </p:spPr>
      </p:pic>
      <p:pic>
        <p:nvPicPr>
          <p:cNvPr id="11" name="Graphic 10" descr="Marker with solid fill">
            <a:extLst>
              <a:ext uri="{FF2B5EF4-FFF2-40B4-BE49-F238E27FC236}">
                <a16:creationId xmlns:a16="http://schemas.microsoft.com/office/drawing/2014/main" id="{848034D9-2EBB-2374-5DAF-9FECF31817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70068" y="4038161"/>
            <a:ext cx="585054" cy="585054"/>
          </a:xfrm>
          <a:prstGeom prst="rect">
            <a:avLst/>
          </a:prstGeom>
        </p:spPr>
      </p:pic>
      <p:pic>
        <p:nvPicPr>
          <p:cNvPr id="12" name="Graphic 11" descr="Marker with solid fill">
            <a:extLst>
              <a:ext uri="{FF2B5EF4-FFF2-40B4-BE49-F238E27FC236}">
                <a16:creationId xmlns:a16="http://schemas.microsoft.com/office/drawing/2014/main" id="{CA55FAB3-81DD-6DB4-A7FF-0C7EC6F643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8121" y="4274680"/>
            <a:ext cx="585054" cy="585054"/>
          </a:xfrm>
          <a:prstGeom prst="rect">
            <a:avLst/>
          </a:prstGeom>
        </p:spPr>
      </p:pic>
      <p:pic>
        <p:nvPicPr>
          <p:cNvPr id="13" name="Graphic 12" descr="Marker with solid fill">
            <a:extLst>
              <a:ext uri="{FF2B5EF4-FFF2-40B4-BE49-F238E27FC236}">
                <a16:creationId xmlns:a16="http://schemas.microsoft.com/office/drawing/2014/main" id="{38DF8841-2A4F-3CC4-45FF-70EFAD8DFB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3478" y="4306461"/>
            <a:ext cx="585054" cy="585054"/>
          </a:xfrm>
          <a:prstGeom prst="rect">
            <a:avLst/>
          </a:prstGeom>
        </p:spPr>
      </p:pic>
      <p:pic>
        <p:nvPicPr>
          <p:cNvPr id="14" name="Graphic 13" descr="Marker with solid fill">
            <a:extLst>
              <a:ext uri="{FF2B5EF4-FFF2-40B4-BE49-F238E27FC236}">
                <a16:creationId xmlns:a16="http://schemas.microsoft.com/office/drawing/2014/main" id="{5087D29A-2808-8483-4951-155B25AAE0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0614" y="4479162"/>
            <a:ext cx="585054" cy="585054"/>
          </a:xfrm>
          <a:prstGeom prst="rect">
            <a:avLst/>
          </a:prstGeom>
        </p:spPr>
      </p:pic>
      <p:pic>
        <p:nvPicPr>
          <p:cNvPr id="35" name="Graphic 34" descr="Marker with solid fill">
            <a:extLst>
              <a:ext uri="{FF2B5EF4-FFF2-40B4-BE49-F238E27FC236}">
                <a16:creationId xmlns:a16="http://schemas.microsoft.com/office/drawing/2014/main" id="{A483F5B5-4243-8F5F-EEE2-40D877274F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4365" y="1640528"/>
            <a:ext cx="585054" cy="585054"/>
          </a:xfrm>
          <a:prstGeom prst="rect">
            <a:avLst/>
          </a:prstGeom>
        </p:spPr>
      </p:pic>
      <p:pic>
        <p:nvPicPr>
          <p:cNvPr id="36" name="Graphic 35" descr="Marker with solid fill">
            <a:extLst>
              <a:ext uri="{FF2B5EF4-FFF2-40B4-BE49-F238E27FC236}">
                <a16:creationId xmlns:a16="http://schemas.microsoft.com/office/drawing/2014/main" id="{98E4CDE7-4E9E-EAE7-2EE2-9F53571CAA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77500" y="1237804"/>
            <a:ext cx="585054" cy="585054"/>
          </a:xfrm>
          <a:prstGeom prst="rect">
            <a:avLst/>
          </a:prstGeom>
        </p:spPr>
      </p:pic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id="{D430A113-C538-1C27-3B54-32222DE6E9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24788" y="1287980"/>
            <a:ext cx="585054" cy="585054"/>
          </a:xfrm>
          <a:prstGeom prst="rect">
            <a:avLst/>
          </a:prstGeom>
        </p:spPr>
      </p:pic>
      <p:pic>
        <p:nvPicPr>
          <p:cNvPr id="38" name="Graphic 37" descr="Marker with solid fill">
            <a:extLst>
              <a:ext uri="{FF2B5EF4-FFF2-40B4-BE49-F238E27FC236}">
                <a16:creationId xmlns:a16="http://schemas.microsoft.com/office/drawing/2014/main" id="{2A5FD35A-15E2-C984-71F1-B32DB666C0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55041" y="2287400"/>
            <a:ext cx="585054" cy="585054"/>
          </a:xfrm>
          <a:prstGeom prst="rect">
            <a:avLst/>
          </a:prstGeom>
        </p:spPr>
      </p:pic>
      <p:pic>
        <p:nvPicPr>
          <p:cNvPr id="39" name="Graphic 38" descr="Marker with solid fill">
            <a:extLst>
              <a:ext uri="{FF2B5EF4-FFF2-40B4-BE49-F238E27FC236}">
                <a16:creationId xmlns:a16="http://schemas.microsoft.com/office/drawing/2014/main" id="{0CF014B9-D0B0-B273-68D0-951AEEBB1F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87214" y="2875523"/>
            <a:ext cx="585054" cy="585054"/>
          </a:xfrm>
          <a:prstGeom prst="rect">
            <a:avLst/>
          </a:prstGeom>
        </p:spPr>
      </p:pic>
      <p:pic>
        <p:nvPicPr>
          <p:cNvPr id="40" name="Graphic 39" descr="Marker with solid fill">
            <a:extLst>
              <a:ext uri="{FF2B5EF4-FFF2-40B4-BE49-F238E27FC236}">
                <a16:creationId xmlns:a16="http://schemas.microsoft.com/office/drawing/2014/main" id="{79A7A36F-561A-4D3E-B0A5-915E6A8E24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6667" y="3775016"/>
            <a:ext cx="585054" cy="585054"/>
          </a:xfrm>
          <a:prstGeom prst="rect">
            <a:avLst/>
          </a:prstGeom>
        </p:spPr>
      </p:pic>
      <p:pic>
        <p:nvPicPr>
          <p:cNvPr id="41" name="Graphic 40" descr="Marker with solid fill">
            <a:extLst>
              <a:ext uri="{FF2B5EF4-FFF2-40B4-BE49-F238E27FC236}">
                <a16:creationId xmlns:a16="http://schemas.microsoft.com/office/drawing/2014/main" id="{0911508E-433C-D58A-3D2D-4918C0A9E0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7442" y="3557763"/>
            <a:ext cx="585054" cy="585054"/>
          </a:xfrm>
          <a:prstGeom prst="rect">
            <a:avLst/>
          </a:prstGeom>
        </p:spPr>
      </p:pic>
      <p:pic>
        <p:nvPicPr>
          <p:cNvPr id="42" name="Graphic 41" descr="Marker with solid fill">
            <a:extLst>
              <a:ext uri="{FF2B5EF4-FFF2-40B4-BE49-F238E27FC236}">
                <a16:creationId xmlns:a16="http://schemas.microsoft.com/office/drawing/2014/main" id="{9A9C698A-4A59-F4BC-7184-8678C180B1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54230" y="2497797"/>
            <a:ext cx="585054" cy="585054"/>
          </a:xfrm>
          <a:prstGeom prst="rect">
            <a:avLst/>
          </a:prstGeom>
        </p:spPr>
      </p:pic>
      <p:pic>
        <p:nvPicPr>
          <p:cNvPr id="43" name="Graphic 42" descr="Marker with solid fill">
            <a:extLst>
              <a:ext uri="{FF2B5EF4-FFF2-40B4-BE49-F238E27FC236}">
                <a16:creationId xmlns:a16="http://schemas.microsoft.com/office/drawing/2014/main" id="{CA9B9976-36D0-E7E1-9895-744449CF73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6077" y="2497797"/>
            <a:ext cx="585054" cy="585054"/>
          </a:xfrm>
          <a:prstGeom prst="rect">
            <a:avLst/>
          </a:prstGeom>
        </p:spPr>
      </p:pic>
      <p:pic>
        <p:nvPicPr>
          <p:cNvPr id="44" name="Graphic 43" descr="Marker with solid fill">
            <a:extLst>
              <a:ext uri="{FF2B5EF4-FFF2-40B4-BE49-F238E27FC236}">
                <a16:creationId xmlns:a16="http://schemas.microsoft.com/office/drawing/2014/main" id="{7F91FE87-E198-FA3B-71AB-0AB0075016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85786" y="1474909"/>
            <a:ext cx="585054" cy="585054"/>
          </a:xfrm>
          <a:prstGeom prst="rect">
            <a:avLst/>
          </a:prstGeom>
        </p:spPr>
      </p:pic>
      <p:pic>
        <p:nvPicPr>
          <p:cNvPr id="45" name="Graphic 44" descr="Marker with solid fill">
            <a:extLst>
              <a:ext uri="{FF2B5EF4-FFF2-40B4-BE49-F238E27FC236}">
                <a16:creationId xmlns:a16="http://schemas.microsoft.com/office/drawing/2014/main" id="{D617A190-7D0A-146E-1967-D0D216810C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2260" y="1639517"/>
            <a:ext cx="585054" cy="585054"/>
          </a:xfrm>
          <a:prstGeom prst="rect">
            <a:avLst/>
          </a:prstGeom>
        </p:spPr>
      </p:pic>
      <p:pic>
        <p:nvPicPr>
          <p:cNvPr id="46" name="Graphic 45" descr="Marker with solid fill">
            <a:extLst>
              <a:ext uri="{FF2B5EF4-FFF2-40B4-BE49-F238E27FC236}">
                <a16:creationId xmlns:a16="http://schemas.microsoft.com/office/drawing/2014/main" id="{01E679D7-24DE-5C17-C44B-B276C965F4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5377" y="2752307"/>
            <a:ext cx="585054" cy="585054"/>
          </a:xfrm>
          <a:prstGeom prst="rect">
            <a:avLst/>
          </a:prstGeom>
        </p:spPr>
      </p:pic>
      <p:pic>
        <p:nvPicPr>
          <p:cNvPr id="47" name="Graphic 46" descr="Marker with solid fill">
            <a:extLst>
              <a:ext uri="{FF2B5EF4-FFF2-40B4-BE49-F238E27FC236}">
                <a16:creationId xmlns:a16="http://schemas.microsoft.com/office/drawing/2014/main" id="{868869A1-B4DC-987A-CEAD-C4B530D592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3478" y="4299788"/>
            <a:ext cx="585054" cy="585054"/>
          </a:xfrm>
          <a:prstGeom prst="rect">
            <a:avLst/>
          </a:prstGeom>
        </p:spPr>
      </p:pic>
      <p:pic>
        <p:nvPicPr>
          <p:cNvPr id="1038" name="Graphic 1037" descr="Marker with solid fill">
            <a:extLst>
              <a:ext uri="{FF2B5EF4-FFF2-40B4-BE49-F238E27FC236}">
                <a16:creationId xmlns:a16="http://schemas.microsoft.com/office/drawing/2014/main" id="{FF7DE241-60B7-78D2-A868-E01BFB6C75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71015" y="2264638"/>
            <a:ext cx="585054" cy="585054"/>
          </a:xfrm>
          <a:prstGeom prst="rect">
            <a:avLst/>
          </a:prstGeom>
        </p:spPr>
      </p:pic>
      <p:pic>
        <p:nvPicPr>
          <p:cNvPr id="1039" name="Graphic 1038" descr="Marker with solid fill">
            <a:extLst>
              <a:ext uri="{FF2B5EF4-FFF2-40B4-BE49-F238E27FC236}">
                <a16:creationId xmlns:a16="http://schemas.microsoft.com/office/drawing/2014/main" id="{A0EBE7A4-2267-41F5-A822-3F4936D6EC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2878" y="2148537"/>
            <a:ext cx="585054" cy="585054"/>
          </a:xfrm>
          <a:prstGeom prst="rect">
            <a:avLst/>
          </a:prstGeom>
        </p:spPr>
      </p:pic>
      <p:pic>
        <p:nvPicPr>
          <p:cNvPr id="1040" name="Graphic 1039" descr="Marker with solid fill">
            <a:extLst>
              <a:ext uri="{FF2B5EF4-FFF2-40B4-BE49-F238E27FC236}">
                <a16:creationId xmlns:a16="http://schemas.microsoft.com/office/drawing/2014/main" id="{1BEF0CBE-6095-3C3F-9C9C-6BBFDC7948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28942" y="2070051"/>
            <a:ext cx="585054" cy="585054"/>
          </a:xfrm>
          <a:prstGeom prst="rect">
            <a:avLst/>
          </a:prstGeom>
        </p:spPr>
      </p:pic>
      <p:pic>
        <p:nvPicPr>
          <p:cNvPr id="1041" name="Graphic 1040" descr="Marker with solid fill">
            <a:extLst>
              <a:ext uri="{FF2B5EF4-FFF2-40B4-BE49-F238E27FC236}">
                <a16:creationId xmlns:a16="http://schemas.microsoft.com/office/drawing/2014/main" id="{168F545B-DAC6-6D59-8166-8FC3D380D3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0583" y="2602811"/>
            <a:ext cx="585054" cy="585054"/>
          </a:xfrm>
          <a:prstGeom prst="rect">
            <a:avLst/>
          </a:prstGeom>
        </p:spPr>
      </p:pic>
      <p:pic>
        <p:nvPicPr>
          <p:cNvPr id="1042" name="Graphic 1041" descr="Marker with solid fill">
            <a:extLst>
              <a:ext uri="{FF2B5EF4-FFF2-40B4-BE49-F238E27FC236}">
                <a16:creationId xmlns:a16="http://schemas.microsoft.com/office/drawing/2014/main" id="{D56EE12B-15A9-8B01-0F4B-FBB2242CCB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00044" y="892699"/>
            <a:ext cx="585054" cy="585054"/>
          </a:xfrm>
          <a:prstGeom prst="rect">
            <a:avLst/>
          </a:prstGeom>
        </p:spPr>
      </p:pic>
      <p:pic>
        <p:nvPicPr>
          <p:cNvPr id="1043" name="Graphic 1042" descr="Marker with solid fill">
            <a:extLst>
              <a:ext uri="{FF2B5EF4-FFF2-40B4-BE49-F238E27FC236}">
                <a16:creationId xmlns:a16="http://schemas.microsoft.com/office/drawing/2014/main" id="{9315316E-3001-937C-93D6-A223C5CB44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3189" y="3056956"/>
            <a:ext cx="585054" cy="585054"/>
          </a:xfrm>
          <a:prstGeom prst="rect">
            <a:avLst/>
          </a:prstGeom>
        </p:spPr>
      </p:pic>
      <p:pic>
        <p:nvPicPr>
          <p:cNvPr id="1044" name="Graphic 1043" descr="Marker with solid fill">
            <a:extLst>
              <a:ext uri="{FF2B5EF4-FFF2-40B4-BE49-F238E27FC236}">
                <a16:creationId xmlns:a16="http://schemas.microsoft.com/office/drawing/2014/main" id="{D55160D1-5139-2C1D-768A-95C28E15A6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4969" y="3613364"/>
            <a:ext cx="585054" cy="585054"/>
          </a:xfrm>
          <a:prstGeom prst="rect">
            <a:avLst/>
          </a:prstGeom>
        </p:spPr>
      </p:pic>
      <p:pic>
        <p:nvPicPr>
          <p:cNvPr id="1045" name="Graphic 1044" descr="Marker with solid fill">
            <a:extLst>
              <a:ext uri="{FF2B5EF4-FFF2-40B4-BE49-F238E27FC236}">
                <a16:creationId xmlns:a16="http://schemas.microsoft.com/office/drawing/2014/main" id="{519AB552-40A6-F03D-6F25-755A47ACB8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8849" y="2921958"/>
            <a:ext cx="585054" cy="585054"/>
          </a:xfrm>
          <a:prstGeom prst="rect">
            <a:avLst/>
          </a:prstGeom>
        </p:spPr>
      </p:pic>
      <p:pic>
        <p:nvPicPr>
          <p:cNvPr id="1046" name="Graphic 1045" descr="Marker with solid fill">
            <a:extLst>
              <a:ext uri="{FF2B5EF4-FFF2-40B4-BE49-F238E27FC236}">
                <a16:creationId xmlns:a16="http://schemas.microsoft.com/office/drawing/2014/main" id="{728F7B65-521A-8FA3-B906-3DC28631EA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2870" y="1330800"/>
            <a:ext cx="585054" cy="585054"/>
          </a:xfrm>
          <a:prstGeom prst="rect">
            <a:avLst/>
          </a:prstGeom>
        </p:spPr>
      </p:pic>
      <p:pic>
        <p:nvPicPr>
          <p:cNvPr id="1047" name="Graphic 1046" descr="Marker with solid fill">
            <a:extLst>
              <a:ext uri="{FF2B5EF4-FFF2-40B4-BE49-F238E27FC236}">
                <a16:creationId xmlns:a16="http://schemas.microsoft.com/office/drawing/2014/main" id="{58A95574-3EFE-B382-E04A-68347AF9A5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7425" y="2459780"/>
            <a:ext cx="585054" cy="585054"/>
          </a:xfrm>
          <a:prstGeom prst="rect">
            <a:avLst/>
          </a:prstGeom>
        </p:spPr>
      </p:pic>
      <p:pic>
        <p:nvPicPr>
          <p:cNvPr id="1048" name="Graphic 1047" descr="Marker with solid fill">
            <a:extLst>
              <a:ext uri="{FF2B5EF4-FFF2-40B4-BE49-F238E27FC236}">
                <a16:creationId xmlns:a16="http://schemas.microsoft.com/office/drawing/2014/main" id="{0EC0BAE5-837F-116B-AD19-55C2209DCD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6857" y="3125454"/>
            <a:ext cx="585054" cy="585054"/>
          </a:xfrm>
          <a:prstGeom prst="rect">
            <a:avLst/>
          </a:prstGeom>
        </p:spPr>
      </p:pic>
      <p:pic>
        <p:nvPicPr>
          <p:cNvPr id="1049" name="Graphic 1048" descr="Marker with solid fill">
            <a:extLst>
              <a:ext uri="{FF2B5EF4-FFF2-40B4-BE49-F238E27FC236}">
                <a16:creationId xmlns:a16="http://schemas.microsoft.com/office/drawing/2014/main" id="{E8A80614-D182-45EE-0A23-CB2AA6C7A1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4518" y="3323992"/>
            <a:ext cx="585054" cy="585054"/>
          </a:xfrm>
          <a:prstGeom prst="rect">
            <a:avLst/>
          </a:prstGeom>
        </p:spPr>
      </p:pic>
      <p:pic>
        <p:nvPicPr>
          <p:cNvPr id="1050" name="Graphic 1049" descr="Marker with solid fill">
            <a:extLst>
              <a:ext uri="{FF2B5EF4-FFF2-40B4-BE49-F238E27FC236}">
                <a16:creationId xmlns:a16="http://schemas.microsoft.com/office/drawing/2014/main" id="{609902F4-5498-B417-9AAE-FC10012FE1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68697" y="3345002"/>
            <a:ext cx="585054" cy="585054"/>
          </a:xfrm>
          <a:prstGeom prst="rect">
            <a:avLst/>
          </a:prstGeom>
        </p:spPr>
      </p:pic>
      <p:pic>
        <p:nvPicPr>
          <p:cNvPr id="1051" name="Graphic 1050" descr="Marker with solid fill">
            <a:extLst>
              <a:ext uri="{FF2B5EF4-FFF2-40B4-BE49-F238E27FC236}">
                <a16:creationId xmlns:a16="http://schemas.microsoft.com/office/drawing/2014/main" id="{A8201500-9E04-9CAB-3367-E5A93D8612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6123" y="2790324"/>
            <a:ext cx="585054" cy="585054"/>
          </a:xfrm>
          <a:prstGeom prst="rect">
            <a:avLst/>
          </a:prstGeom>
        </p:spPr>
      </p:pic>
      <p:pic>
        <p:nvPicPr>
          <p:cNvPr id="1052" name="Graphic 1051" descr="Marker with solid fill">
            <a:extLst>
              <a:ext uri="{FF2B5EF4-FFF2-40B4-BE49-F238E27FC236}">
                <a16:creationId xmlns:a16="http://schemas.microsoft.com/office/drawing/2014/main" id="{016FC1F3-977E-A9CF-DB10-3C2C57C6A4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1465" y="4619281"/>
            <a:ext cx="585054" cy="585054"/>
          </a:xfrm>
          <a:prstGeom prst="rect">
            <a:avLst/>
          </a:prstGeom>
        </p:spPr>
      </p:pic>
      <p:pic>
        <p:nvPicPr>
          <p:cNvPr id="1053" name="Graphic 1052" descr="Marker with solid fill">
            <a:extLst>
              <a:ext uri="{FF2B5EF4-FFF2-40B4-BE49-F238E27FC236}">
                <a16:creationId xmlns:a16="http://schemas.microsoft.com/office/drawing/2014/main" id="{0D853A44-B991-7DD7-A72B-23DA200596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56017" y="3920130"/>
            <a:ext cx="585054" cy="585054"/>
          </a:xfrm>
          <a:prstGeom prst="rect">
            <a:avLst/>
          </a:prstGeom>
        </p:spPr>
      </p:pic>
      <p:pic>
        <p:nvPicPr>
          <p:cNvPr id="1054" name="Graphic 1053" descr="Marker with solid fill">
            <a:extLst>
              <a:ext uri="{FF2B5EF4-FFF2-40B4-BE49-F238E27FC236}">
                <a16:creationId xmlns:a16="http://schemas.microsoft.com/office/drawing/2014/main" id="{D85C6F07-CB4D-42F3-7826-080A6A7BE6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23468" y="3894108"/>
            <a:ext cx="585054" cy="585054"/>
          </a:xfrm>
          <a:prstGeom prst="rect">
            <a:avLst/>
          </a:prstGeom>
        </p:spPr>
      </p:pic>
      <p:pic>
        <p:nvPicPr>
          <p:cNvPr id="1055" name="Graphic 1054" descr="Marker with solid fill">
            <a:extLst>
              <a:ext uri="{FF2B5EF4-FFF2-40B4-BE49-F238E27FC236}">
                <a16:creationId xmlns:a16="http://schemas.microsoft.com/office/drawing/2014/main" id="{6F157465-38CE-AB96-CAD6-848AD21D0E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1807" y="3305247"/>
            <a:ext cx="585054" cy="585054"/>
          </a:xfrm>
          <a:prstGeom prst="rect">
            <a:avLst/>
          </a:prstGeom>
        </p:spPr>
      </p:pic>
      <p:pic>
        <p:nvPicPr>
          <p:cNvPr id="1056" name="Graphic 1055" descr="Marker with solid fill">
            <a:extLst>
              <a:ext uri="{FF2B5EF4-FFF2-40B4-BE49-F238E27FC236}">
                <a16:creationId xmlns:a16="http://schemas.microsoft.com/office/drawing/2014/main" id="{6ED5517F-92F2-6AA7-6D3F-F551E7D7E5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2151" y="2445956"/>
            <a:ext cx="585054" cy="585054"/>
          </a:xfrm>
          <a:prstGeom prst="rect">
            <a:avLst/>
          </a:prstGeom>
        </p:spPr>
      </p:pic>
      <p:pic>
        <p:nvPicPr>
          <p:cNvPr id="1057" name="Graphic 1056" descr="Marker with solid fill">
            <a:extLst>
              <a:ext uri="{FF2B5EF4-FFF2-40B4-BE49-F238E27FC236}">
                <a16:creationId xmlns:a16="http://schemas.microsoft.com/office/drawing/2014/main" id="{BD656436-77A4-3D85-8310-22DA720168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7007" y="2191532"/>
            <a:ext cx="585054" cy="585054"/>
          </a:xfrm>
          <a:prstGeom prst="rect">
            <a:avLst/>
          </a:prstGeom>
        </p:spPr>
      </p:pic>
      <p:pic>
        <p:nvPicPr>
          <p:cNvPr id="1058" name="Graphic 1057" descr="Marker with solid fill">
            <a:extLst>
              <a:ext uri="{FF2B5EF4-FFF2-40B4-BE49-F238E27FC236}">
                <a16:creationId xmlns:a16="http://schemas.microsoft.com/office/drawing/2014/main" id="{EDAFE66F-7187-7953-2802-1CD3537E8F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97604" y="2003088"/>
            <a:ext cx="585054" cy="585054"/>
          </a:xfrm>
          <a:prstGeom prst="rect">
            <a:avLst/>
          </a:prstGeom>
        </p:spPr>
      </p:pic>
      <p:pic>
        <p:nvPicPr>
          <p:cNvPr id="1059" name="Graphic 1058" descr="Marker with solid fill">
            <a:extLst>
              <a:ext uri="{FF2B5EF4-FFF2-40B4-BE49-F238E27FC236}">
                <a16:creationId xmlns:a16="http://schemas.microsoft.com/office/drawing/2014/main" id="{84882C65-7102-D4E1-5462-97BA3F5FA4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77939" y="1907341"/>
            <a:ext cx="585054" cy="585054"/>
          </a:xfrm>
          <a:prstGeom prst="rect">
            <a:avLst/>
          </a:prstGeom>
        </p:spPr>
      </p:pic>
      <p:pic>
        <p:nvPicPr>
          <p:cNvPr id="1060" name="Graphic 1059" descr="Marker with solid fill">
            <a:extLst>
              <a:ext uri="{FF2B5EF4-FFF2-40B4-BE49-F238E27FC236}">
                <a16:creationId xmlns:a16="http://schemas.microsoft.com/office/drawing/2014/main" id="{BBC1C819-E45D-372B-BC3A-02EE477476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66833" y="702633"/>
            <a:ext cx="585054" cy="585054"/>
          </a:xfrm>
          <a:prstGeom prst="rect">
            <a:avLst/>
          </a:prstGeom>
        </p:spPr>
      </p:pic>
      <p:pic>
        <p:nvPicPr>
          <p:cNvPr id="1061" name="Graphic 1060" descr="Marker with solid fill">
            <a:extLst>
              <a:ext uri="{FF2B5EF4-FFF2-40B4-BE49-F238E27FC236}">
                <a16:creationId xmlns:a16="http://schemas.microsoft.com/office/drawing/2014/main" id="{DF06BB4E-3C39-ABF0-420C-292764B602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25788" y="1431132"/>
            <a:ext cx="585054" cy="585054"/>
          </a:xfrm>
          <a:prstGeom prst="rect">
            <a:avLst/>
          </a:prstGeom>
        </p:spPr>
      </p:pic>
      <p:pic>
        <p:nvPicPr>
          <p:cNvPr id="1062" name="Graphic 1061" descr="Marker with solid fill">
            <a:extLst>
              <a:ext uri="{FF2B5EF4-FFF2-40B4-BE49-F238E27FC236}">
                <a16:creationId xmlns:a16="http://schemas.microsoft.com/office/drawing/2014/main" id="{1B282F8A-8D76-4563-5EA0-26621DA7DF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9968" y="762681"/>
            <a:ext cx="585054" cy="585054"/>
          </a:xfrm>
          <a:prstGeom prst="rect">
            <a:avLst/>
          </a:prstGeom>
        </p:spPr>
      </p:pic>
      <p:pic>
        <p:nvPicPr>
          <p:cNvPr id="1063" name="Graphic 1062" descr="Marker with solid fill">
            <a:extLst>
              <a:ext uri="{FF2B5EF4-FFF2-40B4-BE49-F238E27FC236}">
                <a16:creationId xmlns:a16="http://schemas.microsoft.com/office/drawing/2014/main" id="{E3D601A6-663B-E736-B502-E8638CA315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0152" y="1390774"/>
            <a:ext cx="585054" cy="585054"/>
          </a:xfrm>
          <a:prstGeom prst="rect">
            <a:avLst/>
          </a:prstGeom>
        </p:spPr>
      </p:pic>
      <p:pic>
        <p:nvPicPr>
          <p:cNvPr id="1070" name="Graphic 1069" descr="Marker with solid fill">
            <a:extLst>
              <a:ext uri="{FF2B5EF4-FFF2-40B4-BE49-F238E27FC236}">
                <a16:creationId xmlns:a16="http://schemas.microsoft.com/office/drawing/2014/main" id="{2391BA07-3CD0-BF5C-6AB0-43DDCA2886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6806" y="1493189"/>
            <a:ext cx="585054" cy="585054"/>
          </a:xfrm>
          <a:prstGeom prst="rect">
            <a:avLst/>
          </a:prstGeom>
        </p:spPr>
      </p:pic>
      <p:pic>
        <p:nvPicPr>
          <p:cNvPr id="1071" name="Graphic 1070" descr="Marker with solid fill">
            <a:extLst>
              <a:ext uri="{FF2B5EF4-FFF2-40B4-BE49-F238E27FC236}">
                <a16:creationId xmlns:a16="http://schemas.microsoft.com/office/drawing/2014/main" id="{FBF86C23-6650-D3F6-159C-7C66F2B6AB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1560" y="1458608"/>
            <a:ext cx="585054" cy="585054"/>
          </a:xfrm>
          <a:prstGeom prst="rect">
            <a:avLst/>
          </a:prstGeom>
        </p:spPr>
      </p:pic>
      <p:pic>
        <p:nvPicPr>
          <p:cNvPr id="1072" name="Graphic 1071" descr="Marker with solid fill">
            <a:extLst>
              <a:ext uri="{FF2B5EF4-FFF2-40B4-BE49-F238E27FC236}">
                <a16:creationId xmlns:a16="http://schemas.microsoft.com/office/drawing/2014/main" id="{9E593DEC-8D51-104C-32A2-BC0C6C0E69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4593" y="792712"/>
            <a:ext cx="585054" cy="585054"/>
          </a:xfrm>
          <a:prstGeom prst="rect">
            <a:avLst/>
          </a:prstGeom>
        </p:spPr>
      </p:pic>
      <p:pic>
        <p:nvPicPr>
          <p:cNvPr id="1073" name="Graphic 1072" descr="Marker with solid fill">
            <a:extLst>
              <a:ext uri="{FF2B5EF4-FFF2-40B4-BE49-F238E27FC236}">
                <a16:creationId xmlns:a16="http://schemas.microsoft.com/office/drawing/2014/main" id="{85481EF1-6D6E-2D5D-2D18-D4F91DF638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4951" y="937528"/>
            <a:ext cx="585054" cy="585054"/>
          </a:xfrm>
          <a:prstGeom prst="rect">
            <a:avLst/>
          </a:prstGeom>
        </p:spPr>
      </p:pic>
      <p:pic>
        <p:nvPicPr>
          <p:cNvPr id="1074" name="Graphic 1073" descr="Marker with solid fill">
            <a:extLst>
              <a:ext uri="{FF2B5EF4-FFF2-40B4-BE49-F238E27FC236}">
                <a16:creationId xmlns:a16="http://schemas.microsoft.com/office/drawing/2014/main" id="{006CFEB7-9E3C-4C16-71E6-84CA31B3B0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22366" y="539799"/>
            <a:ext cx="585054" cy="585054"/>
          </a:xfrm>
          <a:prstGeom prst="rect">
            <a:avLst/>
          </a:prstGeom>
        </p:spPr>
      </p:pic>
      <p:pic>
        <p:nvPicPr>
          <p:cNvPr id="1075" name="Graphic 1074" descr="Marker with solid fill">
            <a:extLst>
              <a:ext uri="{FF2B5EF4-FFF2-40B4-BE49-F238E27FC236}">
                <a16:creationId xmlns:a16="http://schemas.microsoft.com/office/drawing/2014/main" id="{385CB820-E4A0-131B-BCF5-332DCE5E4E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41649" y="1128241"/>
            <a:ext cx="585054" cy="585054"/>
          </a:xfrm>
          <a:prstGeom prst="rect">
            <a:avLst/>
          </a:prstGeom>
        </p:spPr>
      </p:pic>
      <p:pic>
        <p:nvPicPr>
          <p:cNvPr id="1076" name="Graphic 1075" descr="Marker with solid fill">
            <a:extLst>
              <a:ext uri="{FF2B5EF4-FFF2-40B4-BE49-F238E27FC236}">
                <a16:creationId xmlns:a16="http://schemas.microsoft.com/office/drawing/2014/main" id="{B71B51E1-E5A1-6159-0815-3D2AAEE755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49384" y="1424156"/>
            <a:ext cx="585054" cy="585054"/>
          </a:xfrm>
          <a:prstGeom prst="rect">
            <a:avLst/>
          </a:prstGeom>
        </p:spPr>
      </p:pic>
      <p:pic>
        <p:nvPicPr>
          <p:cNvPr id="1077" name="Graphic 1076" descr="Marker with solid fill">
            <a:extLst>
              <a:ext uri="{FF2B5EF4-FFF2-40B4-BE49-F238E27FC236}">
                <a16:creationId xmlns:a16="http://schemas.microsoft.com/office/drawing/2014/main" id="{4503E0DE-9602-981E-4065-FFC0F9EA1D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04655" y="539799"/>
            <a:ext cx="585054" cy="585054"/>
          </a:xfrm>
          <a:prstGeom prst="rect">
            <a:avLst/>
          </a:prstGeom>
        </p:spPr>
      </p:pic>
      <p:pic>
        <p:nvPicPr>
          <p:cNvPr id="1079" name="Graphic 1078" descr="Marker with solid fill">
            <a:extLst>
              <a:ext uri="{FF2B5EF4-FFF2-40B4-BE49-F238E27FC236}">
                <a16:creationId xmlns:a16="http://schemas.microsoft.com/office/drawing/2014/main" id="{FADA4718-EA7E-2750-B1C5-A9F55B9000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58194" y="3069547"/>
            <a:ext cx="585054" cy="585054"/>
          </a:xfrm>
          <a:prstGeom prst="rect">
            <a:avLst/>
          </a:prstGeom>
        </p:spPr>
      </p:pic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8D1A9775-1068-568B-285C-D0F93FB7FE04}"/>
              </a:ext>
            </a:extLst>
          </p:cNvPr>
          <p:cNvGrpSpPr/>
          <p:nvPr/>
        </p:nvGrpSpPr>
        <p:grpSpPr>
          <a:xfrm>
            <a:off x="7607971" y="-3214259"/>
            <a:ext cx="4194891" cy="4501946"/>
            <a:chOff x="7525720" y="-4486890"/>
            <a:chExt cx="4194891" cy="5622907"/>
          </a:xfrm>
        </p:grpSpPr>
        <p:grpSp>
          <p:nvGrpSpPr>
            <p:cNvPr id="1081" name="Group 1080">
              <a:extLst>
                <a:ext uri="{FF2B5EF4-FFF2-40B4-BE49-F238E27FC236}">
                  <a16:creationId xmlns:a16="http://schemas.microsoft.com/office/drawing/2014/main" id="{AAAAF0B1-B58A-D579-0166-36D3D5BBF922}"/>
                </a:ext>
              </a:extLst>
            </p:cNvPr>
            <p:cNvGrpSpPr/>
            <p:nvPr/>
          </p:nvGrpSpPr>
          <p:grpSpPr>
            <a:xfrm>
              <a:off x="7525720" y="-4486890"/>
              <a:ext cx="4194891" cy="5622907"/>
              <a:chOff x="9789061" y="2413305"/>
              <a:chExt cx="3742595" cy="5729341"/>
            </a:xfrm>
          </p:grpSpPr>
          <p:sp>
            <p:nvSpPr>
              <p:cNvPr id="1083" name="Rectangle: Rounded Corners 1082">
                <a:extLst>
                  <a:ext uri="{FF2B5EF4-FFF2-40B4-BE49-F238E27FC236}">
                    <a16:creationId xmlns:a16="http://schemas.microsoft.com/office/drawing/2014/main" id="{607AE33B-0077-8CE5-6257-5BD826A31674}"/>
                  </a:ext>
                </a:extLst>
              </p:cNvPr>
              <p:cNvSpPr/>
              <p:nvPr/>
            </p:nvSpPr>
            <p:spPr>
              <a:xfrm>
                <a:off x="9789061" y="2413305"/>
                <a:ext cx="3742595" cy="572934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23000">
                    <a:srgbClr val="202A44">
                      <a:alpha val="60000"/>
                    </a:srgbClr>
                  </a:gs>
                  <a:gs pos="53000">
                    <a:srgbClr val="202A44">
                      <a:lumMod val="59000"/>
                      <a:alpha val="79000"/>
                    </a:srgbClr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4" name="TextBox 1083">
                <a:extLst>
                  <a:ext uri="{FF2B5EF4-FFF2-40B4-BE49-F238E27FC236}">
                    <a16:creationId xmlns:a16="http://schemas.microsoft.com/office/drawing/2014/main" id="{46937CE6-EE4E-5265-E699-E7A0766A1D37}"/>
                  </a:ext>
                </a:extLst>
              </p:cNvPr>
              <p:cNvSpPr txBox="1"/>
              <p:nvPr/>
            </p:nvSpPr>
            <p:spPr>
              <a:xfrm>
                <a:off x="9958349" y="7590217"/>
                <a:ext cx="3504003" cy="407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1082" name="TextBox 1081">
              <a:extLst>
                <a:ext uri="{FF2B5EF4-FFF2-40B4-BE49-F238E27FC236}">
                  <a16:creationId xmlns:a16="http://schemas.microsoft.com/office/drawing/2014/main" id="{6EF7A087-1D3B-536F-6AC0-58C53CD62D21}"/>
                </a:ext>
              </a:extLst>
            </p:cNvPr>
            <p:cNvSpPr txBox="1"/>
            <p:nvPr/>
          </p:nvSpPr>
          <p:spPr>
            <a:xfrm>
              <a:off x="7672716" y="-242199"/>
              <a:ext cx="3927465" cy="1268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Kent Fire and Rescue has </a:t>
              </a: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a number of</a:t>
              </a:r>
              <a:r>
                <a: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 fire stations across Kent</a:t>
              </a:r>
            </a:p>
          </p:txBody>
        </p:sp>
      </p:grpSp>
      <p:pic>
        <p:nvPicPr>
          <p:cNvPr id="1085" name="Graphic 1084" descr="Marker with solid fill">
            <a:extLst>
              <a:ext uri="{FF2B5EF4-FFF2-40B4-BE49-F238E27FC236}">
                <a16:creationId xmlns:a16="http://schemas.microsoft.com/office/drawing/2014/main" id="{B42884C9-E08F-2107-D1FE-C92D20F835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01496" y="1633377"/>
            <a:ext cx="585054" cy="585054"/>
          </a:xfrm>
          <a:prstGeom prst="rect">
            <a:avLst/>
          </a:prstGeom>
        </p:spPr>
      </p:pic>
      <p:pic>
        <p:nvPicPr>
          <p:cNvPr id="1087" name="Graphic 1086" descr="Marker with solid fill">
            <a:extLst>
              <a:ext uri="{FF2B5EF4-FFF2-40B4-BE49-F238E27FC236}">
                <a16:creationId xmlns:a16="http://schemas.microsoft.com/office/drawing/2014/main" id="{72544C6C-186F-5EDD-1C7F-218FEAF909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43513" y="1424156"/>
            <a:ext cx="585054" cy="585054"/>
          </a:xfrm>
          <a:prstGeom prst="rect">
            <a:avLst/>
          </a:prstGeom>
        </p:spPr>
      </p:pic>
      <p:pic>
        <p:nvPicPr>
          <p:cNvPr id="1088" name="Graphic 1087" descr="Marker with solid fill">
            <a:extLst>
              <a:ext uri="{FF2B5EF4-FFF2-40B4-BE49-F238E27FC236}">
                <a16:creationId xmlns:a16="http://schemas.microsoft.com/office/drawing/2014/main" id="{9F250CDC-1AF2-1E1A-4964-EF74EDDBB0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9887" y="2790324"/>
            <a:ext cx="585054" cy="585054"/>
          </a:xfrm>
          <a:prstGeom prst="rect">
            <a:avLst/>
          </a:prstGeom>
        </p:spPr>
      </p:pic>
      <p:pic>
        <p:nvPicPr>
          <p:cNvPr id="1089" name="Graphic 1088" descr="Marker with solid fill">
            <a:extLst>
              <a:ext uri="{FF2B5EF4-FFF2-40B4-BE49-F238E27FC236}">
                <a16:creationId xmlns:a16="http://schemas.microsoft.com/office/drawing/2014/main" id="{9A52F194-2881-0367-6250-6EAEEE6382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7175" y="1899287"/>
            <a:ext cx="585054" cy="5850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3AFD63-2FF9-C5CA-51B8-2E7B24C62CAE}"/>
              </a:ext>
            </a:extLst>
          </p:cNvPr>
          <p:cNvGrpSpPr/>
          <p:nvPr/>
        </p:nvGrpSpPr>
        <p:grpSpPr>
          <a:xfrm>
            <a:off x="7661600" y="-4166632"/>
            <a:ext cx="7393302" cy="5466861"/>
            <a:chOff x="4249630" y="593851"/>
            <a:chExt cx="7393302" cy="682808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1AE1252-F1B0-A695-A1A0-A931ED74527E}"/>
                </a:ext>
              </a:extLst>
            </p:cNvPr>
            <p:cNvGrpSpPr/>
            <p:nvPr/>
          </p:nvGrpSpPr>
          <p:grpSpPr>
            <a:xfrm>
              <a:off x="4249630" y="593851"/>
              <a:ext cx="7393302" cy="6828081"/>
              <a:chOff x="6866201" y="7590217"/>
              <a:chExt cx="6596151" cy="6957327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137BA925-A070-6A07-4866-650F4BE2C9B7}"/>
                  </a:ext>
                </a:extLst>
              </p:cNvPr>
              <p:cNvSpPr/>
              <p:nvPr/>
            </p:nvSpPr>
            <p:spPr>
              <a:xfrm>
                <a:off x="6866201" y="8818203"/>
                <a:ext cx="3742595" cy="572934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23000">
                    <a:srgbClr val="202A44">
                      <a:alpha val="60000"/>
                    </a:srgbClr>
                  </a:gs>
                  <a:gs pos="53000">
                    <a:srgbClr val="202A44">
                      <a:lumMod val="59000"/>
                      <a:alpha val="79000"/>
                    </a:srgbClr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34834F-EEB6-B8E2-AA01-C7F10A9DFB2C}"/>
                  </a:ext>
                </a:extLst>
              </p:cNvPr>
              <p:cNvSpPr txBox="1"/>
              <p:nvPr/>
            </p:nvSpPr>
            <p:spPr>
              <a:xfrm>
                <a:off x="9958349" y="7590217"/>
                <a:ext cx="3504003" cy="407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373E8B-FB96-A6D8-2798-E0FA077E2AB1}"/>
                </a:ext>
              </a:extLst>
            </p:cNvPr>
            <p:cNvSpPr txBox="1"/>
            <p:nvPr/>
          </p:nvSpPr>
          <p:spPr>
            <a:xfrm>
              <a:off x="4446844" y="6125723"/>
              <a:ext cx="3927465" cy="8841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5</a:t>
              </a: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 of KFRS’s stations have a specialist water rescue crew</a:t>
              </a:r>
              <a:endParaRPr kumimoji="0" lang="en-GB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A2DB42A-3956-3BBE-83A5-87FEFD44A922}"/>
              </a:ext>
            </a:extLst>
          </p:cNvPr>
          <p:cNvSpPr txBox="1"/>
          <p:nvPr/>
        </p:nvSpPr>
        <p:spPr>
          <a:xfrm>
            <a:off x="8492615" y="4075279"/>
            <a:ext cx="506775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E5739"/>
                </a:solidFill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Folkestone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E5739"/>
              </a:solidFill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A80506-1382-8D10-369C-306646A83D84}"/>
              </a:ext>
            </a:extLst>
          </p:cNvPr>
          <p:cNvSpPr txBox="1"/>
          <p:nvPr/>
        </p:nvSpPr>
        <p:spPr>
          <a:xfrm>
            <a:off x="7570068" y="1407655"/>
            <a:ext cx="506775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E5739"/>
                </a:solidFill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Whitstable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E5739"/>
              </a:solidFill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0FAB1D-6A42-0F30-B836-BD3B5D4DCBF6}"/>
              </a:ext>
            </a:extLst>
          </p:cNvPr>
          <p:cNvSpPr txBox="1"/>
          <p:nvPr/>
        </p:nvSpPr>
        <p:spPr>
          <a:xfrm>
            <a:off x="3038601" y="3012681"/>
            <a:ext cx="506775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E5739"/>
                </a:solidFill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Tonbridge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E5739"/>
              </a:solidFill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C753FB-6024-172D-F091-F77182B615FB}"/>
              </a:ext>
            </a:extLst>
          </p:cNvPr>
          <p:cNvSpPr txBox="1"/>
          <p:nvPr/>
        </p:nvSpPr>
        <p:spPr>
          <a:xfrm>
            <a:off x="3277477" y="1750508"/>
            <a:ext cx="506775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E5739"/>
                </a:solidFill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Larkfield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E5739"/>
              </a:solidFill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13DEE9-CAF2-7654-F4B2-E7D7E691BE08}"/>
              </a:ext>
            </a:extLst>
          </p:cNvPr>
          <p:cNvSpPr txBox="1"/>
          <p:nvPr/>
        </p:nvSpPr>
        <p:spPr>
          <a:xfrm>
            <a:off x="4376868" y="1239234"/>
            <a:ext cx="506775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E5739"/>
                </a:solidFill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Rochester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E5739"/>
              </a:solidFill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41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DDB5E-403B-CD2E-83D7-5EA6F20F8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195B024-00E5-CC2C-F50F-C8D1F434DC35}"/>
              </a:ext>
            </a:extLst>
          </p:cNvPr>
          <p:cNvSpPr txBox="1"/>
          <p:nvPr/>
        </p:nvSpPr>
        <p:spPr>
          <a:xfrm flipH="1">
            <a:off x="448079" y="1844764"/>
            <a:ext cx="4825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Our water rescue teams are equipped with specialised equipment that is used in water emergencies. This includes: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8A6C722-9867-ACAE-CF01-60546EDEA903}"/>
              </a:ext>
            </a:extLst>
          </p:cNvPr>
          <p:cNvSpPr txBox="1">
            <a:spLocks/>
          </p:cNvSpPr>
          <p:nvPr/>
        </p:nvSpPr>
        <p:spPr>
          <a:xfrm>
            <a:off x="-3692693" y="786285"/>
            <a:ext cx="10172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               What we use</a:t>
            </a:r>
          </a:p>
        </p:txBody>
      </p:sp>
      <p:pic>
        <p:nvPicPr>
          <p:cNvPr id="25" name="Picture 2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F49AA794-A11A-D300-BA7C-0897211ED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" y="178881"/>
            <a:ext cx="1958984" cy="590507"/>
          </a:xfrm>
          <a:prstGeom prst="rect">
            <a:avLst/>
          </a:prstGeom>
        </p:spPr>
      </p:pic>
      <p:grpSp>
        <p:nvGrpSpPr>
          <p:cNvPr id="27" name="Group 7">
            <a:extLst>
              <a:ext uri="{FF2B5EF4-FFF2-40B4-BE49-F238E27FC236}">
                <a16:creationId xmlns:a16="http://schemas.microsoft.com/office/drawing/2014/main" id="{0CBC07CA-81EB-3B62-B60B-83E5CA42204E}"/>
              </a:ext>
            </a:extLst>
          </p:cNvPr>
          <p:cNvGrpSpPr/>
          <p:nvPr/>
        </p:nvGrpSpPr>
        <p:grpSpPr>
          <a:xfrm rot="10800000">
            <a:off x="-238504" y="1336786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9FA8F0DB-187C-DFA6-A521-52D5F397ECEA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42B60032-EA69-D1B9-4DF1-3573A5D4CFE6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marL="0" marR="0" lvl="0" indent="0" algn="ctr" defTabSz="60963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2" name="Picture 2" descr="Wet Suit Icon Logo Design Vector Template Illustration Sign And Symbol ...">
            <a:extLst>
              <a:ext uri="{FF2B5EF4-FFF2-40B4-BE49-F238E27FC236}">
                <a16:creationId xmlns:a16="http://schemas.microsoft.com/office/drawing/2014/main" id="{9810F112-0CC7-DDCA-6446-8EEF0DE22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6" b="90385" l="9856" r="89904">
                        <a14:foregroundMark x1="50000" y1="10577" x2="50000" y2="10577"/>
                        <a14:foregroundMark x1="54327" y1="28365" x2="54327" y2="28365"/>
                        <a14:foregroundMark x1="58173" y1="90385" x2="58173" y2="90385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9" y="2919294"/>
            <a:ext cx="860454" cy="8604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6E9B4D4-CAF7-76AE-9B10-A8B68E633218}"/>
              </a:ext>
            </a:extLst>
          </p:cNvPr>
          <p:cNvSpPr txBox="1"/>
          <p:nvPr/>
        </p:nvSpPr>
        <p:spPr>
          <a:xfrm>
            <a:off x="1235318" y="2964799"/>
            <a:ext cx="47023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Dry suits: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Keeps the individual warm in cold water and protects them from contaminants.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D193C75-5E56-F464-15C3-12E116AA3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78" y="3825253"/>
            <a:ext cx="860455" cy="860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A11B6E-8F7B-D492-C91C-83F1DEA21EB8}"/>
              </a:ext>
            </a:extLst>
          </p:cNvPr>
          <p:cNvSpPr txBox="1"/>
          <p:nvPr/>
        </p:nvSpPr>
        <p:spPr>
          <a:xfrm>
            <a:off x="1235319" y="3868319"/>
            <a:ext cx="43460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Floatation device: </a:t>
            </a:r>
            <a:r>
              <a:rPr lang="en-US" sz="1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To float above the surface enabling the individual to access the water safely.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A2A5685-3664-45EF-A303-ABEED73C40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8" b="93249" l="9916" r="89662">
                        <a14:foregroundMark x1="33966" y1="30802" x2="33966" y2="30802"/>
                        <a14:foregroundMark x1="64557" y1="93249" x2="64557" y2="93249"/>
                        <a14:foregroundMark x1="51477" y1="15823" x2="51477" y2="15823"/>
                        <a14:foregroundMark x1="50633" y1="6118" x2="50633" y2="6118"/>
                        <a14:backgroundMark x1="31646" y1="52954" x2="31646" y2="52954"/>
                        <a14:backgroundMark x1="29114" y1="53586" x2="29114" y2="53586"/>
                        <a14:backgroundMark x1="68354" y1="54008" x2="68354" y2="54008"/>
                        <a14:backgroundMark x1="71097" y1="52743" x2="71097" y2="52743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4506">
            <a:off x="471064" y="4749318"/>
            <a:ext cx="814482" cy="8144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EEC3ECD-4E3D-2BD9-1536-3C3ABFF8E66A}"/>
              </a:ext>
            </a:extLst>
          </p:cNvPr>
          <p:cNvSpPr txBox="1"/>
          <p:nvPr/>
        </p:nvSpPr>
        <p:spPr>
          <a:xfrm>
            <a:off x="1235319" y="4863907"/>
            <a:ext cx="43460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Inflatable boat: </a:t>
            </a:r>
            <a:r>
              <a:rPr lang="en-US" sz="1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Helps to access the area safely and quickly reach the person in trouble.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9" name="Picture 8" descr="Rope, floating, throw, lifesaving, rescue icon - Download on Iconfinder">
            <a:extLst>
              <a:ext uri="{FF2B5EF4-FFF2-40B4-BE49-F238E27FC236}">
                <a16:creationId xmlns:a16="http://schemas.microsoft.com/office/drawing/2014/main" id="{8BAF3D85-3FDF-DC37-D9B5-98F519367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31" y="5731141"/>
            <a:ext cx="697588" cy="6975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C7FDFAA-814F-59DC-D56F-715D00496510}"/>
              </a:ext>
            </a:extLst>
          </p:cNvPr>
          <p:cNvSpPr txBox="1"/>
          <p:nvPr/>
        </p:nvSpPr>
        <p:spPr>
          <a:xfrm>
            <a:off x="1235319" y="5763929"/>
            <a:ext cx="417982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Throw line: </a:t>
            </a:r>
            <a:r>
              <a:rPr lang="en-US" sz="1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Helps to bring someone back to safety.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Online Media 2" title="Water rescue boat set-up">
            <a:hlinkClick r:id="" action="ppaction://media"/>
            <a:extLst>
              <a:ext uri="{FF2B5EF4-FFF2-40B4-BE49-F238E27FC236}">
                <a16:creationId xmlns:a16="http://schemas.microsoft.com/office/drawing/2014/main" id="{2FDEC410-A823-291F-2661-844D9B7B05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/>
          <a:stretch>
            <a:fillRect/>
          </a:stretch>
        </p:blipFill>
        <p:spPr>
          <a:xfrm>
            <a:off x="6635249" y="262654"/>
            <a:ext cx="3692694" cy="6332692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38972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title="Make the right call full draft 4">
            <a:hlinkClick r:id="" action="ppaction://media"/>
            <a:extLst>
              <a:ext uri="{FF2B5EF4-FFF2-40B4-BE49-F238E27FC236}">
                <a16:creationId xmlns:a16="http://schemas.microsoft.com/office/drawing/2014/main" id="{98C34DB0-DF75-FCDF-BC39-147D5541DF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78915" y="1392382"/>
            <a:ext cx="7054296" cy="40237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6C67EB-B148-0972-FC3B-53A23758D296}"/>
              </a:ext>
            </a:extLst>
          </p:cNvPr>
          <p:cNvSpPr/>
          <p:nvPr/>
        </p:nvSpPr>
        <p:spPr>
          <a:xfrm>
            <a:off x="1044948" y="393888"/>
            <a:ext cx="936958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So, if you have an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E57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inland water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emergency</a:t>
            </a:r>
            <a:r>
              <a:rPr kumimoji="0" lang="en-GB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remember…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0929144-E87F-4BE6-1F6B-189D9278E486}"/>
              </a:ext>
            </a:extLst>
          </p:cNvPr>
          <p:cNvGrpSpPr/>
          <p:nvPr/>
        </p:nvGrpSpPr>
        <p:grpSpPr>
          <a:xfrm rot="5400000">
            <a:off x="-1339465" y="-15544"/>
            <a:ext cx="1674233" cy="4180114"/>
            <a:chOff x="1581622" y="4479415"/>
            <a:chExt cx="1879503" cy="41801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792BC36-CAF3-9941-28DB-311B5B91B6A7}"/>
                </a:ext>
              </a:extLst>
            </p:cNvPr>
            <p:cNvSpPr/>
            <p:nvPr/>
          </p:nvSpPr>
          <p:spPr>
            <a:xfrm>
              <a:off x="1581622" y="4479415"/>
              <a:ext cx="1879503" cy="4180114"/>
            </a:xfrm>
            <a:prstGeom prst="roundRect">
              <a:avLst>
                <a:gd name="adj" fmla="val 2324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F33F69F-7B90-323E-3FA3-2213E6FD3B50}"/>
                </a:ext>
              </a:extLst>
            </p:cNvPr>
            <p:cNvSpPr/>
            <p:nvPr/>
          </p:nvSpPr>
          <p:spPr>
            <a:xfrm rot="16200000">
              <a:off x="1387041" y="6446828"/>
              <a:ext cx="2238434" cy="11401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Tahoma" panose="020B0604030504040204" pitchFamily="34" charset="0"/>
                  <a:cs typeface="Poppins" panose="00000500000000000000" pitchFamily="2" charset="0"/>
                </a:rPr>
                <a:t>What number should</a:t>
              </a:r>
              <a:r>
                <a:rPr kumimoji="0" lang="en-GB" sz="2000" b="1" i="0" u="none" strike="noStrike" kern="1200" cap="none" spc="0" normalizeH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Tahoma" panose="020B0604030504040204" pitchFamily="34" charset="0"/>
                  <a:cs typeface="Poppins" panose="00000500000000000000" pitchFamily="2" charset="0"/>
                </a:rPr>
                <a:t> you call?</a:t>
              </a: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202A44"/>
                </a:solidFill>
                <a:effectLst/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endParaRPr>
            </a:p>
          </p:txBody>
        </p:sp>
        <p:pic>
          <p:nvPicPr>
            <p:cNvPr id="30" name="Graphic 29" descr="Receiver with solid fill">
              <a:extLst>
                <a:ext uri="{FF2B5EF4-FFF2-40B4-BE49-F238E27FC236}">
                  <a16:creationId xmlns:a16="http://schemas.microsoft.com/office/drawing/2014/main" id="{ABDB047A-718C-E59D-0F7A-827B6210E6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2033047" y="4777963"/>
              <a:ext cx="976652" cy="115713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20AD348-268E-2519-7950-9746EF7BE8FF}"/>
              </a:ext>
            </a:extLst>
          </p:cNvPr>
          <p:cNvGrpSpPr/>
          <p:nvPr/>
        </p:nvGrpSpPr>
        <p:grpSpPr>
          <a:xfrm rot="5400000">
            <a:off x="-1339463" y="1760696"/>
            <a:ext cx="1674233" cy="4180114"/>
            <a:chOff x="4279238" y="4479415"/>
            <a:chExt cx="2707574" cy="41801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C37AE3D-E755-3945-FA59-33CED2618287}"/>
                </a:ext>
              </a:extLst>
            </p:cNvPr>
            <p:cNvGrpSpPr/>
            <p:nvPr/>
          </p:nvGrpSpPr>
          <p:grpSpPr>
            <a:xfrm>
              <a:off x="4279238" y="4479415"/>
              <a:ext cx="2707574" cy="4180114"/>
              <a:chOff x="1258547" y="4479415"/>
              <a:chExt cx="2707574" cy="4180114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266B4A6-5F18-0842-AD31-9C3D74EFF303}"/>
                  </a:ext>
                </a:extLst>
              </p:cNvPr>
              <p:cNvSpPr/>
              <p:nvPr/>
            </p:nvSpPr>
            <p:spPr>
              <a:xfrm>
                <a:off x="1258547" y="4479415"/>
                <a:ext cx="2707574" cy="4180114"/>
              </a:xfrm>
              <a:prstGeom prst="roundRect">
                <a:avLst>
                  <a:gd name="adj" fmla="val 2324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301604A-CE9D-731B-5841-395AB538CA05}"/>
                  </a:ext>
                </a:extLst>
              </p:cNvPr>
              <p:cNvSpPr/>
              <p:nvPr/>
            </p:nvSpPr>
            <p:spPr>
              <a:xfrm rot="16200000">
                <a:off x="1610367" y="6103803"/>
                <a:ext cx="1789885" cy="20117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202A44"/>
                    </a:solidFill>
                    <a:effectLst/>
                    <a:uLnTx/>
                    <a:uFillTx/>
                    <a:latin typeface="Poppins" panose="00000500000000000000" pitchFamily="2" charset="0"/>
                    <a:ea typeface="Tahoma" panose="020B0604030504040204" pitchFamily="34" charset="0"/>
                    <a:cs typeface="Poppins" panose="00000500000000000000" pitchFamily="2" charset="0"/>
                  </a:rPr>
                  <a:t>What service should you ask for?</a:t>
                </a:r>
              </a:p>
            </p:txBody>
          </p:sp>
        </p:grpSp>
        <p:pic>
          <p:nvPicPr>
            <p:cNvPr id="48" name="Graphic 47" descr="Siren with solid fill">
              <a:extLst>
                <a:ext uri="{FF2B5EF4-FFF2-40B4-BE49-F238E27FC236}">
                  <a16:creationId xmlns:a16="http://schemas.microsoft.com/office/drawing/2014/main" id="{40C76F55-FE95-4D2E-0788-A2D5E2E51F9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5011250" y="4578277"/>
              <a:ext cx="1029501" cy="1609363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D79C5CB-FC0B-EE38-4D11-8EAB2C5CBDBD}"/>
              </a:ext>
            </a:extLst>
          </p:cNvPr>
          <p:cNvGrpSpPr/>
          <p:nvPr/>
        </p:nvGrpSpPr>
        <p:grpSpPr>
          <a:xfrm rot="5400000">
            <a:off x="-1339463" y="3536938"/>
            <a:ext cx="1674234" cy="4180114"/>
            <a:chOff x="7373528" y="4479415"/>
            <a:chExt cx="2707574" cy="41801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D95B190-CBEC-0DA8-2A79-2A741A62CE91}"/>
                </a:ext>
              </a:extLst>
            </p:cNvPr>
            <p:cNvGrpSpPr/>
            <p:nvPr/>
          </p:nvGrpSpPr>
          <p:grpSpPr>
            <a:xfrm>
              <a:off x="7373528" y="4479415"/>
              <a:ext cx="2707574" cy="4180114"/>
              <a:chOff x="1258547" y="4479415"/>
              <a:chExt cx="2707574" cy="4180114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160AC5CE-0FF4-4B6D-CD75-FCA9E220CD1B}"/>
                  </a:ext>
                </a:extLst>
              </p:cNvPr>
              <p:cNvSpPr/>
              <p:nvPr/>
            </p:nvSpPr>
            <p:spPr>
              <a:xfrm>
                <a:off x="1258547" y="4479415"/>
                <a:ext cx="2707574" cy="4180114"/>
              </a:xfrm>
              <a:prstGeom prst="roundRect">
                <a:avLst>
                  <a:gd name="adj" fmla="val 2324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1827422-00F2-3F70-8BB1-02D88D300F78}"/>
                  </a:ext>
                </a:extLst>
              </p:cNvPr>
              <p:cNvSpPr/>
              <p:nvPr/>
            </p:nvSpPr>
            <p:spPr>
              <a:xfrm rot="16200000">
                <a:off x="1592058" y="6255260"/>
                <a:ext cx="2085113" cy="16425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202A44"/>
                    </a:solidFill>
                    <a:effectLst/>
                    <a:uLnTx/>
                    <a:uFillTx/>
                    <a:latin typeface="Poppins" panose="00000500000000000000" pitchFamily="2" charset="0"/>
                    <a:ea typeface="Tahoma" panose="020B0604030504040204" pitchFamily="34" charset="0"/>
                    <a:cs typeface="Poppins" panose="00000500000000000000" pitchFamily="2" charset="0"/>
                  </a:rPr>
                  <a:t>What does the operator need to know? </a:t>
                </a:r>
              </a:p>
            </p:txBody>
          </p:sp>
        </p:grpSp>
        <p:pic>
          <p:nvPicPr>
            <p:cNvPr id="53" name="Graphic 52" descr="Call centre with solid fill">
              <a:extLst>
                <a:ext uri="{FF2B5EF4-FFF2-40B4-BE49-F238E27FC236}">
                  <a16:creationId xmlns:a16="http://schemas.microsoft.com/office/drawing/2014/main" id="{E1A200A6-8198-3F91-014A-7BB9CA0260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8175776" y="4579137"/>
              <a:ext cx="992321" cy="1570463"/>
            </a:xfrm>
            <a:prstGeom prst="rect">
              <a:avLst/>
            </a:prstGeom>
          </p:spPr>
        </p:pic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CCEB2429-BC56-20DC-D653-576E2DD7AC2E}"/>
              </a:ext>
            </a:extLst>
          </p:cNvPr>
          <p:cNvGrpSpPr>
            <a:grpSpLocks noChangeAspect="1"/>
          </p:cNvGrpSpPr>
          <p:nvPr/>
        </p:nvGrpSpPr>
        <p:grpSpPr>
          <a:xfrm>
            <a:off x="4192480" y="1063590"/>
            <a:ext cx="7613016" cy="6203679"/>
            <a:chOff x="0" y="0"/>
            <a:chExt cx="7467600" cy="600202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B07A5983-A730-654B-6640-3A0F278625D5}"/>
                </a:ext>
              </a:extLst>
            </p:cNvPr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661E7927-1A72-ECDB-D822-E4F8765612AC}"/>
                </a:ext>
              </a:extLst>
            </p:cNvPr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1C5B6D37-C525-1711-0B45-F0505C772DC7}"/>
                </a:ext>
              </a:extLst>
            </p:cNvPr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02329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18516 0.000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516 0.0004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18516 0.0004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7FF14F-009A-974A-434E-F7E355FEA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C2C92E94-6F7C-80E1-58F7-4197454174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2318" y="1078620"/>
            <a:ext cx="5180029" cy="5180029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CA6341-31AB-9879-4C19-39F5B5E6A568}"/>
              </a:ext>
            </a:extLst>
          </p:cNvPr>
          <p:cNvSpPr txBox="1"/>
          <p:nvPr/>
        </p:nvSpPr>
        <p:spPr>
          <a:xfrm>
            <a:off x="426866" y="182304"/>
            <a:ext cx="6029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Re-cap</a:t>
            </a: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5BA9559-AC1D-24F8-D762-BCD4C150DD30}"/>
              </a:ext>
            </a:extLst>
          </p:cNvPr>
          <p:cNvSpPr/>
          <p:nvPr/>
        </p:nvSpPr>
        <p:spPr>
          <a:xfrm>
            <a:off x="911529" y="1698170"/>
            <a:ext cx="2802577" cy="4417621"/>
          </a:xfrm>
          <a:custGeom>
            <a:avLst/>
            <a:gdLst>
              <a:gd name="csX0" fmla="*/ 467106 w 2802577"/>
              <a:gd name="csY0" fmla="*/ 0 h 4417621"/>
              <a:gd name="csX1" fmla="*/ 2335471 w 2802577"/>
              <a:gd name="csY1" fmla="*/ 0 h 4417621"/>
              <a:gd name="csX2" fmla="*/ 2802577 w 2802577"/>
              <a:gd name="csY2" fmla="*/ 467106 h 4417621"/>
              <a:gd name="csX3" fmla="*/ 2802577 w 2802577"/>
              <a:gd name="csY3" fmla="*/ 1306287 h 4417621"/>
              <a:gd name="csX4" fmla="*/ 2719450 w 2802577"/>
              <a:gd name="csY4" fmla="*/ 1306287 h 4417621"/>
              <a:gd name="csX5" fmla="*/ 2719450 w 2802577"/>
              <a:gd name="csY5" fmla="*/ 522525 h 4417621"/>
              <a:gd name="csX6" fmla="*/ 2280054 w 2802577"/>
              <a:gd name="csY6" fmla="*/ 83129 h 4417621"/>
              <a:gd name="csX7" fmla="*/ 522524 w 2802577"/>
              <a:gd name="csY7" fmla="*/ 83129 h 4417621"/>
              <a:gd name="csX8" fmla="*/ 83128 w 2802577"/>
              <a:gd name="csY8" fmla="*/ 522525 h 4417621"/>
              <a:gd name="csX9" fmla="*/ 83128 w 2802577"/>
              <a:gd name="csY9" fmla="*/ 3895099 h 4417621"/>
              <a:gd name="csX10" fmla="*/ 522524 w 2802577"/>
              <a:gd name="csY10" fmla="*/ 4334495 h 4417621"/>
              <a:gd name="csX11" fmla="*/ 2280054 w 2802577"/>
              <a:gd name="csY11" fmla="*/ 4334495 h 4417621"/>
              <a:gd name="csX12" fmla="*/ 2719450 w 2802577"/>
              <a:gd name="csY12" fmla="*/ 3895099 h 4417621"/>
              <a:gd name="csX13" fmla="*/ 2719450 w 2802577"/>
              <a:gd name="csY13" fmla="*/ 3158838 h 4417621"/>
              <a:gd name="csX14" fmla="*/ 2802577 w 2802577"/>
              <a:gd name="csY14" fmla="*/ 3158838 h 4417621"/>
              <a:gd name="csX15" fmla="*/ 2802577 w 2802577"/>
              <a:gd name="csY15" fmla="*/ 3950515 h 4417621"/>
              <a:gd name="csX16" fmla="*/ 2335471 w 2802577"/>
              <a:gd name="csY16" fmla="*/ 4417621 h 4417621"/>
              <a:gd name="csX17" fmla="*/ 467106 w 2802577"/>
              <a:gd name="csY17" fmla="*/ 4417621 h 4417621"/>
              <a:gd name="csX18" fmla="*/ 0 w 2802577"/>
              <a:gd name="csY18" fmla="*/ 3950515 h 4417621"/>
              <a:gd name="csX19" fmla="*/ 0 w 2802577"/>
              <a:gd name="csY19" fmla="*/ 467106 h 4417621"/>
              <a:gd name="csX20" fmla="*/ 467106 w 2802577"/>
              <a:gd name="csY20" fmla="*/ 0 h 44176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2802577" h="4417621">
                <a:moveTo>
                  <a:pt x="467106" y="0"/>
                </a:moveTo>
                <a:lnTo>
                  <a:pt x="2335471" y="0"/>
                </a:lnTo>
                <a:cubicBezTo>
                  <a:pt x="2593447" y="0"/>
                  <a:pt x="2802577" y="209130"/>
                  <a:pt x="2802577" y="467106"/>
                </a:cubicBezTo>
                <a:lnTo>
                  <a:pt x="2802577" y="1306287"/>
                </a:lnTo>
                <a:lnTo>
                  <a:pt x="2719450" y="1306287"/>
                </a:lnTo>
                <a:lnTo>
                  <a:pt x="2719450" y="522525"/>
                </a:lnTo>
                <a:cubicBezTo>
                  <a:pt x="2719450" y="279853"/>
                  <a:pt x="2522726" y="83129"/>
                  <a:pt x="2280054" y="83129"/>
                </a:cubicBezTo>
                <a:lnTo>
                  <a:pt x="522524" y="83129"/>
                </a:lnTo>
                <a:cubicBezTo>
                  <a:pt x="279852" y="83129"/>
                  <a:pt x="83128" y="279853"/>
                  <a:pt x="83128" y="522525"/>
                </a:cubicBezTo>
                <a:lnTo>
                  <a:pt x="83128" y="3895099"/>
                </a:lnTo>
                <a:cubicBezTo>
                  <a:pt x="83128" y="4137771"/>
                  <a:pt x="279852" y="4334495"/>
                  <a:pt x="522524" y="4334495"/>
                </a:cubicBezTo>
                <a:lnTo>
                  <a:pt x="2280054" y="4334495"/>
                </a:lnTo>
                <a:cubicBezTo>
                  <a:pt x="2522726" y="4334495"/>
                  <a:pt x="2719450" y="4137771"/>
                  <a:pt x="2719450" y="3895099"/>
                </a:cubicBezTo>
                <a:lnTo>
                  <a:pt x="2719450" y="3158838"/>
                </a:lnTo>
                <a:lnTo>
                  <a:pt x="2802577" y="3158838"/>
                </a:lnTo>
                <a:lnTo>
                  <a:pt x="2802577" y="3950515"/>
                </a:lnTo>
                <a:cubicBezTo>
                  <a:pt x="2802577" y="4208491"/>
                  <a:pt x="2593447" y="4417621"/>
                  <a:pt x="2335471" y="4417621"/>
                </a:cubicBezTo>
                <a:lnTo>
                  <a:pt x="467106" y="4417621"/>
                </a:lnTo>
                <a:cubicBezTo>
                  <a:pt x="209130" y="4417621"/>
                  <a:pt x="0" y="4208491"/>
                  <a:pt x="0" y="3950515"/>
                </a:cubicBezTo>
                <a:lnTo>
                  <a:pt x="0" y="467106"/>
                </a:lnTo>
                <a:cubicBezTo>
                  <a:pt x="0" y="209130"/>
                  <a:pt x="209130" y="0"/>
                  <a:pt x="46710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5DFF05E-8AA0-A56D-288D-3D55C046CAF3}"/>
              </a:ext>
            </a:extLst>
          </p:cNvPr>
          <p:cNvGrpSpPr/>
          <p:nvPr/>
        </p:nvGrpSpPr>
        <p:grpSpPr>
          <a:xfrm>
            <a:off x="4689846" y="1698168"/>
            <a:ext cx="6518021" cy="4417622"/>
            <a:chOff x="4689846" y="1698168"/>
            <a:chExt cx="6518021" cy="4417622"/>
          </a:xfrm>
        </p:grpSpPr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93BEE98-3387-091C-3007-EDF97B6950A4}"/>
                </a:ext>
              </a:extLst>
            </p:cNvPr>
            <p:cNvSpPr/>
            <p:nvPr/>
          </p:nvSpPr>
          <p:spPr>
            <a:xfrm>
              <a:off x="4689846" y="169816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45238BD3-8457-2868-2C16-623635C7100F}"/>
                </a:ext>
              </a:extLst>
            </p:cNvPr>
            <p:cNvSpPr/>
            <p:nvPr/>
          </p:nvSpPr>
          <p:spPr>
            <a:xfrm rot="10800000">
              <a:off x="4710657" y="484512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58C69BA2-BE80-41A8-5B16-BC0F99025631}"/>
                </a:ext>
              </a:extLst>
            </p:cNvPr>
            <p:cNvSpPr/>
            <p:nvPr/>
          </p:nvSpPr>
          <p:spPr>
            <a:xfrm rot="10800000">
              <a:off x="8405290" y="1698169"/>
              <a:ext cx="2802577" cy="4417621"/>
            </a:xfrm>
            <a:custGeom>
              <a:avLst/>
              <a:gdLst>
                <a:gd name="csX0" fmla="*/ 467106 w 2802577"/>
                <a:gd name="csY0" fmla="*/ 0 h 4417621"/>
                <a:gd name="csX1" fmla="*/ 2335471 w 2802577"/>
                <a:gd name="csY1" fmla="*/ 0 h 4417621"/>
                <a:gd name="csX2" fmla="*/ 2802577 w 2802577"/>
                <a:gd name="csY2" fmla="*/ 467106 h 4417621"/>
                <a:gd name="csX3" fmla="*/ 2802577 w 2802577"/>
                <a:gd name="csY3" fmla="*/ 1306287 h 4417621"/>
                <a:gd name="csX4" fmla="*/ 2719450 w 2802577"/>
                <a:gd name="csY4" fmla="*/ 1306287 h 4417621"/>
                <a:gd name="csX5" fmla="*/ 2719450 w 2802577"/>
                <a:gd name="csY5" fmla="*/ 522525 h 4417621"/>
                <a:gd name="csX6" fmla="*/ 2280054 w 2802577"/>
                <a:gd name="csY6" fmla="*/ 83129 h 4417621"/>
                <a:gd name="csX7" fmla="*/ 522524 w 2802577"/>
                <a:gd name="csY7" fmla="*/ 83129 h 4417621"/>
                <a:gd name="csX8" fmla="*/ 83128 w 2802577"/>
                <a:gd name="csY8" fmla="*/ 522525 h 4417621"/>
                <a:gd name="csX9" fmla="*/ 83128 w 2802577"/>
                <a:gd name="csY9" fmla="*/ 3895099 h 4417621"/>
                <a:gd name="csX10" fmla="*/ 522524 w 2802577"/>
                <a:gd name="csY10" fmla="*/ 4334495 h 4417621"/>
                <a:gd name="csX11" fmla="*/ 2280054 w 2802577"/>
                <a:gd name="csY11" fmla="*/ 4334495 h 4417621"/>
                <a:gd name="csX12" fmla="*/ 2719450 w 2802577"/>
                <a:gd name="csY12" fmla="*/ 3895099 h 4417621"/>
                <a:gd name="csX13" fmla="*/ 2719450 w 2802577"/>
                <a:gd name="csY13" fmla="*/ 3158838 h 4417621"/>
                <a:gd name="csX14" fmla="*/ 2802577 w 2802577"/>
                <a:gd name="csY14" fmla="*/ 3158838 h 4417621"/>
                <a:gd name="csX15" fmla="*/ 2802577 w 2802577"/>
                <a:gd name="csY15" fmla="*/ 3950515 h 4417621"/>
                <a:gd name="csX16" fmla="*/ 2335471 w 2802577"/>
                <a:gd name="csY16" fmla="*/ 4417621 h 4417621"/>
                <a:gd name="csX17" fmla="*/ 467106 w 2802577"/>
                <a:gd name="csY17" fmla="*/ 4417621 h 4417621"/>
                <a:gd name="csX18" fmla="*/ 0 w 2802577"/>
                <a:gd name="csY18" fmla="*/ 3950515 h 4417621"/>
                <a:gd name="csX19" fmla="*/ 0 w 2802577"/>
                <a:gd name="csY19" fmla="*/ 467106 h 4417621"/>
                <a:gd name="csX20" fmla="*/ 467106 w 2802577"/>
                <a:gd name="csY20" fmla="*/ 0 h 44176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2802577" h="4417621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306287"/>
                  </a:lnTo>
                  <a:lnTo>
                    <a:pt x="2719450" y="1306287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3895099"/>
                  </a:lnTo>
                  <a:cubicBezTo>
                    <a:pt x="83128" y="4137771"/>
                    <a:pt x="279852" y="4334495"/>
                    <a:pt x="522524" y="4334495"/>
                  </a:cubicBezTo>
                  <a:lnTo>
                    <a:pt x="2280054" y="4334495"/>
                  </a:lnTo>
                  <a:cubicBezTo>
                    <a:pt x="2522726" y="4334495"/>
                    <a:pt x="2719450" y="4137771"/>
                    <a:pt x="2719450" y="3895099"/>
                  </a:cubicBezTo>
                  <a:lnTo>
                    <a:pt x="2719450" y="3158838"/>
                  </a:lnTo>
                  <a:lnTo>
                    <a:pt x="2802577" y="3158838"/>
                  </a:lnTo>
                  <a:lnTo>
                    <a:pt x="2802577" y="3950515"/>
                  </a:lnTo>
                  <a:cubicBezTo>
                    <a:pt x="2802577" y="4208491"/>
                    <a:pt x="2593447" y="4417621"/>
                    <a:pt x="2335471" y="4417621"/>
                  </a:cubicBezTo>
                  <a:lnTo>
                    <a:pt x="467106" y="4417621"/>
                  </a:lnTo>
                  <a:cubicBezTo>
                    <a:pt x="209130" y="4417621"/>
                    <a:pt x="0" y="4208491"/>
                    <a:pt x="0" y="3950515"/>
                  </a:cubicBez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FCF8088-119C-9C02-52F5-166F7887EE81}"/>
              </a:ext>
            </a:extLst>
          </p:cNvPr>
          <p:cNvSpPr txBox="1"/>
          <p:nvPr/>
        </p:nvSpPr>
        <p:spPr>
          <a:xfrm>
            <a:off x="1141218" y="3220840"/>
            <a:ext cx="21987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How does the fire service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help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your community?</a:t>
            </a:r>
          </a:p>
        </p:txBody>
      </p: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D4A20A96-55F7-F976-C995-CF3E14BF5B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995" y="2669401"/>
            <a:ext cx="914400" cy="914400"/>
          </a:xfrm>
          <a:prstGeom prst="rect">
            <a:avLst/>
          </a:prstGeom>
        </p:spPr>
      </p:pic>
      <p:pic>
        <p:nvPicPr>
          <p:cNvPr id="40" name="Graphic 39" descr="Water with solid fill">
            <a:extLst>
              <a:ext uri="{FF2B5EF4-FFF2-40B4-BE49-F238E27FC236}">
                <a16:creationId xmlns:a16="http://schemas.microsoft.com/office/drawing/2014/main" id="{B1D794FD-AEA4-D87D-5F7E-6071728295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60645">
            <a:off x="4379561" y="4294048"/>
            <a:ext cx="790732" cy="790732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5203A79C-BC18-728A-E510-AC33499ECA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9992" y="2669401"/>
            <a:ext cx="914400" cy="9144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D6F6813-0D9D-7921-2B3A-35E90E93CBDF}"/>
              </a:ext>
            </a:extLst>
          </p:cNvPr>
          <p:cNvSpPr txBox="1"/>
          <p:nvPr/>
        </p:nvSpPr>
        <p:spPr>
          <a:xfrm>
            <a:off x="4887880" y="3220840"/>
            <a:ext cx="24065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specialist equipment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do firefighters use in water emergencies?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BC7E91-3F29-3401-4DAE-0E03ABF78E84}"/>
              </a:ext>
            </a:extLst>
          </p:cNvPr>
          <p:cNvSpPr txBox="1"/>
          <p:nvPr/>
        </p:nvSpPr>
        <p:spPr>
          <a:xfrm>
            <a:off x="8621416" y="3220840"/>
            <a:ext cx="24250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Who should you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ask for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when calling 999 in an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inland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water emergency?</a:t>
            </a:r>
          </a:p>
        </p:txBody>
      </p:sp>
      <p:pic>
        <p:nvPicPr>
          <p:cNvPr id="48" name="Graphic 47" descr="Water with solid fill">
            <a:extLst>
              <a:ext uri="{FF2B5EF4-FFF2-40B4-BE49-F238E27FC236}">
                <a16:creationId xmlns:a16="http://schemas.microsoft.com/office/drawing/2014/main" id="{1633F8DA-1514-BD65-9AF1-FFE45CD22D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6312" y="3510670"/>
            <a:ext cx="523872" cy="523872"/>
          </a:xfrm>
          <a:prstGeom prst="rect">
            <a:avLst/>
          </a:prstGeom>
        </p:spPr>
      </p:pic>
      <p:pic>
        <p:nvPicPr>
          <p:cNvPr id="49" name="Graphic 48" descr="Water with solid fill">
            <a:extLst>
              <a:ext uri="{FF2B5EF4-FFF2-40B4-BE49-F238E27FC236}">
                <a16:creationId xmlns:a16="http://schemas.microsoft.com/office/drawing/2014/main" id="{6807A7BA-F3C0-A9C1-1714-EEA0E6B205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3087" y="3452994"/>
            <a:ext cx="523872" cy="523872"/>
          </a:xfrm>
          <a:prstGeom prst="rect">
            <a:avLst/>
          </a:prstGeom>
        </p:spPr>
      </p:pic>
      <p:pic>
        <p:nvPicPr>
          <p:cNvPr id="50" name="Graphic 49" descr="Water with solid fill">
            <a:extLst>
              <a:ext uri="{FF2B5EF4-FFF2-40B4-BE49-F238E27FC236}">
                <a16:creationId xmlns:a16="http://schemas.microsoft.com/office/drawing/2014/main" id="{CC94E845-5941-5D6B-7DCF-D906F0F3AA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60645">
            <a:off x="8068851" y="4273998"/>
            <a:ext cx="790732" cy="790732"/>
          </a:xfrm>
          <a:prstGeom prst="rect">
            <a:avLst/>
          </a:prstGeom>
        </p:spPr>
      </p:pic>
      <p:pic>
        <p:nvPicPr>
          <p:cNvPr id="5" name="Graphic 4" descr="Neighbourhood with solid fill">
            <a:extLst>
              <a:ext uri="{FF2B5EF4-FFF2-40B4-BE49-F238E27FC236}">
                <a16:creationId xmlns:a16="http://schemas.microsoft.com/office/drawing/2014/main" id="{D5BB4895-8A98-749C-FEDE-4CE751D0D2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6245" y="2062376"/>
            <a:ext cx="914400" cy="914400"/>
          </a:xfrm>
          <a:prstGeom prst="rect">
            <a:avLst/>
          </a:prstGeom>
        </p:spPr>
      </p:pic>
      <p:pic>
        <p:nvPicPr>
          <p:cNvPr id="6" name="Picture 8" descr="Rope, floating, throw, lifesaving, rescue icon - Download on Iconfinder">
            <a:extLst>
              <a:ext uri="{FF2B5EF4-FFF2-40B4-BE49-F238E27FC236}">
                <a16:creationId xmlns:a16="http://schemas.microsoft.com/office/drawing/2014/main" id="{84EFD7E0-BCA3-F8E4-A04D-BA6BEF5A3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83" y="2164530"/>
            <a:ext cx="842391" cy="84239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F78B1-955B-4DA0-CD08-268C58805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5915" y1="16019" x2="35915" y2="16019"/>
                        <a14:foregroundMark x1="36620" y1="10680" x2="36620" y2="10680"/>
                        <a14:foregroundMark x1="40141" y1="25243" x2="40141" y2="25243"/>
                        <a14:foregroundMark x1="50000" y1="24272" x2="50000" y2="24272"/>
                        <a14:foregroundMark x1="28169" y1="25728" x2="28169" y2="25728"/>
                        <a14:foregroundMark x1="28873" y1="50971" x2="28873" y2="50971"/>
                        <a14:foregroundMark x1="34507" y1="43689" x2="34507" y2="43689"/>
                        <a14:foregroundMark x1="46479" y1="39806" x2="46479" y2="39806"/>
                        <a14:backgroundMark x1="27465" y1="24757" x2="27465" y2="24757"/>
                      </a14:backgroundRemoval>
                    </a14:imgEffect>
                    <a14:imgEffect>
                      <a14:sharpenSoften amount="77000"/>
                    </a14:imgEffect>
                    <a14:imgEffect>
                      <a14:brightnessContrast bright="100000" contras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4990" y="1939457"/>
            <a:ext cx="883284" cy="12813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Home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95AD5697-E91B-1946-33FC-2EFB855F89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7743" y="178881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23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3B98A6BA-AF5E-50FA-1CC9-CCBDBCDE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4476750"/>
            <a:ext cx="12992100" cy="17437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D79CC9-7FA6-D8BD-321A-DCFC6AF4C2BA}"/>
              </a:ext>
            </a:extLst>
          </p:cNvPr>
          <p:cNvSpPr txBox="1"/>
          <p:nvPr/>
        </p:nvSpPr>
        <p:spPr>
          <a:xfrm>
            <a:off x="9305925" y="-525303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5B491-746F-5533-C991-95026860D23D}"/>
              </a:ext>
            </a:extLst>
          </p:cNvPr>
          <p:cNvSpPr txBox="1"/>
          <p:nvPr/>
        </p:nvSpPr>
        <p:spPr>
          <a:xfrm>
            <a:off x="527833" y="4132309"/>
            <a:ext cx="3548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Water Safety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074F06-4692-DBB1-8813-8D9CC85A6413}"/>
              </a:ext>
            </a:extLst>
          </p:cNvPr>
          <p:cNvSpPr txBox="1"/>
          <p:nvPr/>
        </p:nvSpPr>
        <p:spPr>
          <a:xfrm>
            <a:off x="527833" y="5616933"/>
            <a:ext cx="46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Let’s talk about how you</a:t>
            </a:r>
            <a:r>
              <a:rPr kumimoji="0" lang="en-GB" sz="1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can keep yourself and others safe around water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2" name="Graphic 1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F2B16576-D598-94B9-4C84-EA78859500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833" y="3309257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55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0A6A58-A85A-93A2-5CC7-3341A4823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8801A7-0813-2D5D-A54A-3B48C59ED8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376" y="1975570"/>
            <a:ext cx="4588824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want you to come away from today’s session…</a:t>
            </a:r>
            <a:endParaRPr lang="en-GB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223CA2D3-719A-DECD-4422-BAF5F4D460CA}"/>
              </a:ext>
            </a:extLst>
          </p:cNvPr>
          <p:cNvSpPr txBox="1">
            <a:spLocks/>
          </p:cNvSpPr>
          <p:nvPr/>
        </p:nvSpPr>
        <p:spPr>
          <a:xfrm>
            <a:off x="7975703" y="2967335"/>
            <a:ext cx="3187597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Identifying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safety signs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designed to keep you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safe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around water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3FFF5F-DF23-56E4-DBC8-59E6BC838B7D}"/>
              </a:ext>
            </a:extLst>
          </p:cNvPr>
          <p:cNvCxnSpPr>
            <a:cxnSpLocks/>
          </p:cNvCxnSpPr>
          <p:nvPr/>
        </p:nvCxnSpPr>
        <p:spPr>
          <a:xfrm>
            <a:off x="551045" y="2316072"/>
            <a:ext cx="0" cy="185456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A8CD8D23-58D6-3EE5-BCB8-D68E23272AD8}"/>
              </a:ext>
            </a:extLst>
          </p:cNvPr>
          <p:cNvSpPr/>
          <p:nvPr/>
        </p:nvSpPr>
        <p:spPr>
          <a:xfrm>
            <a:off x="6247655" y="8597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D6C5B19F-7212-5C9F-E4CE-E1AC2242B397}"/>
              </a:ext>
            </a:extLst>
          </p:cNvPr>
          <p:cNvSpPr/>
          <p:nvPr/>
        </p:nvSpPr>
        <p:spPr>
          <a:xfrm rot="10083696">
            <a:off x="6243505" y="8454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623BF4-578A-CAEC-A0F1-3F120653F5BC}"/>
              </a:ext>
            </a:extLst>
          </p:cNvPr>
          <p:cNvSpPr txBox="1"/>
          <p:nvPr/>
        </p:nvSpPr>
        <p:spPr>
          <a:xfrm>
            <a:off x="7902370" y="1098489"/>
            <a:ext cx="3334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Understanding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water safety code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and how it can keep you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AC383F7-2786-A1B0-D71F-8FC38ED4D43E}"/>
              </a:ext>
            </a:extLst>
          </p:cNvPr>
          <p:cNvSpPr/>
          <p:nvPr/>
        </p:nvSpPr>
        <p:spPr>
          <a:xfrm>
            <a:off x="6247656" y="2781224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602BFBBF-565E-5A96-A3F4-2616BFECABC5}"/>
              </a:ext>
            </a:extLst>
          </p:cNvPr>
          <p:cNvSpPr/>
          <p:nvPr/>
        </p:nvSpPr>
        <p:spPr>
          <a:xfrm rot="1613137">
            <a:off x="6243506" y="2766875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11CDA43-2F05-3C3F-7C8E-FD9AF976D63C}"/>
              </a:ext>
            </a:extLst>
          </p:cNvPr>
          <p:cNvSpPr/>
          <p:nvPr/>
        </p:nvSpPr>
        <p:spPr>
          <a:xfrm>
            <a:off x="6247656" y="46436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90D20272-D865-A433-055A-47B400B452AC}"/>
              </a:ext>
            </a:extLst>
          </p:cNvPr>
          <p:cNvSpPr/>
          <p:nvPr/>
        </p:nvSpPr>
        <p:spPr>
          <a:xfrm rot="11179502">
            <a:off x="6243506" y="46293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B2F04083-799A-6C94-457B-2EC88947A327}"/>
              </a:ext>
            </a:extLst>
          </p:cNvPr>
          <p:cNvSpPr txBox="1">
            <a:spLocks/>
          </p:cNvSpPr>
          <p:nvPr/>
        </p:nvSpPr>
        <p:spPr>
          <a:xfrm>
            <a:off x="7943340" y="4868396"/>
            <a:ext cx="3040478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Knowing what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cold-water shock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is and how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float to live</a:t>
            </a: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FFAD05B0-3FD7-69D6-3E2D-3FC1C6F66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1" y="281653"/>
            <a:ext cx="2066592" cy="622944"/>
          </a:xfrm>
          <a:prstGeom prst="rect">
            <a:avLst/>
          </a:prstGeom>
        </p:spPr>
      </p:pic>
      <p:pic>
        <p:nvPicPr>
          <p:cNvPr id="7" name="Graphic 6" descr="Target with solid fill">
            <a:extLst>
              <a:ext uri="{FF2B5EF4-FFF2-40B4-BE49-F238E27FC236}">
                <a16:creationId xmlns:a16="http://schemas.microsoft.com/office/drawing/2014/main" id="{1FEE1B8A-55A5-FDFB-3275-70167EE49E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1098489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4DF334-09E0-0CF3-00D5-F845037204C0}"/>
              </a:ext>
            </a:extLst>
          </p:cNvPr>
          <p:cNvSpPr/>
          <p:nvPr/>
        </p:nvSpPr>
        <p:spPr>
          <a:xfrm>
            <a:off x="0" y="2249193"/>
            <a:ext cx="527710" cy="1989432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1" name="Graphic 10" descr="Target with solid fill">
            <a:extLst>
              <a:ext uri="{FF2B5EF4-FFF2-40B4-BE49-F238E27FC236}">
                <a16:creationId xmlns:a16="http://schemas.microsoft.com/office/drawing/2014/main" id="{108A39DB-653E-5ECD-4850-887AD2CEA9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3018730"/>
            <a:ext cx="914400" cy="914400"/>
          </a:xfrm>
          <a:prstGeom prst="rect">
            <a:avLst/>
          </a:prstGeom>
        </p:spPr>
      </p:pic>
      <p:pic>
        <p:nvPicPr>
          <p:cNvPr id="12" name="Graphic 11" descr="Target with solid fill">
            <a:extLst>
              <a:ext uri="{FF2B5EF4-FFF2-40B4-BE49-F238E27FC236}">
                <a16:creationId xmlns:a16="http://schemas.microsoft.com/office/drawing/2014/main" id="{139F3A0B-FA8B-656C-6EB2-F7BB624E25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5988" y="48811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79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 animBg="1"/>
      <p:bldP spid="43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CCC79-0884-844A-6590-955ACAC70A1B}"/>
              </a:ext>
            </a:extLst>
          </p:cNvPr>
          <p:cNvSpPr txBox="1">
            <a:spLocks/>
          </p:cNvSpPr>
          <p:nvPr/>
        </p:nvSpPr>
        <p:spPr>
          <a:xfrm>
            <a:off x="2890039" y="574636"/>
            <a:ext cx="858906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The Water Safety Code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8F72BC-F1AE-7293-E97C-4648A6B85A5E}"/>
              </a:ext>
            </a:extLst>
          </p:cNvPr>
          <p:cNvSpPr txBox="1">
            <a:spLocks/>
          </p:cNvSpPr>
          <p:nvPr/>
        </p:nvSpPr>
        <p:spPr>
          <a:xfrm>
            <a:off x="883286" y="1453779"/>
            <a:ext cx="105211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Knowing the key parts of the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Water Safety Code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can help you keep yourself and others safe!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If it doesn’t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feel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safe, have the confidence to speak up and say something to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prevent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serious consequences.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6E8E0C-9295-80E4-4655-2E2CAE995131}"/>
              </a:ext>
            </a:extLst>
          </p:cNvPr>
          <p:cNvSpPr/>
          <p:nvPr/>
        </p:nvSpPr>
        <p:spPr>
          <a:xfrm>
            <a:off x="5007428" y="3352329"/>
            <a:ext cx="2177143" cy="2002971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2667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9D0B96-F921-27EE-F9C2-5275B292F078}"/>
              </a:ext>
            </a:extLst>
          </p:cNvPr>
          <p:cNvSpPr/>
          <p:nvPr/>
        </p:nvSpPr>
        <p:spPr>
          <a:xfrm>
            <a:off x="5404756" y="3727885"/>
            <a:ext cx="1382486" cy="1251858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1040" name="Connector: Elbow 1039">
            <a:extLst>
              <a:ext uri="{FF2B5EF4-FFF2-40B4-BE49-F238E27FC236}">
                <a16:creationId xmlns:a16="http://schemas.microsoft.com/office/drawing/2014/main" id="{1EAC29C6-755B-8546-FA16-9D8FD3E2423C}"/>
              </a:ext>
            </a:extLst>
          </p:cNvPr>
          <p:cNvCxnSpPr>
            <a:cxnSpLocks/>
          </p:cNvCxnSpPr>
          <p:nvPr/>
        </p:nvCxnSpPr>
        <p:spPr>
          <a:xfrm flipV="1">
            <a:off x="6926960" y="4979743"/>
            <a:ext cx="1014708" cy="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6" name="Connector: Elbow 1035">
            <a:extLst>
              <a:ext uri="{FF2B5EF4-FFF2-40B4-BE49-F238E27FC236}">
                <a16:creationId xmlns:a16="http://schemas.microsoft.com/office/drawing/2014/main" id="{15851EDA-B996-BB81-8DA4-32FA558DFA8A}"/>
              </a:ext>
            </a:extLst>
          </p:cNvPr>
          <p:cNvCxnSpPr>
            <a:cxnSpLocks/>
          </p:cNvCxnSpPr>
          <p:nvPr/>
        </p:nvCxnSpPr>
        <p:spPr>
          <a:xfrm flipV="1">
            <a:off x="6926960" y="3710388"/>
            <a:ext cx="1014708" cy="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A307DB-2BDB-C7F3-B6B4-723DCEF22C66}"/>
              </a:ext>
            </a:extLst>
          </p:cNvPr>
          <p:cNvGrpSpPr/>
          <p:nvPr/>
        </p:nvGrpSpPr>
        <p:grpSpPr>
          <a:xfrm>
            <a:off x="747439" y="4316961"/>
            <a:ext cx="3393361" cy="1325563"/>
            <a:chOff x="952430" y="4290639"/>
            <a:chExt cx="3393361" cy="13255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80DE49E-1B15-11B8-1C4D-C73E579A77D2}"/>
                </a:ext>
              </a:extLst>
            </p:cNvPr>
            <p:cNvGrpSpPr/>
            <p:nvPr/>
          </p:nvGrpSpPr>
          <p:grpSpPr>
            <a:xfrm>
              <a:off x="952430" y="4541948"/>
              <a:ext cx="3393361" cy="813352"/>
              <a:chOff x="1188055" y="675481"/>
              <a:chExt cx="3393361" cy="813352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768E2086-1E65-B780-5B91-D61D0EDABCDD}"/>
                  </a:ext>
                </a:extLst>
              </p:cNvPr>
              <p:cNvSpPr/>
              <p:nvPr/>
            </p:nvSpPr>
            <p:spPr>
              <a:xfrm>
                <a:off x="1188055" y="675481"/>
                <a:ext cx="2797629" cy="81335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413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282AD19-4538-3B62-384E-32A5E36E71BF}"/>
                  </a:ext>
                </a:extLst>
              </p:cNvPr>
              <p:cNvSpPr/>
              <p:nvPr/>
            </p:nvSpPr>
            <p:spPr>
              <a:xfrm>
                <a:off x="4069787" y="859786"/>
                <a:ext cx="511629" cy="5069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159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Graphic 41" descr="Caret Left with solid fill">
              <a:extLst>
                <a:ext uri="{FF2B5EF4-FFF2-40B4-BE49-F238E27FC236}">
                  <a16:creationId xmlns:a16="http://schemas.microsoft.com/office/drawing/2014/main" id="{97AC498E-4207-B0A2-E0BE-F2264788A37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55147" y="4777572"/>
              <a:ext cx="404342" cy="404342"/>
            </a:xfrm>
            <a:prstGeom prst="rect">
              <a:avLst/>
            </a:prstGeom>
          </p:spPr>
        </p:pic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48CBF795-31E9-266E-700C-65311400D0CA}"/>
                </a:ext>
              </a:extLst>
            </p:cNvPr>
            <p:cNvSpPr txBox="1">
              <a:spLocks/>
            </p:cNvSpPr>
            <p:nvPr/>
          </p:nvSpPr>
          <p:spPr>
            <a:xfrm>
              <a:off x="1979556" y="4290639"/>
              <a:ext cx="1459809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Aptos Display" panose="020F0302020204030204"/>
                  <a:ea typeface="+mj-ea"/>
                  <a:cs typeface="+mj-cs"/>
                </a:rPr>
                <a:t>Stay Together</a:t>
              </a:r>
            </a:p>
          </p:txBody>
        </p:sp>
        <p:pic>
          <p:nvPicPr>
            <p:cNvPr id="43" name="Picture 2" descr="Team Building Icon at Vectorified.com | Collection of Team Building ...">
              <a:extLst>
                <a:ext uri="{FF2B5EF4-FFF2-40B4-BE49-F238E27FC236}">
                  <a16:creationId xmlns:a16="http://schemas.microsoft.com/office/drawing/2014/main" id="{DFFAF56E-078F-63BA-BFBA-822BCDE33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16" b="89451" l="5485" r="95359">
                          <a14:foregroundMark x1="21941" y1="68354" x2="21941" y2="68354"/>
                          <a14:foregroundMark x1="9916" y1="52954" x2="9916" y2="52954"/>
                          <a14:foregroundMark x1="5907" y1="70464" x2="5907" y2="70464"/>
                          <a14:foregroundMark x1="19409" y1="38397" x2="19409" y2="38397"/>
                          <a14:foregroundMark x1="56118" y1="35021" x2="56118" y2="35021"/>
                          <a14:foregroundMark x1="81646" y1="38819" x2="81646" y2="38819"/>
                          <a14:foregroundMark x1="84810" y1="70042" x2="84810" y2="70042"/>
                          <a14:foregroundMark x1="92827" y1="72574" x2="92827" y2="72574"/>
                          <a14:foregroundMark x1="95359" y1="71941" x2="95359" y2="71941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652" y="4541948"/>
              <a:ext cx="759789" cy="759789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Graphic 46" descr="Wave with solid fill">
            <a:extLst>
              <a:ext uri="{FF2B5EF4-FFF2-40B4-BE49-F238E27FC236}">
                <a16:creationId xmlns:a16="http://schemas.microsoft.com/office/drawing/2014/main" id="{77F669AC-FEB1-DD3D-DEA4-3AC3A6DA83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3811853"/>
            <a:ext cx="914400" cy="91440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F79EAD5-5086-6FA3-DBB7-18E3BA562EF3}"/>
              </a:ext>
            </a:extLst>
          </p:cNvPr>
          <p:cNvGrpSpPr/>
          <p:nvPr/>
        </p:nvGrpSpPr>
        <p:grpSpPr>
          <a:xfrm>
            <a:off x="747440" y="3019503"/>
            <a:ext cx="3398425" cy="1325563"/>
            <a:chOff x="965201" y="3003919"/>
            <a:chExt cx="3398425" cy="13255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00AB229-7422-E2DB-0FE5-365BB2C05DA1}"/>
                </a:ext>
              </a:extLst>
            </p:cNvPr>
            <p:cNvGrpSpPr/>
            <p:nvPr/>
          </p:nvGrpSpPr>
          <p:grpSpPr>
            <a:xfrm>
              <a:off x="965201" y="3283184"/>
              <a:ext cx="3398425" cy="813352"/>
              <a:chOff x="965201" y="3283184"/>
              <a:chExt cx="3398425" cy="81335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E73E8D1-450C-D5A7-E046-6AB68BDEC602}"/>
                  </a:ext>
                </a:extLst>
              </p:cNvPr>
              <p:cNvGrpSpPr/>
              <p:nvPr/>
            </p:nvGrpSpPr>
            <p:grpSpPr>
              <a:xfrm>
                <a:off x="965201" y="3283184"/>
                <a:ext cx="3398425" cy="813352"/>
                <a:chOff x="1122679" y="2549982"/>
                <a:chExt cx="3398425" cy="813352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A78B31FE-DA56-EA2D-43A9-7EC4F510C573}"/>
                    </a:ext>
                  </a:extLst>
                </p:cNvPr>
                <p:cNvSpPr/>
                <p:nvPr/>
              </p:nvSpPr>
              <p:spPr>
                <a:xfrm>
                  <a:off x="1122679" y="2549982"/>
                  <a:ext cx="2797629" cy="81335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2413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57CB96DC-C805-9063-B371-AC9C3C25383F}"/>
                    </a:ext>
                  </a:extLst>
                </p:cNvPr>
                <p:cNvSpPr/>
                <p:nvPr/>
              </p:nvSpPr>
              <p:spPr>
                <a:xfrm>
                  <a:off x="4009475" y="2702917"/>
                  <a:ext cx="511629" cy="50698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215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1" name="Graphic 10" descr="Caret Left with solid fill">
                <a:extLst>
                  <a:ext uri="{FF2B5EF4-FFF2-40B4-BE49-F238E27FC236}">
                    <a16:creationId xmlns:a16="http://schemas.microsoft.com/office/drawing/2014/main" id="{811662CB-EFB7-9500-6EC3-ABD9CAAD1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865660" y="3487438"/>
                <a:ext cx="404342" cy="404342"/>
              </a:xfrm>
              <a:prstGeom prst="rect">
                <a:avLst/>
              </a:prstGeom>
            </p:spPr>
          </p:pic>
        </p:grp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E5AADDC0-B649-D1BF-1CF6-E2F882BF9F0B}"/>
                </a:ext>
              </a:extLst>
            </p:cNvPr>
            <p:cNvSpPr txBox="1">
              <a:spLocks/>
            </p:cNvSpPr>
            <p:nvPr/>
          </p:nvSpPr>
          <p:spPr>
            <a:xfrm>
              <a:off x="1943291" y="3003919"/>
              <a:ext cx="152918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Aptos Display" panose="020F0302020204030204"/>
                  <a:ea typeface="+mj-ea"/>
                  <a:cs typeface="+mj-cs"/>
                </a:rPr>
                <a:t>Stop and Think</a:t>
              </a:r>
            </a:p>
          </p:txBody>
        </p:sp>
        <p:pic>
          <p:nvPicPr>
            <p:cNvPr id="1031" name="Picture 2" descr="Stop Sign Hand Black And White">
              <a:extLst>
                <a:ext uri="{FF2B5EF4-FFF2-40B4-BE49-F238E27FC236}">
                  <a16:creationId xmlns:a16="http://schemas.microsoft.com/office/drawing/2014/main" id="{8B1F14E9-E72C-D8AE-D000-3D5E06870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4902" y1="29412" x2="54902" y2="29412"/>
                          <a14:foregroundMark x1="65850" y1="27941" x2="65850" y2="27941"/>
                          <a14:foregroundMark x1="28105" y1="13725" x2="28105" y2="13725"/>
                        </a14:backgroundRemoval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441" y="3353113"/>
              <a:ext cx="687898" cy="673094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C3D5D10-821A-FCC7-23C7-7B46A46E3B61}"/>
              </a:ext>
            </a:extLst>
          </p:cNvPr>
          <p:cNvGrpSpPr/>
          <p:nvPr/>
        </p:nvGrpSpPr>
        <p:grpSpPr>
          <a:xfrm>
            <a:off x="7981231" y="4269053"/>
            <a:ext cx="3384038" cy="1325563"/>
            <a:chOff x="7981231" y="4269053"/>
            <a:chExt cx="3384038" cy="132556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A3D3E68-7641-D4FF-1663-6793564E94E3}"/>
                </a:ext>
              </a:extLst>
            </p:cNvPr>
            <p:cNvGrpSpPr/>
            <p:nvPr/>
          </p:nvGrpSpPr>
          <p:grpSpPr>
            <a:xfrm>
              <a:off x="7981231" y="4541948"/>
              <a:ext cx="3384038" cy="813352"/>
              <a:chOff x="7981231" y="4541948"/>
              <a:chExt cx="3384038" cy="813352"/>
            </a:xfrm>
          </p:grpSpPr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8964E27E-EC2C-1E79-39C7-1A4CEAADDE6C}"/>
                  </a:ext>
                </a:extLst>
              </p:cNvPr>
              <p:cNvGrpSpPr/>
              <p:nvPr/>
            </p:nvGrpSpPr>
            <p:grpSpPr>
              <a:xfrm rot="10800000">
                <a:off x="7981231" y="4541948"/>
                <a:ext cx="3384038" cy="813352"/>
                <a:chOff x="967688" y="2794505"/>
                <a:chExt cx="3384038" cy="813352"/>
              </a:xfrm>
            </p:grpSpPr>
            <p:sp>
              <p:nvSpPr>
                <p:cNvPr id="1038" name="Rectangle: Rounded Corners 1037">
                  <a:extLst>
                    <a:ext uri="{FF2B5EF4-FFF2-40B4-BE49-F238E27FC236}">
                      <a16:creationId xmlns:a16="http://schemas.microsoft.com/office/drawing/2014/main" id="{D4F37297-7B3B-2533-6BB5-F20A298E30A0}"/>
                    </a:ext>
                  </a:extLst>
                </p:cNvPr>
                <p:cNvSpPr/>
                <p:nvPr/>
              </p:nvSpPr>
              <p:spPr>
                <a:xfrm>
                  <a:off x="967688" y="2794505"/>
                  <a:ext cx="2797629" cy="81335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2413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9" name="Oval 1038">
                  <a:extLst>
                    <a:ext uri="{FF2B5EF4-FFF2-40B4-BE49-F238E27FC236}">
                      <a16:creationId xmlns:a16="http://schemas.microsoft.com/office/drawing/2014/main" id="{8A0B86E2-197B-A221-AF02-27C998688871}"/>
                    </a:ext>
                  </a:extLst>
                </p:cNvPr>
                <p:cNvSpPr/>
                <p:nvPr/>
              </p:nvSpPr>
              <p:spPr>
                <a:xfrm>
                  <a:off x="3840097" y="2926047"/>
                  <a:ext cx="511629" cy="50698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215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" name="Graphic 2" descr="Caret Left with solid fill">
                <a:extLst>
                  <a:ext uri="{FF2B5EF4-FFF2-40B4-BE49-F238E27FC236}">
                    <a16:creationId xmlns:a16="http://schemas.microsoft.com/office/drawing/2014/main" id="{BE54A68D-438E-4A57-EB3A-448FDCE62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8069205" y="4755636"/>
                <a:ext cx="404342" cy="404342"/>
              </a:xfrm>
              <a:prstGeom prst="rect">
                <a:avLst/>
              </a:prstGeom>
            </p:spPr>
          </p:pic>
        </p:grp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AB7837CE-99B9-C614-C704-586A4F4EF23E}"/>
                </a:ext>
              </a:extLst>
            </p:cNvPr>
            <p:cNvSpPr txBox="1">
              <a:spLocks/>
            </p:cNvSpPr>
            <p:nvPr/>
          </p:nvSpPr>
          <p:spPr>
            <a:xfrm>
              <a:off x="9401533" y="4269053"/>
              <a:ext cx="1621822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Aptos Display" panose="020F0302020204030204"/>
                  <a:ea typeface="+mj-ea"/>
                  <a:cs typeface="+mj-cs"/>
                </a:rPr>
                <a:t>Call 999</a:t>
              </a:r>
            </a:p>
          </p:txBody>
        </p:sp>
        <p:pic>
          <p:nvPicPr>
            <p:cNvPr id="1035" name="Graphic 1034" descr="Smart Phone with solid fill">
              <a:extLst>
                <a:ext uri="{FF2B5EF4-FFF2-40B4-BE49-F238E27FC236}">
                  <a16:creationId xmlns:a16="http://schemas.microsoft.com/office/drawing/2014/main" id="{E1591CF4-C774-589C-BC20-5D76F9742C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517161">
              <a:off x="8879024" y="4656404"/>
              <a:ext cx="532229" cy="53222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DE2CC08-8D0B-54F1-9BEF-7AF22C9CF4F8}"/>
              </a:ext>
            </a:extLst>
          </p:cNvPr>
          <p:cNvGrpSpPr/>
          <p:nvPr/>
        </p:nvGrpSpPr>
        <p:grpSpPr>
          <a:xfrm>
            <a:off x="7960688" y="2981558"/>
            <a:ext cx="3404580" cy="1325563"/>
            <a:chOff x="7960688" y="2981558"/>
            <a:chExt cx="3404580" cy="132556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E3C4274-5ECA-CDBF-A7EC-FFAD864240D5}"/>
                </a:ext>
              </a:extLst>
            </p:cNvPr>
            <p:cNvGrpSpPr/>
            <p:nvPr/>
          </p:nvGrpSpPr>
          <p:grpSpPr>
            <a:xfrm rot="10800000">
              <a:off x="7960688" y="3228013"/>
              <a:ext cx="3404580" cy="813352"/>
              <a:chOff x="955067" y="986714"/>
              <a:chExt cx="3404580" cy="8133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3FBF81DC-5715-6AEB-171F-A7F5DB15784B}"/>
                  </a:ext>
                </a:extLst>
              </p:cNvPr>
              <p:cNvSpPr/>
              <p:nvPr/>
            </p:nvSpPr>
            <p:spPr>
              <a:xfrm>
                <a:off x="955067" y="986714"/>
                <a:ext cx="2797629" cy="81335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413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888163B-F116-F2DE-AA09-FB760F175E68}"/>
                  </a:ext>
                </a:extLst>
              </p:cNvPr>
              <p:cNvSpPr/>
              <p:nvPr/>
            </p:nvSpPr>
            <p:spPr>
              <a:xfrm>
                <a:off x="3848018" y="1070461"/>
                <a:ext cx="511629" cy="5069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159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53" name="Graphic 52" descr="Caret Left with solid fill">
              <a:extLst>
                <a:ext uri="{FF2B5EF4-FFF2-40B4-BE49-F238E27FC236}">
                  <a16:creationId xmlns:a16="http://schemas.microsoft.com/office/drawing/2014/main" id="{369BA597-3D31-2A02-F89F-E3AD24BF396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8027375" y="3501957"/>
              <a:ext cx="404342" cy="404342"/>
            </a:xfrm>
            <a:prstGeom prst="rect">
              <a:avLst/>
            </a:prstGeom>
          </p:spPr>
        </p:pic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261766C6-DE8D-9633-A85B-DD8E5448970B}"/>
                </a:ext>
              </a:extLst>
            </p:cNvPr>
            <p:cNvSpPr txBox="1">
              <a:spLocks/>
            </p:cNvSpPr>
            <p:nvPr/>
          </p:nvSpPr>
          <p:spPr>
            <a:xfrm>
              <a:off x="9401533" y="2981558"/>
              <a:ext cx="152918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Aptos Display" panose="020F0302020204030204"/>
                  <a:ea typeface="+mj-ea"/>
                  <a:cs typeface="+mj-cs"/>
                </a:rPr>
                <a:t>Float</a:t>
              </a: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B6940120-F112-8103-9C49-4E532255C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39" b="89759" l="9353" r="89928">
                          <a14:foregroundMark x1="23381" y1="36747" x2="23381" y2="36747"/>
                          <a14:foregroundMark x1="9353" y1="45181" x2="9353" y2="45181"/>
                          <a14:foregroundMark x1="16906" y1="77108" x2="16906" y2="77108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70161" y="3335933"/>
              <a:ext cx="928261" cy="554285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8024B363-CD45-FEBE-8AAD-54766F91E27D}"/>
              </a:ext>
            </a:extLst>
          </p:cNvPr>
          <p:cNvCxnSpPr>
            <a:cxnSpLocks/>
          </p:cNvCxnSpPr>
          <p:nvPr/>
        </p:nvCxnSpPr>
        <p:spPr>
          <a:xfrm flipH="1" flipV="1">
            <a:off x="4184388" y="3727884"/>
            <a:ext cx="1014708" cy="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7A1C82A5-CD07-6C7F-2D81-CE2851BD22EE}"/>
              </a:ext>
            </a:extLst>
          </p:cNvPr>
          <p:cNvCxnSpPr>
            <a:cxnSpLocks/>
          </p:cNvCxnSpPr>
          <p:nvPr/>
        </p:nvCxnSpPr>
        <p:spPr>
          <a:xfrm rot="10800000">
            <a:off x="4184389" y="4979743"/>
            <a:ext cx="1066553" cy="1343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95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CCB397-4BCD-9F27-2445-F788FAA01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FD961AF-FF35-289F-423D-6C5F346634C8}"/>
              </a:ext>
            </a:extLst>
          </p:cNvPr>
          <p:cNvGrpSpPr/>
          <p:nvPr/>
        </p:nvGrpSpPr>
        <p:grpSpPr>
          <a:xfrm>
            <a:off x="5673965" y="164345"/>
            <a:ext cx="6295470" cy="6250148"/>
            <a:chOff x="5673965" y="164345"/>
            <a:chExt cx="6295470" cy="62501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E5E7112-E4C6-22EE-77E5-7CEE3421284A}"/>
                </a:ext>
              </a:extLst>
            </p:cNvPr>
            <p:cNvGrpSpPr/>
            <p:nvPr/>
          </p:nvGrpSpPr>
          <p:grpSpPr>
            <a:xfrm>
              <a:off x="6384613" y="3514875"/>
              <a:ext cx="2697260" cy="2757796"/>
              <a:chOff x="6384613" y="3514875"/>
              <a:chExt cx="2697260" cy="2757796"/>
            </a:xfrm>
          </p:grpSpPr>
          <p:sp>
            <p:nvSpPr>
              <p:cNvPr id="2078" name="Free-form: Shape 2077">
                <a:extLst>
                  <a:ext uri="{FF2B5EF4-FFF2-40B4-BE49-F238E27FC236}">
                    <a16:creationId xmlns:a16="http://schemas.microsoft.com/office/drawing/2014/main" id="{BD7F6296-E3A4-243D-3E61-AAB8BD9E9BEB}"/>
                  </a:ext>
                </a:extLst>
              </p:cNvPr>
              <p:cNvSpPr/>
              <p:nvPr/>
            </p:nvSpPr>
            <p:spPr>
              <a:xfrm>
                <a:off x="6384613" y="3514875"/>
                <a:ext cx="2369559" cy="2757796"/>
              </a:xfrm>
              <a:custGeom>
                <a:avLst/>
                <a:gdLst>
                  <a:gd name="csX0" fmla="*/ 2369559 w 2369559"/>
                  <a:gd name="csY0" fmla="*/ 0 h 2757796"/>
                  <a:gd name="csX1" fmla="*/ 2369559 w 2369559"/>
                  <a:gd name="csY1" fmla="*/ 2757796 h 2757796"/>
                  <a:gd name="csX2" fmla="*/ 2288095 w 2369559"/>
                  <a:gd name="csY2" fmla="*/ 2755735 h 2757796"/>
                  <a:gd name="csX3" fmla="*/ 2549 w 2369559"/>
                  <a:gd name="csY3" fmla="*/ 1463607 h 2757796"/>
                  <a:gd name="csX4" fmla="*/ 0 w 2369559"/>
                  <a:gd name="csY4" fmla="*/ 1459411 h 2757796"/>
                  <a:gd name="csX5" fmla="*/ 2369559 w 2369559"/>
                  <a:gd name="csY5" fmla="*/ 0 h 27577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369559" h="2757796">
                    <a:moveTo>
                      <a:pt x="2369559" y="0"/>
                    </a:moveTo>
                    <a:lnTo>
                      <a:pt x="2369559" y="2757796"/>
                    </a:lnTo>
                    <a:lnTo>
                      <a:pt x="2288095" y="2755735"/>
                    </a:lnTo>
                    <a:cubicBezTo>
                      <a:pt x="1336447" y="2707484"/>
                      <a:pt x="504240" y="2206398"/>
                      <a:pt x="2549" y="1463607"/>
                    </a:cubicBezTo>
                    <a:lnTo>
                      <a:pt x="0" y="1459411"/>
                    </a:lnTo>
                    <a:lnTo>
                      <a:pt x="23695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056" name="Picture 8" descr="Water Warning Signs Warning Signs For Non Potable Water Schemes">
                <a:extLst>
                  <a:ext uri="{FF2B5EF4-FFF2-40B4-BE49-F238E27FC236}">
                    <a16:creationId xmlns:a16="http://schemas.microsoft.com/office/drawing/2014/main" id="{8B312BCE-3D29-E54E-FEF1-5379CDC6FD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1992" y1="34570" x2="45996" y2="43604"/>
                            <a14:foregroundMark x1="51904" y1="44873" x2="36084" y2="44482"/>
                            <a14:foregroundMark x1="42725" y1="38037" x2="47607" y2="27197"/>
                            <a14:foregroundMark x1="50830" y1="19824" x2="56592" y2="34033"/>
                            <a14:foregroundMark x1="59131" y1="36768" x2="65088" y2="45605"/>
                            <a14:foregroundMark x1="63281" y1="49707" x2="46875" y2="479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437813">
                <a:off x="7113185" y="4197624"/>
                <a:ext cx="1968688" cy="1968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6405C49-6E03-2D19-2466-844F30786775}"/>
                </a:ext>
              </a:extLst>
            </p:cNvPr>
            <p:cNvGrpSpPr/>
            <p:nvPr/>
          </p:nvGrpSpPr>
          <p:grpSpPr>
            <a:xfrm>
              <a:off x="8615158" y="395636"/>
              <a:ext cx="2731064" cy="2993875"/>
              <a:chOff x="8615158" y="395636"/>
              <a:chExt cx="2731064" cy="2993875"/>
            </a:xfrm>
          </p:grpSpPr>
          <p:sp>
            <p:nvSpPr>
              <p:cNvPr id="2090" name="Free-form: Shape 2089">
                <a:extLst>
                  <a:ext uri="{FF2B5EF4-FFF2-40B4-BE49-F238E27FC236}">
                    <a16:creationId xmlns:a16="http://schemas.microsoft.com/office/drawing/2014/main" id="{75A9A9EF-9F21-1100-9BBD-37FA8A0AA8B8}"/>
                  </a:ext>
                </a:extLst>
              </p:cNvPr>
              <p:cNvSpPr/>
              <p:nvPr/>
            </p:nvSpPr>
            <p:spPr>
              <a:xfrm>
                <a:off x="8818040" y="395636"/>
                <a:ext cx="2528182" cy="2993875"/>
              </a:xfrm>
              <a:custGeom>
                <a:avLst/>
                <a:gdLst>
                  <a:gd name="csX0" fmla="*/ 5889 w 2528182"/>
                  <a:gd name="csY0" fmla="*/ 0 h 2993875"/>
                  <a:gd name="csX1" fmla="*/ 2442657 w 2528182"/>
                  <a:gd name="csY1" fmla="*/ 1295953 h 2993875"/>
                  <a:gd name="csX2" fmla="*/ 2528182 w 2528182"/>
                  <a:gd name="csY2" fmla="*/ 1436768 h 2993875"/>
                  <a:gd name="csX3" fmla="*/ 0 w 2528182"/>
                  <a:gd name="csY3" fmla="*/ 2993875 h 2993875"/>
                  <a:gd name="csX4" fmla="*/ 0 w 2528182"/>
                  <a:gd name="csY4" fmla="*/ 149 h 2993875"/>
                  <a:gd name="csX5" fmla="*/ 5889 w 2528182"/>
                  <a:gd name="csY5" fmla="*/ 0 h 299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528182" h="2993875">
                    <a:moveTo>
                      <a:pt x="5889" y="0"/>
                    </a:moveTo>
                    <a:cubicBezTo>
                      <a:pt x="1020244" y="0"/>
                      <a:pt x="1914562" y="514068"/>
                      <a:pt x="2442657" y="1295953"/>
                    </a:cubicBezTo>
                    <a:lnTo>
                      <a:pt x="2528182" y="1436768"/>
                    </a:lnTo>
                    <a:lnTo>
                      <a:pt x="0" y="2993875"/>
                    </a:lnTo>
                    <a:lnTo>
                      <a:pt x="0" y="149"/>
                    </a:lnTo>
                    <a:lnTo>
                      <a:pt x="588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44910489-241B-6C0D-1693-F1C4878902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25" r="66234"/>
              <a:stretch/>
            </p:blipFill>
            <p:spPr bwMode="auto">
              <a:xfrm rot="7088698">
                <a:off x="8891417" y="649403"/>
                <a:ext cx="1187616" cy="174013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B01C5BC-5291-C62B-D87C-DA65E674DD4D}"/>
                </a:ext>
              </a:extLst>
            </p:cNvPr>
            <p:cNvGrpSpPr/>
            <p:nvPr/>
          </p:nvGrpSpPr>
          <p:grpSpPr>
            <a:xfrm>
              <a:off x="8818040" y="3518119"/>
              <a:ext cx="2429644" cy="2756317"/>
              <a:chOff x="8818040" y="3518119"/>
              <a:chExt cx="2429644" cy="2756317"/>
            </a:xfrm>
          </p:grpSpPr>
          <p:sp>
            <p:nvSpPr>
              <p:cNvPr id="2077" name="Free-form: Shape 2076">
                <a:extLst>
                  <a:ext uri="{FF2B5EF4-FFF2-40B4-BE49-F238E27FC236}">
                    <a16:creationId xmlns:a16="http://schemas.microsoft.com/office/drawing/2014/main" id="{B0A2DDB2-B1F6-384B-9394-FAF6B77DFCBE}"/>
                  </a:ext>
                </a:extLst>
              </p:cNvPr>
              <p:cNvSpPr/>
              <p:nvPr/>
            </p:nvSpPr>
            <p:spPr>
              <a:xfrm>
                <a:off x="8818040" y="3518119"/>
                <a:ext cx="2429644" cy="2756317"/>
              </a:xfrm>
              <a:custGeom>
                <a:avLst/>
                <a:gdLst>
                  <a:gd name="csX0" fmla="*/ 0 w 2429644"/>
                  <a:gd name="csY0" fmla="*/ 0 h 2756317"/>
                  <a:gd name="csX1" fmla="*/ 2429644 w 2429644"/>
                  <a:gd name="csY1" fmla="*/ 1477771 h 2756317"/>
                  <a:gd name="csX2" fmla="*/ 2273488 w 2429644"/>
                  <a:gd name="csY2" fmla="*/ 1686648 h 2756317"/>
                  <a:gd name="csX3" fmla="*/ 5889 w 2429644"/>
                  <a:gd name="csY3" fmla="*/ 2756317 h 2756317"/>
                  <a:gd name="csX4" fmla="*/ 0 w 2429644"/>
                  <a:gd name="csY4" fmla="*/ 2756168 h 2756317"/>
                  <a:gd name="csX5" fmla="*/ 0 w 2429644"/>
                  <a:gd name="csY5" fmla="*/ 0 h 27563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29644" h="2756317">
                    <a:moveTo>
                      <a:pt x="0" y="0"/>
                    </a:moveTo>
                    <a:lnTo>
                      <a:pt x="2429644" y="1477771"/>
                    </a:lnTo>
                    <a:lnTo>
                      <a:pt x="2273488" y="1686648"/>
                    </a:lnTo>
                    <a:cubicBezTo>
                      <a:pt x="1734498" y="2339922"/>
                      <a:pt x="918808" y="2756317"/>
                      <a:pt x="5889" y="2756317"/>
                    </a:cubicBezTo>
                    <a:lnTo>
                      <a:pt x="0" y="275616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C484C03-997C-91D7-BDEE-2259BC9F6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16" b="92194" l="9072" r="92194">
                            <a14:foregroundMark x1="9072" y1="43038" x2="57806" y2="53165"/>
                            <a14:foregroundMark x1="48734" y1="9916" x2="42194" y2="10127"/>
                            <a14:foregroundMark x1="46414" y1="15401" x2="44093" y2="70042"/>
                            <a14:foregroundMark x1="49156" y1="76160" x2="74262" y2="75105"/>
                            <a14:foregroundMark x1="61181" y1="87342" x2="37764" y2="89241"/>
                            <a14:foregroundMark x1="89662" y1="58650" x2="92405" y2="43882"/>
                            <a14:foregroundMark x1="73207" y1="43671" x2="20675" y2="60759"/>
                            <a14:foregroundMark x1="30802" y1="29958" x2="28059" y2="63080"/>
                            <a14:foregroundMark x1="19831" y1="35654" x2="26371" y2="65823"/>
                            <a14:foregroundMark x1="20253" y1="54430" x2="25527" y2="75316"/>
                            <a14:foregroundMark x1="32489" y1="74684" x2="47679" y2="79325"/>
                            <a14:foregroundMark x1="46414" y1="84177" x2="60759" y2="84177"/>
                            <a14:foregroundMark x1="60759" y1="86076" x2="36498" y2="80802"/>
                            <a14:foregroundMark x1="32068" y1="77215" x2="55907" y2="81013"/>
                            <a14:foregroundMark x1="68987" y1="79114" x2="36287" y2="75527"/>
                            <a14:foregroundMark x1="40928" y1="72363" x2="26160" y2="81857"/>
                            <a14:foregroundMark x1="49367" y1="59072" x2="68143" y2="63502"/>
                            <a14:foregroundMark x1="78270" y1="53165" x2="52321" y2="70886"/>
                            <a14:foregroundMark x1="66878" y1="48945" x2="63291" y2="25949"/>
                            <a14:foregroundMark x1="59705" y1="25738" x2="33966" y2="29536"/>
                            <a14:foregroundMark x1="35865" y1="24473" x2="58650" y2="16667"/>
                            <a14:foregroundMark x1="60549" y1="16456" x2="67722" y2="33544"/>
                            <a14:foregroundMark x1="76160" y1="31224" x2="78270" y2="24895"/>
                            <a14:foregroundMark x1="43671" y1="20675" x2="32700" y2="22785"/>
                            <a14:foregroundMark x1="52110" y1="92194" x2="52110" y2="921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4712024">
                <a:off x="9062819" y="4456487"/>
                <a:ext cx="1081991" cy="108199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9A231F6-D85F-F41A-A94C-B55F6396EE7C}"/>
                </a:ext>
              </a:extLst>
            </p:cNvPr>
            <p:cNvGrpSpPr/>
            <p:nvPr/>
          </p:nvGrpSpPr>
          <p:grpSpPr>
            <a:xfrm>
              <a:off x="8853295" y="1895011"/>
              <a:ext cx="2909276" cy="3039354"/>
              <a:chOff x="8853295" y="1895011"/>
              <a:chExt cx="2909276" cy="3039354"/>
            </a:xfrm>
          </p:grpSpPr>
          <p:sp>
            <p:nvSpPr>
              <p:cNvPr id="2086" name="Free-form: Shape 2085">
                <a:extLst>
                  <a:ext uri="{FF2B5EF4-FFF2-40B4-BE49-F238E27FC236}">
                    <a16:creationId xmlns:a16="http://schemas.microsoft.com/office/drawing/2014/main" id="{94B4581C-CA9A-7908-E694-85F8C5241FEE}"/>
                  </a:ext>
                </a:extLst>
              </p:cNvPr>
              <p:cNvSpPr/>
              <p:nvPr/>
            </p:nvSpPr>
            <p:spPr>
              <a:xfrm>
                <a:off x="8853295" y="1895011"/>
                <a:ext cx="2909276" cy="3039354"/>
              </a:xfrm>
              <a:custGeom>
                <a:avLst/>
                <a:gdLst>
                  <a:gd name="csX0" fmla="*/ 2530953 w 2909276"/>
                  <a:gd name="csY0" fmla="*/ 0 h 3039354"/>
                  <a:gd name="csX1" fmla="*/ 2554598 w 2909276"/>
                  <a:gd name="csY1" fmla="*/ 38931 h 3039354"/>
                  <a:gd name="csX2" fmla="*/ 2909276 w 2909276"/>
                  <a:gd name="csY2" fmla="*/ 1440024 h 3039354"/>
                  <a:gd name="csX3" fmla="*/ 2554598 w 2909276"/>
                  <a:gd name="csY3" fmla="*/ 2841117 h 3039354"/>
                  <a:gd name="csX4" fmla="*/ 2434197 w 2909276"/>
                  <a:gd name="csY4" fmla="*/ 3039354 h 3039354"/>
                  <a:gd name="csX5" fmla="*/ 0 w 2909276"/>
                  <a:gd name="csY5" fmla="*/ 1558814 h 3039354"/>
                  <a:gd name="csX6" fmla="*/ 2530953 w 2909276"/>
                  <a:gd name="csY6" fmla="*/ 0 h 30393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909276" h="3039354">
                    <a:moveTo>
                      <a:pt x="2530953" y="0"/>
                    </a:moveTo>
                    <a:lnTo>
                      <a:pt x="2554598" y="38931"/>
                    </a:lnTo>
                    <a:cubicBezTo>
                      <a:pt x="2780792" y="455425"/>
                      <a:pt x="2909276" y="932716"/>
                      <a:pt x="2909276" y="1440024"/>
                    </a:cubicBezTo>
                    <a:cubicBezTo>
                      <a:pt x="2909276" y="1947332"/>
                      <a:pt x="2780792" y="2424624"/>
                      <a:pt x="2554598" y="2841117"/>
                    </a:cubicBezTo>
                    <a:lnTo>
                      <a:pt x="2434197" y="3039354"/>
                    </a:lnTo>
                    <a:lnTo>
                      <a:pt x="0" y="1558814"/>
                    </a:lnTo>
                    <a:lnTo>
                      <a:pt x="2530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BF635F94-0763-7687-61D8-BF26F0A4E1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772" b="43221"/>
              <a:stretch/>
            </p:blipFill>
            <p:spPr bwMode="auto">
              <a:xfrm rot="11274090">
                <a:off x="9753606" y="2965747"/>
                <a:ext cx="1782632" cy="1061579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8EE918-2301-5327-2419-45A4D1896A75}"/>
                </a:ext>
              </a:extLst>
            </p:cNvPr>
            <p:cNvGrpSpPr/>
            <p:nvPr/>
          </p:nvGrpSpPr>
          <p:grpSpPr>
            <a:xfrm>
              <a:off x="5673965" y="164345"/>
              <a:ext cx="6295470" cy="6250148"/>
              <a:chOff x="5673965" y="164345"/>
              <a:chExt cx="6295470" cy="625014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93FE5B5-293C-2A49-4A04-3AB636ED36C7}"/>
                  </a:ext>
                </a:extLst>
              </p:cNvPr>
              <p:cNvGrpSpPr/>
              <p:nvPr/>
            </p:nvGrpSpPr>
            <p:grpSpPr>
              <a:xfrm>
                <a:off x="6270839" y="397399"/>
                <a:ext cx="2483333" cy="2996136"/>
                <a:chOff x="6270839" y="397399"/>
                <a:chExt cx="2483333" cy="2996136"/>
              </a:xfrm>
            </p:grpSpPr>
            <p:sp>
              <p:nvSpPr>
                <p:cNvPr id="2089" name="Free-form: Shape 2088">
                  <a:extLst>
                    <a:ext uri="{FF2B5EF4-FFF2-40B4-BE49-F238E27FC236}">
                      <a16:creationId xmlns:a16="http://schemas.microsoft.com/office/drawing/2014/main" id="{0ED2305C-C7BA-361D-A63D-DFD0A71D9909}"/>
                    </a:ext>
                  </a:extLst>
                </p:cNvPr>
                <p:cNvSpPr/>
                <p:nvPr/>
              </p:nvSpPr>
              <p:spPr>
                <a:xfrm>
                  <a:off x="6270839" y="397399"/>
                  <a:ext cx="2483333" cy="2996136"/>
                </a:xfrm>
                <a:custGeom>
                  <a:avLst/>
                  <a:gdLst>
                    <a:gd name="csX0" fmla="*/ 2483333 w 2483333"/>
                    <a:gd name="csY0" fmla="*/ 0 h 2996136"/>
                    <a:gd name="csX1" fmla="*/ 2483333 w 2483333"/>
                    <a:gd name="csY1" fmla="*/ 2996136 h 2996136"/>
                    <a:gd name="csX2" fmla="*/ 0 w 2483333"/>
                    <a:gd name="csY2" fmla="*/ 1485711 h 2996136"/>
                    <a:gd name="csX3" fmla="*/ 116323 w 2483333"/>
                    <a:gd name="csY3" fmla="*/ 1294189 h 2996136"/>
                    <a:gd name="csX4" fmla="*/ 2401869 w 2483333"/>
                    <a:gd name="csY4" fmla="*/ 2061 h 2996136"/>
                    <a:gd name="csX5" fmla="*/ 2483333 w 2483333"/>
                    <a:gd name="csY5" fmla="*/ 0 h 2996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483333" h="2996136">
                      <a:moveTo>
                        <a:pt x="2483333" y="0"/>
                      </a:moveTo>
                      <a:lnTo>
                        <a:pt x="2483333" y="2996136"/>
                      </a:lnTo>
                      <a:lnTo>
                        <a:pt x="0" y="1485711"/>
                      </a:lnTo>
                      <a:lnTo>
                        <a:pt x="116323" y="1294189"/>
                      </a:lnTo>
                      <a:cubicBezTo>
                        <a:pt x="618014" y="551398"/>
                        <a:pt x="1450221" y="50312"/>
                        <a:pt x="2401869" y="2061"/>
                      </a:cubicBezTo>
                      <a:lnTo>
                        <a:pt x="248333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67000">
                      <a:schemeClr val="tx1">
                        <a:lumMod val="95000"/>
                        <a:lumOff val="5000"/>
                      </a:schemeClr>
                    </a:gs>
                  </a:gsLst>
                  <a:lin ang="3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0" name="Picture 4" descr="Danger Deep Water sign | MJN Safety Signs Ltd | Construction signage">
                  <a:extLst>
                    <a:ext uri="{FF2B5EF4-FFF2-40B4-BE49-F238E27FC236}">
                      <a16:creationId xmlns:a16="http://schemas.microsoft.com/office/drawing/2014/main" id="{335EED00-05F1-AAD6-85F4-054BA1C5A3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3250" b="89966" l="4839" r="91935">
                              <a14:foregroundMark x1="10000" y1="53763" x2="10000" y2="53763"/>
                              <a14:foregroundMark x1="6210" y1="55530" x2="6210" y2="55530"/>
                              <a14:foregroundMark x1="4919" y1="56442" x2="4919" y2="56442"/>
                              <a14:foregroundMark x1="51048" y1="6214" x2="51048" y2="6214"/>
                              <a14:foregroundMark x1="49758" y1="3250" x2="49758" y2="3250"/>
                              <a14:foregroundMark x1="90645" y1="55416" x2="91935" y2="5541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642310">
                  <a:off x="7059986" y="1058481"/>
                  <a:ext cx="1106381" cy="156501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8820A2D-7E69-3CBD-DF6A-99B8621FE3BF}"/>
                  </a:ext>
                </a:extLst>
              </p:cNvPr>
              <p:cNvGrpSpPr/>
              <p:nvPr/>
            </p:nvGrpSpPr>
            <p:grpSpPr>
              <a:xfrm>
                <a:off x="5673965" y="164345"/>
                <a:ext cx="6295470" cy="6250148"/>
                <a:chOff x="5673965" y="164345"/>
                <a:chExt cx="6295470" cy="625014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A12B58D2-3711-8740-7AB8-D470554ACAA5}"/>
                    </a:ext>
                  </a:extLst>
                </p:cNvPr>
                <p:cNvGrpSpPr/>
                <p:nvPr/>
              </p:nvGrpSpPr>
              <p:grpSpPr>
                <a:xfrm>
                  <a:off x="5801810" y="1946414"/>
                  <a:ext cx="2911169" cy="2965264"/>
                  <a:chOff x="5801810" y="1946414"/>
                  <a:chExt cx="2911169" cy="2965264"/>
                </a:xfrm>
              </p:grpSpPr>
              <p:sp>
                <p:nvSpPr>
                  <p:cNvPr id="2085" name="Free-form: Shape 2084">
                    <a:extLst>
                      <a:ext uri="{FF2B5EF4-FFF2-40B4-BE49-F238E27FC236}">
                        <a16:creationId xmlns:a16="http://schemas.microsoft.com/office/drawing/2014/main" id="{CB583CA2-28C2-6ECE-601E-BCD724CF8851}"/>
                      </a:ext>
                    </a:extLst>
                  </p:cNvPr>
                  <p:cNvSpPr/>
                  <p:nvPr/>
                </p:nvSpPr>
                <p:spPr>
                  <a:xfrm>
                    <a:off x="5885287" y="1946414"/>
                    <a:ext cx="2827692" cy="2965264"/>
                  </a:xfrm>
                  <a:custGeom>
                    <a:avLst/>
                    <a:gdLst>
                      <a:gd name="csX0" fmla="*/ 348672 w 2827692"/>
                      <a:gd name="csY0" fmla="*/ 0 h 2965264"/>
                      <a:gd name="csX1" fmla="*/ 2827692 w 2827692"/>
                      <a:gd name="csY1" fmla="*/ 1507803 h 2965264"/>
                      <a:gd name="csX2" fmla="*/ 461300 w 2827692"/>
                      <a:gd name="csY2" fmla="*/ 2965264 h 2965264"/>
                      <a:gd name="csX3" fmla="*/ 354678 w 2827692"/>
                      <a:gd name="csY3" fmla="*/ 2789714 h 2965264"/>
                      <a:gd name="csX4" fmla="*/ 0 w 2827692"/>
                      <a:gd name="csY4" fmla="*/ 1388621 h 2965264"/>
                      <a:gd name="csX5" fmla="*/ 230933 w 2827692"/>
                      <a:gd name="csY5" fmla="*/ 244474 h 2965264"/>
                      <a:gd name="csX6" fmla="*/ 348672 w 2827692"/>
                      <a:gd name="csY6" fmla="*/ 0 h 29652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827692" h="2965264">
                        <a:moveTo>
                          <a:pt x="348672" y="0"/>
                        </a:moveTo>
                        <a:lnTo>
                          <a:pt x="2827692" y="1507803"/>
                        </a:lnTo>
                        <a:lnTo>
                          <a:pt x="461300" y="2965264"/>
                        </a:lnTo>
                        <a:lnTo>
                          <a:pt x="354678" y="2789714"/>
                        </a:lnTo>
                        <a:cubicBezTo>
                          <a:pt x="128484" y="2373221"/>
                          <a:pt x="0" y="1895929"/>
                          <a:pt x="0" y="1388621"/>
                        </a:cubicBezTo>
                        <a:cubicBezTo>
                          <a:pt x="0" y="982775"/>
                          <a:pt x="82230" y="596139"/>
                          <a:pt x="230933" y="244474"/>
                        </a:cubicBezTo>
                        <a:lnTo>
                          <a:pt x="348672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lumMod val="56000"/>
                          <a:lumOff val="44000"/>
                        </a:schemeClr>
                      </a:gs>
                      <a:gs pos="67000">
                        <a:schemeClr val="accent1">
                          <a:alpha val="61000"/>
                          <a:lumMod val="55000"/>
                        </a:schemeClr>
                      </a:gs>
                    </a:gsLst>
                    <a:lin ang="36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3" name="Picture 4" descr="Beware Shallow Water Sign – Water Safety Warning – The Sign Shed">
                    <a:extLst>
                      <a:ext uri="{FF2B5EF4-FFF2-40B4-BE49-F238E27FC236}">
                        <a16:creationId xmlns:a16="http://schemas.microsoft.com/office/drawing/2014/main" id="{0D394BDB-D6BC-B664-AF0C-C97AB6AB4A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10000" r="90000">
                                <a14:foregroundMark x1="54785" y1="24609" x2="37695" y2="41602"/>
                                <a14:backgroundMark x1="30371" y1="64453" x2="54297" y2="83203"/>
                                <a14:backgroundMark x1="34668" y1="79395" x2="35645" y2="72266"/>
                                <a14:backgroundMark x1="35645" y1="72266" x2="61914" y2="68848"/>
                                <a14:backgroundMark x1="61914" y1="68848" x2="67090" y2="76855"/>
                                <a14:backgroundMark x1="67090" y1="76855" x2="42969" y2="82813"/>
                                <a14:backgroundMark x1="42969" y1="82813" x2="35156" y2="81445"/>
                                <a14:backgroundMark x1="26953" y1="63770" x2="28418" y2="77344"/>
                                <a14:backgroundMark x1="28418" y1="77344" x2="45313" y2="85254"/>
                                <a14:backgroundMark x1="45313" y1="85254" x2="70020" y2="84570"/>
                                <a14:backgroundMark x1="70020" y1="84570" x2="74316" y2="74902"/>
                                <a14:backgroundMark x1="74316" y1="74902" x2="72754" y2="66895"/>
                                <a14:backgroundMark x1="72754" y1="66895" x2="31445" y2="6748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01810" y="2601492"/>
                    <a:ext cx="2164456" cy="21644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0" name="Circle: Hollow 2099">
                  <a:extLst>
                    <a:ext uri="{FF2B5EF4-FFF2-40B4-BE49-F238E27FC236}">
                      <a16:creationId xmlns:a16="http://schemas.microsoft.com/office/drawing/2014/main" id="{3E05F539-3BFB-FB81-1D64-8B61A64E7ECB}"/>
                    </a:ext>
                  </a:extLst>
                </p:cNvPr>
                <p:cNvSpPr/>
                <p:nvPr/>
              </p:nvSpPr>
              <p:spPr>
                <a:xfrm>
                  <a:off x="5673965" y="164345"/>
                  <a:ext cx="6295470" cy="6250148"/>
                </a:xfrm>
                <a:prstGeom prst="donut">
                  <a:avLst>
                    <a:gd name="adj" fmla="val 3790"/>
                  </a:avLst>
                </a:prstGeom>
                <a:gradFill>
                  <a:gsLst>
                    <a:gs pos="3000">
                      <a:srgbClr val="202A44"/>
                    </a:gs>
                    <a:gs pos="75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63500" dist="152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A25479A-5B9E-354F-A373-07C08BD9BCB3}"/>
              </a:ext>
            </a:extLst>
          </p:cNvPr>
          <p:cNvSpPr txBox="1"/>
          <p:nvPr/>
        </p:nvSpPr>
        <p:spPr>
          <a:xfrm>
            <a:off x="222565" y="250686"/>
            <a:ext cx="486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can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</a:t>
            </a:r>
            <a:r>
              <a:rPr lang="en-GB" sz="3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see?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F28ECCBC-8DC6-9CEC-0DED-973B2672AA23}"/>
              </a:ext>
            </a:extLst>
          </p:cNvPr>
          <p:cNvSpPr txBox="1"/>
          <p:nvPr/>
        </p:nvSpPr>
        <p:spPr>
          <a:xfrm>
            <a:off x="1523594" y="5395980"/>
            <a:ext cx="258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potential </a:t>
            </a:r>
            <a:r>
              <a:rPr lang="en-US" sz="1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</a:t>
            </a: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ignoring this sign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730A3E-4836-3772-D2AC-7E542AC265E8}"/>
              </a:ext>
            </a:extLst>
          </p:cNvPr>
          <p:cNvGrpSpPr/>
          <p:nvPr/>
        </p:nvGrpSpPr>
        <p:grpSpPr>
          <a:xfrm>
            <a:off x="687449" y="2418801"/>
            <a:ext cx="3321913" cy="708872"/>
            <a:chOff x="501799" y="2411226"/>
            <a:chExt cx="3321913" cy="70887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B051FEC-C257-5089-6250-6274BFC62A8D}"/>
                </a:ext>
              </a:extLst>
            </p:cNvPr>
            <p:cNvSpPr/>
            <p:nvPr/>
          </p:nvSpPr>
          <p:spPr>
            <a:xfrm>
              <a:off x="501799" y="2411226"/>
              <a:ext cx="3147465" cy="708872"/>
            </a:xfrm>
            <a:prstGeom prst="rect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33499528-903F-4D97-4B42-9B20BF2988F0}"/>
                </a:ext>
              </a:extLst>
            </p:cNvPr>
            <p:cNvSpPr txBox="1"/>
            <p:nvPr/>
          </p:nvSpPr>
          <p:spPr>
            <a:xfrm>
              <a:off x="1236134" y="2453479"/>
              <a:ext cx="25875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do you think these </a:t>
              </a:r>
              <a:r>
                <a:rPr lang="en-US" sz="16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signs</a:t>
              </a: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mean?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E41062-F759-663D-29CE-344D93325C6C}"/>
              </a:ext>
            </a:extLst>
          </p:cNvPr>
          <p:cNvGrpSpPr/>
          <p:nvPr/>
        </p:nvGrpSpPr>
        <p:grpSpPr>
          <a:xfrm>
            <a:off x="222565" y="5206487"/>
            <a:ext cx="1457551" cy="1400827"/>
            <a:chOff x="-2756758" y="6187048"/>
            <a:chExt cx="1457551" cy="1400827"/>
          </a:xfrm>
        </p:grpSpPr>
        <p:pic>
          <p:nvPicPr>
            <p:cNvPr id="17" name="Graphic 16" descr="Speech with solid fill">
              <a:extLst>
                <a:ext uri="{FF2B5EF4-FFF2-40B4-BE49-F238E27FC236}">
                  <a16:creationId xmlns:a16="http://schemas.microsoft.com/office/drawing/2014/main" id="{3030E0B0-C78B-AE81-85C5-94A9A4B6A2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2756758" y="6187048"/>
              <a:ext cx="1400827" cy="14008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FCA428-367C-F2CB-84C8-54431F515A3A}"/>
                </a:ext>
              </a:extLst>
            </p:cNvPr>
            <p:cNvSpPr txBox="1"/>
            <p:nvPr/>
          </p:nvSpPr>
          <p:spPr>
            <a:xfrm>
              <a:off x="-2504552" y="6469921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F188CF9-C685-2DC8-4973-24D0B673849C}"/>
              </a:ext>
            </a:extLst>
          </p:cNvPr>
          <p:cNvSpPr/>
          <p:nvPr/>
        </p:nvSpPr>
        <p:spPr>
          <a:xfrm>
            <a:off x="222566" y="1046520"/>
            <a:ext cx="486300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Water Safety Signs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are designed to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warn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you of the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dangers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It’s important to consider these signs and their messaging, so you can keep yourself and others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safe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              </a:t>
            </a:r>
          </a:p>
        </p:txBody>
      </p:sp>
      <p:sp>
        <p:nvSpPr>
          <p:cNvPr id="2049" name="Free-form: Shape 2048">
            <a:extLst>
              <a:ext uri="{FF2B5EF4-FFF2-40B4-BE49-F238E27FC236}">
                <a16:creationId xmlns:a16="http://schemas.microsoft.com/office/drawing/2014/main" id="{FD11BBCA-89F9-AA25-D230-3B85FFAE7E6F}"/>
              </a:ext>
            </a:extLst>
          </p:cNvPr>
          <p:cNvSpPr/>
          <p:nvPr/>
        </p:nvSpPr>
        <p:spPr>
          <a:xfrm>
            <a:off x="8912016" y="3416652"/>
            <a:ext cx="12418" cy="15220"/>
          </a:xfrm>
          <a:custGeom>
            <a:avLst/>
            <a:gdLst>
              <a:gd name="csX0" fmla="*/ 0 w 12418"/>
              <a:gd name="csY0" fmla="*/ 0 h 15220"/>
              <a:gd name="csX1" fmla="*/ 12418 w 12418"/>
              <a:gd name="csY1" fmla="*/ 8788 h 15220"/>
              <a:gd name="csX2" fmla="*/ 0 w 12418"/>
              <a:gd name="csY2" fmla="*/ 15220 h 15220"/>
              <a:gd name="csX3" fmla="*/ 0 w 12418"/>
              <a:gd name="csY3" fmla="*/ 0 h 15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418" h="15220">
                <a:moveTo>
                  <a:pt x="0" y="0"/>
                </a:moveTo>
                <a:lnTo>
                  <a:pt x="12418" y="8788"/>
                </a:lnTo>
                <a:lnTo>
                  <a:pt x="0" y="152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382AA1A1-8F1F-641E-9ABE-91FE0FBBB48C}"/>
              </a:ext>
            </a:extLst>
          </p:cNvPr>
          <p:cNvSpPr/>
          <p:nvPr/>
        </p:nvSpPr>
        <p:spPr>
          <a:xfrm>
            <a:off x="8970824" y="3458268"/>
            <a:ext cx="7643" cy="9369"/>
          </a:xfrm>
          <a:custGeom>
            <a:avLst/>
            <a:gdLst>
              <a:gd name="csX0" fmla="*/ 0 w 7643"/>
              <a:gd name="csY0" fmla="*/ 0 h 9369"/>
              <a:gd name="csX1" fmla="*/ 7643 w 7643"/>
              <a:gd name="csY1" fmla="*/ 5409 h 9369"/>
              <a:gd name="csX2" fmla="*/ 0 w 7643"/>
              <a:gd name="csY2" fmla="*/ 9369 h 9369"/>
              <a:gd name="csX3" fmla="*/ 0 w 7643"/>
              <a:gd name="csY3" fmla="*/ 0 h 93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43" h="9369">
                <a:moveTo>
                  <a:pt x="0" y="0"/>
                </a:moveTo>
                <a:lnTo>
                  <a:pt x="7643" y="5409"/>
                </a:lnTo>
                <a:lnTo>
                  <a:pt x="0" y="93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1" name="Free-form: Shape 60">
            <a:extLst>
              <a:ext uri="{FF2B5EF4-FFF2-40B4-BE49-F238E27FC236}">
                <a16:creationId xmlns:a16="http://schemas.microsoft.com/office/drawing/2014/main" id="{CA10E902-F7C0-F462-0874-574071E83C83}"/>
              </a:ext>
            </a:extLst>
          </p:cNvPr>
          <p:cNvSpPr/>
          <p:nvPr/>
        </p:nvSpPr>
        <p:spPr>
          <a:xfrm>
            <a:off x="8912016" y="3488695"/>
            <a:ext cx="7674" cy="9406"/>
          </a:xfrm>
          <a:custGeom>
            <a:avLst/>
            <a:gdLst>
              <a:gd name="csX0" fmla="*/ 0 w 7674"/>
              <a:gd name="csY0" fmla="*/ 0 h 9406"/>
              <a:gd name="csX1" fmla="*/ 7674 w 7674"/>
              <a:gd name="csY1" fmla="*/ 5431 h 9406"/>
              <a:gd name="csX2" fmla="*/ 0 w 7674"/>
              <a:gd name="csY2" fmla="*/ 9406 h 9406"/>
              <a:gd name="csX3" fmla="*/ 0 w 7674"/>
              <a:gd name="csY3" fmla="*/ 0 h 9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74" h="9406">
                <a:moveTo>
                  <a:pt x="0" y="0"/>
                </a:moveTo>
                <a:lnTo>
                  <a:pt x="7674" y="5431"/>
                </a:lnTo>
                <a:lnTo>
                  <a:pt x="0" y="94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Picture 10" descr="Shallow Water Sign">
            <a:extLst>
              <a:ext uri="{FF2B5EF4-FFF2-40B4-BE49-F238E27FC236}">
                <a16:creationId xmlns:a16="http://schemas.microsoft.com/office/drawing/2014/main" id="{4B6B7D08-0CC0-C04F-C3A0-F4550ABEE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3073" r="95134">
                        <a14:foregroundMark x1="29962" y1="75357" x2="29962" y2="75357"/>
                        <a14:foregroundMark x1="3073" y1="79286" x2="3073" y2="79286"/>
                        <a14:foregroundMark x1="38796" y1="26786" x2="64277" y2="51786"/>
                        <a14:foregroundMark x1="69014" y1="36786" x2="86172" y2="48214"/>
                        <a14:foregroundMark x1="90909" y1="32857" x2="90909" y2="68214"/>
                        <a14:foregroundMark x1="95134" y1="41786" x2="95134" y2="4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65" t="11057" r="3793" b="17210"/>
          <a:stretch>
            <a:fillRect/>
          </a:stretch>
        </p:blipFill>
        <p:spPr bwMode="auto">
          <a:xfrm>
            <a:off x="1059646" y="3534645"/>
            <a:ext cx="3026795" cy="1331112"/>
          </a:xfrm>
          <a:prstGeom prst="roundRect">
            <a:avLst>
              <a:gd name="adj" fmla="val 174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55BC43D-1C3A-E265-114D-397C06BD117B}"/>
              </a:ext>
            </a:extLst>
          </p:cNvPr>
          <p:cNvSpPr/>
          <p:nvPr/>
        </p:nvSpPr>
        <p:spPr>
          <a:xfrm>
            <a:off x="5724296" y="3409407"/>
            <a:ext cx="284714" cy="274313"/>
          </a:xfrm>
          <a:prstGeom prst="ellipse">
            <a:avLst/>
          </a:prstGeom>
          <a:solidFill>
            <a:srgbClr val="2D69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6BA974-9163-822A-A46E-D503C6540620}"/>
              </a:ext>
            </a:extLst>
          </p:cNvPr>
          <p:cNvGrpSpPr/>
          <p:nvPr/>
        </p:nvGrpSpPr>
        <p:grpSpPr>
          <a:xfrm rot="21425677">
            <a:off x="4071367" y="3557904"/>
            <a:ext cx="1799212" cy="649965"/>
            <a:chOff x="4082159" y="3333811"/>
            <a:chExt cx="1799212" cy="64996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1897ADA-4275-B88D-CAD9-75A91D862CBA}"/>
                </a:ext>
              </a:extLst>
            </p:cNvPr>
            <p:cNvCxnSpPr>
              <a:cxnSpLocks/>
            </p:cNvCxnSpPr>
            <p:nvPr/>
          </p:nvCxnSpPr>
          <p:spPr>
            <a:xfrm rot="174323" flipH="1">
              <a:off x="5409764" y="3333811"/>
              <a:ext cx="471607" cy="649965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A62DE7C-6264-1A0D-A05E-0ED36A6D9B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2159" y="3933386"/>
              <a:ext cx="1334231" cy="32750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FFEE56A-578D-C8C9-E6D0-D7C2FDAAFD42}"/>
              </a:ext>
            </a:extLst>
          </p:cNvPr>
          <p:cNvGrpSpPr/>
          <p:nvPr/>
        </p:nvGrpSpPr>
        <p:grpSpPr>
          <a:xfrm>
            <a:off x="321380" y="2308390"/>
            <a:ext cx="975635" cy="890102"/>
            <a:chOff x="260499" y="2268734"/>
            <a:chExt cx="975635" cy="8901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E341229-DD39-F534-DDBC-604656EF203B}"/>
                </a:ext>
              </a:extLst>
            </p:cNvPr>
            <p:cNvSpPr/>
            <p:nvPr/>
          </p:nvSpPr>
          <p:spPr>
            <a:xfrm>
              <a:off x="260499" y="2268734"/>
              <a:ext cx="975635" cy="890102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Graphic 33" descr="Thought with solid fill">
              <a:extLst>
                <a:ext uri="{FF2B5EF4-FFF2-40B4-BE49-F238E27FC236}">
                  <a16:creationId xmlns:a16="http://schemas.microsoft.com/office/drawing/2014/main" id="{1EF18526-88A5-51A2-2CDA-1C22D8E12AF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32071" y="2431548"/>
              <a:ext cx="549541" cy="549541"/>
            </a:xfrm>
            <a:prstGeom prst="rect">
              <a:avLst/>
            </a:prstGeom>
          </p:spPr>
        </p:pic>
      </p:grpSp>
      <p:sp>
        <p:nvSpPr>
          <p:cNvPr id="2101" name="Oval 2100">
            <a:extLst>
              <a:ext uri="{FF2B5EF4-FFF2-40B4-BE49-F238E27FC236}">
                <a16:creationId xmlns:a16="http://schemas.microsoft.com/office/drawing/2014/main" id="{A968BFD8-854E-7936-10F1-3D4FC0188FBF}"/>
              </a:ext>
            </a:extLst>
          </p:cNvPr>
          <p:cNvSpPr/>
          <p:nvPr/>
        </p:nvSpPr>
        <p:spPr>
          <a:xfrm>
            <a:off x="8202272" y="2773237"/>
            <a:ext cx="1092221" cy="1081991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7000">
                <a:schemeClr val="tx1">
                  <a:lumMod val="95000"/>
                  <a:lumOff val="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005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BF9DF-0A1D-801F-166F-FD5260BBA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898A123-AE8B-0309-83F9-37738CC5F698}"/>
              </a:ext>
            </a:extLst>
          </p:cNvPr>
          <p:cNvGrpSpPr/>
          <p:nvPr/>
        </p:nvGrpSpPr>
        <p:grpSpPr>
          <a:xfrm rot="-3720000">
            <a:off x="5673965" y="164345"/>
            <a:ext cx="6295470" cy="6250148"/>
            <a:chOff x="5673965" y="164345"/>
            <a:chExt cx="6295470" cy="62501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9DD4C0B-7353-E430-AA22-73F180D1ED17}"/>
                </a:ext>
              </a:extLst>
            </p:cNvPr>
            <p:cNvGrpSpPr/>
            <p:nvPr/>
          </p:nvGrpSpPr>
          <p:grpSpPr>
            <a:xfrm>
              <a:off x="6384613" y="3514875"/>
              <a:ext cx="2697260" cy="2757796"/>
              <a:chOff x="6384613" y="3514875"/>
              <a:chExt cx="2697260" cy="2757796"/>
            </a:xfrm>
          </p:grpSpPr>
          <p:sp>
            <p:nvSpPr>
              <p:cNvPr id="2078" name="Free-form: Shape 2077">
                <a:extLst>
                  <a:ext uri="{FF2B5EF4-FFF2-40B4-BE49-F238E27FC236}">
                    <a16:creationId xmlns:a16="http://schemas.microsoft.com/office/drawing/2014/main" id="{8FC8A5FE-3667-DDCE-1A5E-6A312E26AF4F}"/>
                  </a:ext>
                </a:extLst>
              </p:cNvPr>
              <p:cNvSpPr/>
              <p:nvPr/>
            </p:nvSpPr>
            <p:spPr>
              <a:xfrm>
                <a:off x="6384613" y="3514875"/>
                <a:ext cx="2369559" cy="2757796"/>
              </a:xfrm>
              <a:custGeom>
                <a:avLst/>
                <a:gdLst>
                  <a:gd name="csX0" fmla="*/ 2369559 w 2369559"/>
                  <a:gd name="csY0" fmla="*/ 0 h 2757796"/>
                  <a:gd name="csX1" fmla="*/ 2369559 w 2369559"/>
                  <a:gd name="csY1" fmla="*/ 2757796 h 2757796"/>
                  <a:gd name="csX2" fmla="*/ 2288095 w 2369559"/>
                  <a:gd name="csY2" fmla="*/ 2755735 h 2757796"/>
                  <a:gd name="csX3" fmla="*/ 2549 w 2369559"/>
                  <a:gd name="csY3" fmla="*/ 1463607 h 2757796"/>
                  <a:gd name="csX4" fmla="*/ 0 w 2369559"/>
                  <a:gd name="csY4" fmla="*/ 1459411 h 2757796"/>
                  <a:gd name="csX5" fmla="*/ 2369559 w 2369559"/>
                  <a:gd name="csY5" fmla="*/ 0 h 27577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369559" h="2757796">
                    <a:moveTo>
                      <a:pt x="2369559" y="0"/>
                    </a:moveTo>
                    <a:lnTo>
                      <a:pt x="2369559" y="2757796"/>
                    </a:lnTo>
                    <a:lnTo>
                      <a:pt x="2288095" y="2755735"/>
                    </a:lnTo>
                    <a:cubicBezTo>
                      <a:pt x="1336447" y="2707484"/>
                      <a:pt x="504240" y="2206398"/>
                      <a:pt x="2549" y="1463607"/>
                    </a:cubicBezTo>
                    <a:lnTo>
                      <a:pt x="0" y="1459411"/>
                    </a:lnTo>
                    <a:lnTo>
                      <a:pt x="23695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056" name="Picture 8" descr="Water Warning Signs Warning Signs For Non Potable Water Schemes">
                <a:extLst>
                  <a:ext uri="{FF2B5EF4-FFF2-40B4-BE49-F238E27FC236}">
                    <a16:creationId xmlns:a16="http://schemas.microsoft.com/office/drawing/2014/main" id="{63091142-826C-D6EE-9438-E9D71FEA3D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1992" y1="34570" x2="45996" y2="43604"/>
                            <a14:foregroundMark x1="51904" y1="44873" x2="36084" y2="44482"/>
                            <a14:foregroundMark x1="42725" y1="38037" x2="47607" y2="27197"/>
                            <a14:foregroundMark x1="50830" y1="19824" x2="56592" y2="34033"/>
                            <a14:foregroundMark x1="59131" y1="36768" x2="65088" y2="45605"/>
                            <a14:foregroundMark x1="63281" y1="49707" x2="46875" y2="479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437813">
                <a:off x="7113185" y="4197624"/>
                <a:ext cx="1968688" cy="1968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773B613-1E67-46C0-477A-F69AB689FEE8}"/>
                </a:ext>
              </a:extLst>
            </p:cNvPr>
            <p:cNvGrpSpPr/>
            <p:nvPr/>
          </p:nvGrpSpPr>
          <p:grpSpPr>
            <a:xfrm>
              <a:off x="8615158" y="395636"/>
              <a:ext cx="2731064" cy="2993875"/>
              <a:chOff x="8615158" y="395636"/>
              <a:chExt cx="2731064" cy="2993875"/>
            </a:xfrm>
          </p:grpSpPr>
          <p:sp>
            <p:nvSpPr>
              <p:cNvPr id="2090" name="Free-form: Shape 2089">
                <a:extLst>
                  <a:ext uri="{FF2B5EF4-FFF2-40B4-BE49-F238E27FC236}">
                    <a16:creationId xmlns:a16="http://schemas.microsoft.com/office/drawing/2014/main" id="{A94FD040-40F6-7E3D-AAFA-FC39E3194BBC}"/>
                  </a:ext>
                </a:extLst>
              </p:cNvPr>
              <p:cNvSpPr/>
              <p:nvPr/>
            </p:nvSpPr>
            <p:spPr>
              <a:xfrm>
                <a:off x="8818040" y="395636"/>
                <a:ext cx="2528182" cy="2993875"/>
              </a:xfrm>
              <a:custGeom>
                <a:avLst/>
                <a:gdLst>
                  <a:gd name="csX0" fmla="*/ 5889 w 2528182"/>
                  <a:gd name="csY0" fmla="*/ 0 h 2993875"/>
                  <a:gd name="csX1" fmla="*/ 2442657 w 2528182"/>
                  <a:gd name="csY1" fmla="*/ 1295953 h 2993875"/>
                  <a:gd name="csX2" fmla="*/ 2528182 w 2528182"/>
                  <a:gd name="csY2" fmla="*/ 1436768 h 2993875"/>
                  <a:gd name="csX3" fmla="*/ 0 w 2528182"/>
                  <a:gd name="csY3" fmla="*/ 2993875 h 2993875"/>
                  <a:gd name="csX4" fmla="*/ 0 w 2528182"/>
                  <a:gd name="csY4" fmla="*/ 149 h 2993875"/>
                  <a:gd name="csX5" fmla="*/ 5889 w 2528182"/>
                  <a:gd name="csY5" fmla="*/ 0 h 299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528182" h="2993875">
                    <a:moveTo>
                      <a:pt x="5889" y="0"/>
                    </a:moveTo>
                    <a:cubicBezTo>
                      <a:pt x="1020244" y="0"/>
                      <a:pt x="1914562" y="514068"/>
                      <a:pt x="2442657" y="1295953"/>
                    </a:cubicBezTo>
                    <a:lnTo>
                      <a:pt x="2528182" y="1436768"/>
                    </a:lnTo>
                    <a:lnTo>
                      <a:pt x="0" y="2993875"/>
                    </a:lnTo>
                    <a:lnTo>
                      <a:pt x="0" y="149"/>
                    </a:lnTo>
                    <a:lnTo>
                      <a:pt x="588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A78508EA-B06C-E758-B73A-15FA1150E2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25" r="66234"/>
              <a:stretch/>
            </p:blipFill>
            <p:spPr bwMode="auto">
              <a:xfrm rot="7088698">
                <a:off x="8891417" y="649403"/>
                <a:ext cx="1187616" cy="174013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6A77BA2-FF31-5142-E008-8B064BB3EB52}"/>
                </a:ext>
              </a:extLst>
            </p:cNvPr>
            <p:cNvGrpSpPr/>
            <p:nvPr/>
          </p:nvGrpSpPr>
          <p:grpSpPr>
            <a:xfrm>
              <a:off x="8818040" y="3518119"/>
              <a:ext cx="2429644" cy="2756317"/>
              <a:chOff x="8818040" y="3518119"/>
              <a:chExt cx="2429644" cy="2756317"/>
            </a:xfrm>
          </p:grpSpPr>
          <p:sp>
            <p:nvSpPr>
              <p:cNvPr id="2077" name="Free-form: Shape 2076">
                <a:extLst>
                  <a:ext uri="{FF2B5EF4-FFF2-40B4-BE49-F238E27FC236}">
                    <a16:creationId xmlns:a16="http://schemas.microsoft.com/office/drawing/2014/main" id="{F170FA06-C708-4662-4DB6-0D26631A9967}"/>
                  </a:ext>
                </a:extLst>
              </p:cNvPr>
              <p:cNvSpPr/>
              <p:nvPr/>
            </p:nvSpPr>
            <p:spPr>
              <a:xfrm>
                <a:off x="8818040" y="3518119"/>
                <a:ext cx="2429644" cy="2756317"/>
              </a:xfrm>
              <a:custGeom>
                <a:avLst/>
                <a:gdLst>
                  <a:gd name="csX0" fmla="*/ 0 w 2429644"/>
                  <a:gd name="csY0" fmla="*/ 0 h 2756317"/>
                  <a:gd name="csX1" fmla="*/ 2429644 w 2429644"/>
                  <a:gd name="csY1" fmla="*/ 1477771 h 2756317"/>
                  <a:gd name="csX2" fmla="*/ 2273488 w 2429644"/>
                  <a:gd name="csY2" fmla="*/ 1686648 h 2756317"/>
                  <a:gd name="csX3" fmla="*/ 5889 w 2429644"/>
                  <a:gd name="csY3" fmla="*/ 2756317 h 2756317"/>
                  <a:gd name="csX4" fmla="*/ 0 w 2429644"/>
                  <a:gd name="csY4" fmla="*/ 2756168 h 2756317"/>
                  <a:gd name="csX5" fmla="*/ 0 w 2429644"/>
                  <a:gd name="csY5" fmla="*/ 0 h 27563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29644" h="2756317">
                    <a:moveTo>
                      <a:pt x="0" y="0"/>
                    </a:moveTo>
                    <a:lnTo>
                      <a:pt x="2429644" y="1477771"/>
                    </a:lnTo>
                    <a:lnTo>
                      <a:pt x="2273488" y="1686648"/>
                    </a:lnTo>
                    <a:cubicBezTo>
                      <a:pt x="1734498" y="2339922"/>
                      <a:pt x="918808" y="2756317"/>
                      <a:pt x="5889" y="2756317"/>
                    </a:cubicBezTo>
                    <a:lnTo>
                      <a:pt x="0" y="275616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D396CE8-D9BB-4B03-DC87-9FB9CC5BA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16" b="92194" l="9072" r="92194">
                            <a14:foregroundMark x1="9072" y1="43038" x2="57806" y2="53165"/>
                            <a14:foregroundMark x1="48734" y1="9916" x2="42194" y2="10127"/>
                            <a14:foregroundMark x1="46414" y1="15401" x2="44093" y2="70042"/>
                            <a14:foregroundMark x1="49156" y1="76160" x2="74262" y2="75105"/>
                            <a14:foregroundMark x1="61181" y1="87342" x2="37764" y2="89241"/>
                            <a14:foregroundMark x1="89662" y1="58650" x2="92405" y2="43882"/>
                            <a14:foregroundMark x1="73207" y1="43671" x2="20675" y2="60759"/>
                            <a14:foregroundMark x1="30802" y1="29958" x2="28059" y2="63080"/>
                            <a14:foregroundMark x1="19831" y1="35654" x2="26371" y2="65823"/>
                            <a14:foregroundMark x1="20253" y1="54430" x2="25527" y2="75316"/>
                            <a14:foregroundMark x1="32489" y1="74684" x2="47679" y2="79325"/>
                            <a14:foregroundMark x1="46414" y1="84177" x2="60759" y2="84177"/>
                            <a14:foregroundMark x1="60759" y1="86076" x2="36498" y2="80802"/>
                            <a14:foregroundMark x1="32068" y1="77215" x2="55907" y2="81013"/>
                            <a14:foregroundMark x1="68987" y1="79114" x2="36287" y2="75527"/>
                            <a14:foregroundMark x1="40928" y1="72363" x2="26160" y2="81857"/>
                            <a14:foregroundMark x1="49367" y1="59072" x2="68143" y2="63502"/>
                            <a14:foregroundMark x1="78270" y1="53165" x2="52321" y2="70886"/>
                            <a14:foregroundMark x1="66878" y1="48945" x2="63291" y2="25949"/>
                            <a14:foregroundMark x1="59705" y1="25738" x2="33966" y2="29536"/>
                            <a14:foregroundMark x1="35865" y1="24473" x2="58650" y2="16667"/>
                            <a14:foregroundMark x1="60549" y1="16456" x2="67722" y2="33544"/>
                            <a14:foregroundMark x1="76160" y1="31224" x2="78270" y2="24895"/>
                            <a14:foregroundMark x1="43671" y1="20675" x2="32700" y2="22785"/>
                            <a14:foregroundMark x1="52110" y1="92194" x2="52110" y2="921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4712024">
                <a:off x="9062819" y="4456487"/>
                <a:ext cx="1081991" cy="108199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2497355-0826-86BB-1EC0-7F5AE6B418E1}"/>
                </a:ext>
              </a:extLst>
            </p:cNvPr>
            <p:cNvGrpSpPr/>
            <p:nvPr/>
          </p:nvGrpSpPr>
          <p:grpSpPr>
            <a:xfrm>
              <a:off x="8853295" y="1895011"/>
              <a:ext cx="2909276" cy="3039354"/>
              <a:chOff x="8853295" y="1895011"/>
              <a:chExt cx="2909276" cy="3039354"/>
            </a:xfrm>
          </p:grpSpPr>
          <p:sp>
            <p:nvSpPr>
              <p:cNvPr id="2086" name="Free-form: Shape 2085">
                <a:extLst>
                  <a:ext uri="{FF2B5EF4-FFF2-40B4-BE49-F238E27FC236}">
                    <a16:creationId xmlns:a16="http://schemas.microsoft.com/office/drawing/2014/main" id="{D12DBD01-09E8-C7EC-8C5A-EEA39D7F1163}"/>
                  </a:ext>
                </a:extLst>
              </p:cNvPr>
              <p:cNvSpPr/>
              <p:nvPr/>
            </p:nvSpPr>
            <p:spPr>
              <a:xfrm>
                <a:off x="8853295" y="1895011"/>
                <a:ext cx="2909276" cy="3039354"/>
              </a:xfrm>
              <a:custGeom>
                <a:avLst/>
                <a:gdLst>
                  <a:gd name="csX0" fmla="*/ 2530953 w 2909276"/>
                  <a:gd name="csY0" fmla="*/ 0 h 3039354"/>
                  <a:gd name="csX1" fmla="*/ 2554598 w 2909276"/>
                  <a:gd name="csY1" fmla="*/ 38931 h 3039354"/>
                  <a:gd name="csX2" fmla="*/ 2909276 w 2909276"/>
                  <a:gd name="csY2" fmla="*/ 1440024 h 3039354"/>
                  <a:gd name="csX3" fmla="*/ 2554598 w 2909276"/>
                  <a:gd name="csY3" fmla="*/ 2841117 h 3039354"/>
                  <a:gd name="csX4" fmla="*/ 2434197 w 2909276"/>
                  <a:gd name="csY4" fmla="*/ 3039354 h 3039354"/>
                  <a:gd name="csX5" fmla="*/ 0 w 2909276"/>
                  <a:gd name="csY5" fmla="*/ 1558814 h 3039354"/>
                  <a:gd name="csX6" fmla="*/ 2530953 w 2909276"/>
                  <a:gd name="csY6" fmla="*/ 0 h 30393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909276" h="3039354">
                    <a:moveTo>
                      <a:pt x="2530953" y="0"/>
                    </a:moveTo>
                    <a:lnTo>
                      <a:pt x="2554598" y="38931"/>
                    </a:lnTo>
                    <a:cubicBezTo>
                      <a:pt x="2780792" y="455425"/>
                      <a:pt x="2909276" y="932716"/>
                      <a:pt x="2909276" y="1440024"/>
                    </a:cubicBezTo>
                    <a:cubicBezTo>
                      <a:pt x="2909276" y="1947332"/>
                      <a:pt x="2780792" y="2424624"/>
                      <a:pt x="2554598" y="2841117"/>
                    </a:cubicBezTo>
                    <a:lnTo>
                      <a:pt x="2434197" y="3039354"/>
                    </a:lnTo>
                    <a:lnTo>
                      <a:pt x="0" y="1558814"/>
                    </a:lnTo>
                    <a:lnTo>
                      <a:pt x="2530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E8A59580-7699-D99A-14EA-9D2710AB64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772" b="43221"/>
              <a:stretch/>
            </p:blipFill>
            <p:spPr bwMode="auto">
              <a:xfrm rot="11274090">
                <a:off x="9753606" y="2965747"/>
                <a:ext cx="1782632" cy="1061579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C272464-2119-063A-4C71-C3BB7FF6EADA}"/>
                </a:ext>
              </a:extLst>
            </p:cNvPr>
            <p:cNvGrpSpPr/>
            <p:nvPr/>
          </p:nvGrpSpPr>
          <p:grpSpPr>
            <a:xfrm>
              <a:off x="5673965" y="164345"/>
              <a:ext cx="6295470" cy="6250148"/>
              <a:chOff x="5673965" y="164345"/>
              <a:chExt cx="6295470" cy="625014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71E48F7-1609-2AF6-6DB8-877C5E1FA1F3}"/>
                  </a:ext>
                </a:extLst>
              </p:cNvPr>
              <p:cNvGrpSpPr/>
              <p:nvPr/>
            </p:nvGrpSpPr>
            <p:grpSpPr>
              <a:xfrm>
                <a:off x="6270839" y="397399"/>
                <a:ext cx="2483333" cy="2996136"/>
                <a:chOff x="6270839" y="397399"/>
                <a:chExt cx="2483333" cy="2996136"/>
              </a:xfrm>
            </p:grpSpPr>
            <p:sp>
              <p:nvSpPr>
                <p:cNvPr id="2089" name="Free-form: Shape 2088">
                  <a:extLst>
                    <a:ext uri="{FF2B5EF4-FFF2-40B4-BE49-F238E27FC236}">
                      <a16:creationId xmlns:a16="http://schemas.microsoft.com/office/drawing/2014/main" id="{B490FD50-1961-A750-AB2B-DD49E96E4B28}"/>
                    </a:ext>
                  </a:extLst>
                </p:cNvPr>
                <p:cNvSpPr/>
                <p:nvPr/>
              </p:nvSpPr>
              <p:spPr>
                <a:xfrm>
                  <a:off x="6270839" y="397399"/>
                  <a:ext cx="2483333" cy="2996136"/>
                </a:xfrm>
                <a:custGeom>
                  <a:avLst/>
                  <a:gdLst>
                    <a:gd name="csX0" fmla="*/ 2483333 w 2483333"/>
                    <a:gd name="csY0" fmla="*/ 0 h 2996136"/>
                    <a:gd name="csX1" fmla="*/ 2483333 w 2483333"/>
                    <a:gd name="csY1" fmla="*/ 2996136 h 2996136"/>
                    <a:gd name="csX2" fmla="*/ 0 w 2483333"/>
                    <a:gd name="csY2" fmla="*/ 1485711 h 2996136"/>
                    <a:gd name="csX3" fmla="*/ 116323 w 2483333"/>
                    <a:gd name="csY3" fmla="*/ 1294189 h 2996136"/>
                    <a:gd name="csX4" fmla="*/ 2401869 w 2483333"/>
                    <a:gd name="csY4" fmla="*/ 2061 h 2996136"/>
                    <a:gd name="csX5" fmla="*/ 2483333 w 2483333"/>
                    <a:gd name="csY5" fmla="*/ 0 h 2996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483333" h="2996136">
                      <a:moveTo>
                        <a:pt x="2483333" y="0"/>
                      </a:moveTo>
                      <a:lnTo>
                        <a:pt x="2483333" y="2996136"/>
                      </a:lnTo>
                      <a:lnTo>
                        <a:pt x="0" y="1485711"/>
                      </a:lnTo>
                      <a:lnTo>
                        <a:pt x="116323" y="1294189"/>
                      </a:lnTo>
                      <a:cubicBezTo>
                        <a:pt x="618014" y="551398"/>
                        <a:pt x="1450221" y="50312"/>
                        <a:pt x="2401869" y="2061"/>
                      </a:cubicBezTo>
                      <a:lnTo>
                        <a:pt x="248333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56000"/>
                        <a:lumOff val="44000"/>
                      </a:schemeClr>
                    </a:gs>
                    <a:gs pos="67000">
                      <a:schemeClr val="accent1">
                        <a:alpha val="61000"/>
                        <a:lumMod val="55000"/>
                      </a:schemeClr>
                    </a:gs>
                  </a:gsLst>
                  <a:lin ang="3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0" name="Picture 4" descr="Danger Deep Water sign | MJN Safety Signs Ltd | Construction signage">
                  <a:extLst>
                    <a:ext uri="{FF2B5EF4-FFF2-40B4-BE49-F238E27FC236}">
                      <a16:creationId xmlns:a16="http://schemas.microsoft.com/office/drawing/2014/main" id="{498CB030-E26A-4EF9-A654-5AD784A180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3250" b="89966" l="4839" r="91935">
                              <a14:foregroundMark x1="10000" y1="53763" x2="10000" y2="53763"/>
                              <a14:foregroundMark x1="6210" y1="55530" x2="6210" y2="55530"/>
                              <a14:foregroundMark x1="4919" y1="56442" x2="4919" y2="56442"/>
                              <a14:foregroundMark x1="51048" y1="6214" x2="51048" y2="6214"/>
                              <a14:foregroundMark x1="49758" y1="3250" x2="49758" y2="3250"/>
                              <a14:foregroundMark x1="90645" y1="55416" x2="91935" y2="5541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642310">
                  <a:off x="7059986" y="1058481"/>
                  <a:ext cx="1106381" cy="156501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F9ECF50-F87B-842A-08E3-56BB567D80BE}"/>
                  </a:ext>
                </a:extLst>
              </p:cNvPr>
              <p:cNvGrpSpPr/>
              <p:nvPr/>
            </p:nvGrpSpPr>
            <p:grpSpPr>
              <a:xfrm>
                <a:off x="5673965" y="164345"/>
                <a:ext cx="6295470" cy="6250148"/>
                <a:chOff x="5673965" y="164345"/>
                <a:chExt cx="6295470" cy="625014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48575FC7-2365-82E7-E159-988A5AB3B866}"/>
                    </a:ext>
                  </a:extLst>
                </p:cNvPr>
                <p:cNvGrpSpPr/>
                <p:nvPr/>
              </p:nvGrpSpPr>
              <p:grpSpPr>
                <a:xfrm>
                  <a:off x="5801810" y="1946414"/>
                  <a:ext cx="2911169" cy="2965264"/>
                  <a:chOff x="5801810" y="1946414"/>
                  <a:chExt cx="2911169" cy="2965264"/>
                </a:xfrm>
              </p:grpSpPr>
              <p:sp>
                <p:nvSpPr>
                  <p:cNvPr id="2085" name="Free-form: Shape 2084">
                    <a:extLst>
                      <a:ext uri="{FF2B5EF4-FFF2-40B4-BE49-F238E27FC236}">
                        <a16:creationId xmlns:a16="http://schemas.microsoft.com/office/drawing/2014/main" id="{23FC8976-6813-17D4-F30E-E18D09B9B31D}"/>
                      </a:ext>
                    </a:extLst>
                  </p:cNvPr>
                  <p:cNvSpPr/>
                  <p:nvPr/>
                </p:nvSpPr>
                <p:spPr>
                  <a:xfrm>
                    <a:off x="5885287" y="1946414"/>
                    <a:ext cx="2827692" cy="2965264"/>
                  </a:xfrm>
                  <a:custGeom>
                    <a:avLst/>
                    <a:gdLst>
                      <a:gd name="csX0" fmla="*/ 348672 w 2827692"/>
                      <a:gd name="csY0" fmla="*/ 0 h 2965264"/>
                      <a:gd name="csX1" fmla="*/ 2827692 w 2827692"/>
                      <a:gd name="csY1" fmla="*/ 1507803 h 2965264"/>
                      <a:gd name="csX2" fmla="*/ 461300 w 2827692"/>
                      <a:gd name="csY2" fmla="*/ 2965264 h 2965264"/>
                      <a:gd name="csX3" fmla="*/ 354678 w 2827692"/>
                      <a:gd name="csY3" fmla="*/ 2789714 h 2965264"/>
                      <a:gd name="csX4" fmla="*/ 0 w 2827692"/>
                      <a:gd name="csY4" fmla="*/ 1388621 h 2965264"/>
                      <a:gd name="csX5" fmla="*/ 230933 w 2827692"/>
                      <a:gd name="csY5" fmla="*/ 244474 h 2965264"/>
                      <a:gd name="csX6" fmla="*/ 348672 w 2827692"/>
                      <a:gd name="csY6" fmla="*/ 0 h 29652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827692" h="2965264">
                        <a:moveTo>
                          <a:pt x="348672" y="0"/>
                        </a:moveTo>
                        <a:lnTo>
                          <a:pt x="2827692" y="1507803"/>
                        </a:lnTo>
                        <a:lnTo>
                          <a:pt x="461300" y="2965264"/>
                        </a:lnTo>
                        <a:lnTo>
                          <a:pt x="354678" y="2789714"/>
                        </a:lnTo>
                        <a:cubicBezTo>
                          <a:pt x="128484" y="2373221"/>
                          <a:pt x="0" y="1895929"/>
                          <a:pt x="0" y="1388621"/>
                        </a:cubicBezTo>
                        <a:cubicBezTo>
                          <a:pt x="0" y="982775"/>
                          <a:pt x="82230" y="596139"/>
                          <a:pt x="230933" y="244474"/>
                        </a:cubicBezTo>
                        <a:lnTo>
                          <a:pt x="348672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67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36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3" name="Picture 4" descr="Beware Shallow Water Sign – Water Safety Warning – The Sign Shed">
                    <a:extLst>
                      <a:ext uri="{FF2B5EF4-FFF2-40B4-BE49-F238E27FC236}">
                        <a16:creationId xmlns:a16="http://schemas.microsoft.com/office/drawing/2014/main" id="{B380D7CE-D090-0F3F-264D-FAC06ED4124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10000" r="90000">
                                <a14:foregroundMark x1="54785" y1="24609" x2="37695" y2="41602"/>
                                <a14:backgroundMark x1="30371" y1="64453" x2="54297" y2="83203"/>
                                <a14:backgroundMark x1="34668" y1="79395" x2="35645" y2="72266"/>
                                <a14:backgroundMark x1="35645" y1="72266" x2="61914" y2="68848"/>
                                <a14:backgroundMark x1="61914" y1="68848" x2="67090" y2="76855"/>
                                <a14:backgroundMark x1="67090" y1="76855" x2="42969" y2="82813"/>
                                <a14:backgroundMark x1="42969" y1="82813" x2="35156" y2="81445"/>
                                <a14:backgroundMark x1="26953" y1="63770" x2="28418" y2="77344"/>
                                <a14:backgroundMark x1="28418" y1="77344" x2="45313" y2="85254"/>
                                <a14:backgroundMark x1="45313" y1="85254" x2="70020" y2="84570"/>
                                <a14:backgroundMark x1="70020" y1="84570" x2="74316" y2="74902"/>
                                <a14:backgroundMark x1="74316" y1="74902" x2="72754" y2="66895"/>
                                <a14:backgroundMark x1="72754" y1="66895" x2="31445" y2="6748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01810" y="2601492"/>
                    <a:ext cx="2164456" cy="21644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0" name="Circle: Hollow 2099">
                  <a:extLst>
                    <a:ext uri="{FF2B5EF4-FFF2-40B4-BE49-F238E27FC236}">
                      <a16:creationId xmlns:a16="http://schemas.microsoft.com/office/drawing/2014/main" id="{34E57895-A0A1-2649-089D-0E0FEBC71356}"/>
                    </a:ext>
                  </a:extLst>
                </p:cNvPr>
                <p:cNvSpPr/>
                <p:nvPr/>
              </p:nvSpPr>
              <p:spPr>
                <a:xfrm>
                  <a:off x="5673965" y="164345"/>
                  <a:ext cx="6295470" cy="6250148"/>
                </a:xfrm>
                <a:prstGeom prst="donut">
                  <a:avLst>
                    <a:gd name="adj" fmla="val 3790"/>
                  </a:avLst>
                </a:prstGeom>
                <a:gradFill>
                  <a:gsLst>
                    <a:gs pos="3000">
                      <a:srgbClr val="202A44"/>
                    </a:gs>
                    <a:gs pos="75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63500" dist="152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B48153-A07C-9AB5-4FB8-922025F38F22}"/>
              </a:ext>
            </a:extLst>
          </p:cNvPr>
          <p:cNvSpPr txBox="1"/>
          <p:nvPr/>
        </p:nvSpPr>
        <p:spPr>
          <a:xfrm>
            <a:off x="222565" y="250686"/>
            <a:ext cx="486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can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</a:t>
            </a:r>
            <a:r>
              <a:rPr lang="en-GB" sz="3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see?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FCD0F177-25DD-6B19-FF95-371940A4C5EB}"/>
              </a:ext>
            </a:extLst>
          </p:cNvPr>
          <p:cNvSpPr txBox="1"/>
          <p:nvPr/>
        </p:nvSpPr>
        <p:spPr>
          <a:xfrm>
            <a:off x="1523594" y="5395980"/>
            <a:ext cx="258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potential </a:t>
            </a:r>
            <a:r>
              <a:rPr lang="en-US" sz="1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</a:t>
            </a: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ignoring this sign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C5189DE-0708-7881-0828-B8ECB7BE9958}"/>
              </a:ext>
            </a:extLst>
          </p:cNvPr>
          <p:cNvGrpSpPr/>
          <p:nvPr/>
        </p:nvGrpSpPr>
        <p:grpSpPr>
          <a:xfrm>
            <a:off x="687449" y="2418801"/>
            <a:ext cx="3321913" cy="708872"/>
            <a:chOff x="501799" y="2411226"/>
            <a:chExt cx="3321913" cy="70887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F00BA13-8CC9-51FF-9CC3-A4FE19A600C5}"/>
                </a:ext>
              </a:extLst>
            </p:cNvPr>
            <p:cNvSpPr/>
            <p:nvPr/>
          </p:nvSpPr>
          <p:spPr>
            <a:xfrm>
              <a:off x="501799" y="2411226"/>
              <a:ext cx="3147465" cy="708872"/>
            </a:xfrm>
            <a:prstGeom prst="rect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1CE4B910-DBE5-75FE-08B1-A30C093BBCB0}"/>
                </a:ext>
              </a:extLst>
            </p:cNvPr>
            <p:cNvSpPr txBox="1"/>
            <p:nvPr/>
          </p:nvSpPr>
          <p:spPr>
            <a:xfrm>
              <a:off x="1236134" y="2453479"/>
              <a:ext cx="25875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do you think these </a:t>
              </a:r>
              <a:r>
                <a:rPr lang="en-US" sz="16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signs</a:t>
              </a: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mean?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862DB4-A52E-524C-981B-9E5CC6C4EC25}"/>
              </a:ext>
            </a:extLst>
          </p:cNvPr>
          <p:cNvGrpSpPr/>
          <p:nvPr/>
        </p:nvGrpSpPr>
        <p:grpSpPr>
          <a:xfrm>
            <a:off x="222565" y="5206487"/>
            <a:ext cx="1457551" cy="1400827"/>
            <a:chOff x="-2756758" y="6187048"/>
            <a:chExt cx="1457551" cy="1400827"/>
          </a:xfrm>
        </p:grpSpPr>
        <p:pic>
          <p:nvPicPr>
            <p:cNvPr id="17" name="Graphic 16" descr="Speech with solid fill">
              <a:extLst>
                <a:ext uri="{FF2B5EF4-FFF2-40B4-BE49-F238E27FC236}">
                  <a16:creationId xmlns:a16="http://schemas.microsoft.com/office/drawing/2014/main" id="{308D39E2-282A-9D5B-3219-6A6C3A8CB0A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2756758" y="6187048"/>
              <a:ext cx="1400827" cy="14008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2C52F01-0ECC-F2AA-82E6-1C9DD3ECCB73}"/>
                </a:ext>
              </a:extLst>
            </p:cNvPr>
            <p:cNvSpPr txBox="1"/>
            <p:nvPr/>
          </p:nvSpPr>
          <p:spPr>
            <a:xfrm>
              <a:off x="-2504552" y="6469921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B625CC8-C507-D498-38E0-5C162F594658}"/>
              </a:ext>
            </a:extLst>
          </p:cNvPr>
          <p:cNvSpPr/>
          <p:nvPr/>
        </p:nvSpPr>
        <p:spPr>
          <a:xfrm>
            <a:off x="222566" y="1046520"/>
            <a:ext cx="486300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Water Safety Signs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are designed to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warn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you of the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dangers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It’s important to consider these signs and their messaging, so you can keep yourself and others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safe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              </a:t>
            </a:r>
          </a:p>
        </p:txBody>
      </p:sp>
      <p:sp>
        <p:nvSpPr>
          <p:cNvPr id="2049" name="Free-form: Shape 2048">
            <a:extLst>
              <a:ext uri="{FF2B5EF4-FFF2-40B4-BE49-F238E27FC236}">
                <a16:creationId xmlns:a16="http://schemas.microsoft.com/office/drawing/2014/main" id="{C8D60B62-F422-5B74-9F5E-1C475AFF4D4A}"/>
              </a:ext>
            </a:extLst>
          </p:cNvPr>
          <p:cNvSpPr/>
          <p:nvPr/>
        </p:nvSpPr>
        <p:spPr>
          <a:xfrm>
            <a:off x="8912016" y="3416652"/>
            <a:ext cx="12418" cy="15220"/>
          </a:xfrm>
          <a:custGeom>
            <a:avLst/>
            <a:gdLst>
              <a:gd name="csX0" fmla="*/ 0 w 12418"/>
              <a:gd name="csY0" fmla="*/ 0 h 15220"/>
              <a:gd name="csX1" fmla="*/ 12418 w 12418"/>
              <a:gd name="csY1" fmla="*/ 8788 h 15220"/>
              <a:gd name="csX2" fmla="*/ 0 w 12418"/>
              <a:gd name="csY2" fmla="*/ 15220 h 15220"/>
              <a:gd name="csX3" fmla="*/ 0 w 12418"/>
              <a:gd name="csY3" fmla="*/ 0 h 15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418" h="15220">
                <a:moveTo>
                  <a:pt x="0" y="0"/>
                </a:moveTo>
                <a:lnTo>
                  <a:pt x="12418" y="8788"/>
                </a:lnTo>
                <a:lnTo>
                  <a:pt x="0" y="152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96BE5444-F65E-3D1D-34E4-90BC0D7D05DA}"/>
              </a:ext>
            </a:extLst>
          </p:cNvPr>
          <p:cNvSpPr/>
          <p:nvPr/>
        </p:nvSpPr>
        <p:spPr>
          <a:xfrm>
            <a:off x="8970824" y="3458268"/>
            <a:ext cx="7643" cy="9369"/>
          </a:xfrm>
          <a:custGeom>
            <a:avLst/>
            <a:gdLst>
              <a:gd name="csX0" fmla="*/ 0 w 7643"/>
              <a:gd name="csY0" fmla="*/ 0 h 9369"/>
              <a:gd name="csX1" fmla="*/ 7643 w 7643"/>
              <a:gd name="csY1" fmla="*/ 5409 h 9369"/>
              <a:gd name="csX2" fmla="*/ 0 w 7643"/>
              <a:gd name="csY2" fmla="*/ 9369 h 9369"/>
              <a:gd name="csX3" fmla="*/ 0 w 7643"/>
              <a:gd name="csY3" fmla="*/ 0 h 93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43" h="9369">
                <a:moveTo>
                  <a:pt x="0" y="0"/>
                </a:moveTo>
                <a:lnTo>
                  <a:pt x="7643" y="5409"/>
                </a:lnTo>
                <a:lnTo>
                  <a:pt x="0" y="93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1" name="Free-form: Shape 60">
            <a:extLst>
              <a:ext uri="{FF2B5EF4-FFF2-40B4-BE49-F238E27FC236}">
                <a16:creationId xmlns:a16="http://schemas.microsoft.com/office/drawing/2014/main" id="{838AEDB5-325E-43D3-ACEC-C0F44E4A79F2}"/>
              </a:ext>
            </a:extLst>
          </p:cNvPr>
          <p:cNvSpPr/>
          <p:nvPr/>
        </p:nvSpPr>
        <p:spPr>
          <a:xfrm>
            <a:off x="8912016" y="3488695"/>
            <a:ext cx="7674" cy="9406"/>
          </a:xfrm>
          <a:custGeom>
            <a:avLst/>
            <a:gdLst>
              <a:gd name="csX0" fmla="*/ 0 w 7674"/>
              <a:gd name="csY0" fmla="*/ 0 h 9406"/>
              <a:gd name="csX1" fmla="*/ 7674 w 7674"/>
              <a:gd name="csY1" fmla="*/ 5431 h 9406"/>
              <a:gd name="csX2" fmla="*/ 0 w 7674"/>
              <a:gd name="csY2" fmla="*/ 9406 h 9406"/>
              <a:gd name="csX3" fmla="*/ 0 w 7674"/>
              <a:gd name="csY3" fmla="*/ 0 h 9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74" h="9406">
                <a:moveTo>
                  <a:pt x="0" y="0"/>
                </a:moveTo>
                <a:lnTo>
                  <a:pt x="7674" y="5431"/>
                </a:lnTo>
                <a:lnTo>
                  <a:pt x="0" y="94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98A6AF2-1ACE-92A7-3F45-C39332DB4213}"/>
              </a:ext>
            </a:extLst>
          </p:cNvPr>
          <p:cNvSpPr/>
          <p:nvPr/>
        </p:nvSpPr>
        <p:spPr>
          <a:xfrm>
            <a:off x="5724296" y="3409407"/>
            <a:ext cx="284714" cy="274313"/>
          </a:xfrm>
          <a:prstGeom prst="ellipse">
            <a:avLst/>
          </a:prstGeom>
          <a:solidFill>
            <a:srgbClr val="2D69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B682306-12A7-082D-C544-CD76DE94C3FF}"/>
              </a:ext>
            </a:extLst>
          </p:cNvPr>
          <p:cNvGrpSpPr/>
          <p:nvPr/>
        </p:nvGrpSpPr>
        <p:grpSpPr>
          <a:xfrm rot="21425677">
            <a:off x="4071367" y="3557904"/>
            <a:ext cx="1799212" cy="649965"/>
            <a:chOff x="4082159" y="3333811"/>
            <a:chExt cx="1799212" cy="64996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381C7A0-2BB4-CE89-9C70-4C36F4F1BAB1}"/>
                </a:ext>
              </a:extLst>
            </p:cNvPr>
            <p:cNvCxnSpPr>
              <a:cxnSpLocks/>
            </p:cNvCxnSpPr>
            <p:nvPr/>
          </p:nvCxnSpPr>
          <p:spPr>
            <a:xfrm rot="174323" flipH="1">
              <a:off x="5409764" y="3333811"/>
              <a:ext cx="471607" cy="649965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13508E-9C7C-7EB9-A494-428E3D91E5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2159" y="3933386"/>
              <a:ext cx="1334231" cy="32750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859F2BA-16C3-0ECC-6A5F-E12809D86DBC}"/>
              </a:ext>
            </a:extLst>
          </p:cNvPr>
          <p:cNvGrpSpPr/>
          <p:nvPr/>
        </p:nvGrpSpPr>
        <p:grpSpPr>
          <a:xfrm>
            <a:off x="321380" y="2308390"/>
            <a:ext cx="975635" cy="890102"/>
            <a:chOff x="260499" y="2268734"/>
            <a:chExt cx="975635" cy="8901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DFCF5E3-563C-2364-06F4-26A71FB4B8FE}"/>
                </a:ext>
              </a:extLst>
            </p:cNvPr>
            <p:cNvSpPr/>
            <p:nvPr/>
          </p:nvSpPr>
          <p:spPr>
            <a:xfrm>
              <a:off x="260499" y="2268734"/>
              <a:ext cx="975635" cy="890102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Graphic 33" descr="Thought with solid fill">
              <a:extLst>
                <a:ext uri="{FF2B5EF4-FFF2-40B4-BE49-F238E27FC236}">
                  <a16:creationId xmlns:a16="http://schemas.microsoft.com/office/drawing/2014/main" id="{B8BE2A4E-CBD5-732E-E5D3-E3F7591990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2071" y="2431548"/>
              <a:ext cx="549541" cy="549541"/>
            </a:xfrm>
            <a:prstGeom prst="rect">
              <a:avLst/>
            </a:prstGeom>
          </p:spPr>
        </p:pic>
      </p:grpSp>
      <p:sp>
        <p:nvSpPr>
          <p:cNvPr id="2101" name="Oval 2100">
            <a:extLst>
              <a:ext uri="{FF2B5EF4-FFF2-40B4-BE49-F238E27FC236}">
                <a16:creationId xmlns:a16="http://schemas.microsoft.com/office/drawing/2014/main" id="{AEA5A19F-688D-50F7-8754-43BEB618B914}"/>
              </a:ext>
            </a:extLst>
          </p:cNvPr>
          <p:cNvSpPr/>
          <p:nvPr/>
        </p:nvSpPr>
        <p:spPr>
          <a:xfrm>
            <a:off x="8202272" y="2773237"/>
            <a:ext cx="1092221" cy="1081991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7000">
                <a:schemeClr val="tx1">
                  <a:lumMod val="95000"/>
                  <a:lumOff val="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Picture 2" descr="Danger deep water keep out signs 600mm x 400mm - - Cestrian Signs">
            <a:extLst>
              <a:ext uri="{FF2B5EF4-FFF2-40B4-BE49-F238E27FC236}">
                <a16:creationId xmlns:a16="http://schemas.microsoft.com/office/drawing/2014/main" id="{44497BBA-17B2-FDD7-064B-7897B2B75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46797" r="11801" b="25788"/>
          <a:stretch>
            <a:fillRect/>
          </a:stretch>
        </p:blipFill>
        <p:spPr bwMode="auto">
          <a:xfrm>
            <a:off x="1069818" y="3610434"/>
            <a:ext cx="3095106" cy="1273361"/>
          </a:xfrm>
          <a:prstGeom prst="roundRect">
            <a:avLst>
              <a:gd name="adj" fmla="val 1293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917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043FB-8BB4-B9C3-0730-8A7032364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8F86526-B58E-7EE1-8E14-05DF949C8519}"/>
              </a:ext>
            </a:extLst>
          </p:cNvPr>
          <p:cNvGrpSpPr/>
          <p:nvPr/>
        </p:nvGrpSpPr>
        <p:grpSpPr>
          <a:xfrm rot="-7380000">
            <a:off x="5673965" y="164345"/>
            <a:ext cx="6295470" cy="6250148"/>
            <a:chOff x="5673965" y="164345"/>
            <a:chExt cx="6295470" cy="62501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DE40D9D-B04D-2D3A-2861-3EF090829210}"/>
                </a:ext>
              </a:extLst>
            </p:cNvPr>
            <p:cNvGrpSpPr/>
            <p:nvPr/>
          </p:nvGrpSpPr>
          <p:grpSpPr>
            <a:xfrm>
              <a:off x="6384613" y="3514875"/>
              <a:ext cx="2697260" cy="2757796"/>
              <a:chOff x="6384613" y="3514875"/>
              <a:chExt cx="2697260" cy="2757796"/>
            </a:xfrm>
          </p:grpSpPr>
          <p:sp>
            <p:nvSpPr>
              <p:cNvPr id="2078" name="Free-form: Shape 2077">
                <a:extLst>
                  <a:ext uri="{FF2B5EF4-FFF2-40B4-BE49-F238E27FC236}">
                    <a16:creationId xmlns:a16="http://schemas.microsoft.com/office/drawing/2014/main" id="{FA7B1F73-6689-7245-7485-05C118C9E9A6}"/>
                  </a:ext>
                </a:extLst>
              </p:cNvPr>
              <p:cNvSpPr/>
              <p:nvPr/>
            </p:nvSpPr>
            <p:spPr>
              <a:xfrm>
                <a:off x="6384613" y="3514875"/>
                <a:ext cx="2369559" cy="2757796"/>
              </a:xfrm>
              <a:custGeom>
                <a:avLst/>
                <a:gdLst>
                  <a:gd name="csX0" fmla="*/ 2369559 w 2369559"/>
                  <a:gd name="csY0" fmla="*/ 0 h 2757796"/>
                  <a:gd name="csX1" fmla="*/ 2369559 w 2369559"/>
                  <a:gd name="csY1" fmla="*/ 2757796 h 2757796"/>
                  <a:gd name="csX2" fmla="*/ 2288095 w 2369559"/>
                  <a:gd name="csY2" fmla="*/ 2755735 h 2757796"/>
                  <a:gd name="csX3" fmla="*/ 2549 w 2369559"/>
                  <a:gd name="csY3" fmla="*/ 1463607 h 2757796"/>
                  <a:gd name="csX4" fmla="*/ 0 w 2369559"/>
                  <a:gd name="csY4" fmla="*/ 1459411 h 2757796"/>
                  <a:gd name="csX5" fmla="*/ 2369559 w 2369559"/>
                  <a:gd name="csY5" fmla="*/ 0 h 27577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369559" h="2757796">
                    <a:moveTo>
                      <a:pt x="2369559" y="0"/>
                    </a:moveTo>
                    <a:lnTo>
                      <a:pt x="2369559" y="2757796"/>
                    </a:lnTo>
                    <a:lnTo>
                      <a:pt x="2288095" y="2755735"/>
                    </a:lnTo>
                    <a:cubicBezTo>
                      <a:pt x="1336447" y="2707484"/>
                      <a:pt x="504240" y="2206398"/>
                      <a:pt x="2549" y="1463607"/>
                    </a:cubicBezTo>
                    <a:lnTo>
                      <a:pt x="0" y="1459411"/>
                    </a:lnTo>
                    <a:lnTo>
                      <a:pt x="23695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056" name="Picture 8" descr="Water Warning Signs Warning Signs For Non Potable Water Schemes">
                <a:extLst>
                  <a:ext uri="{FF2B5EF4-FFF2-40B4-BE49-F238E27FC236}">
                    <a16:creationId xmlns:a16="http://schemas.microsoft.com/office/drawing/2014/main" id="{B7DC4D18-E02C-2525-84AE-0BE0301F94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1992" y1="34570" x2="45996" y2="43604"/>
                            <a14:foregroundMark x1="51904" y1="44873" x2="36084" y2="44482"/>
                            <a14:foregroundMark x1="42725" y1="38037" x2="47607" y2="27197"/>
                            <a14:foregroundMark x1="50830" y1="19824" x2="56592" y2="34033"/>
                            <a14:foregroundMark x1="59131" y1="36768" x2="65088" y2="45605"/>
                            <a14:foregroundMark x1="63281" y1="49707" x2="46875" y2="479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437813">
                <a:off x="7113185" y="4197624"/>
                <a:ext cx="1968688" cy="1968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411B17A-7657-9B6B-448A-8C2BB4708DC1}"/>
                </a:ext>
              </a:extLst>
            </p:cNvPr>
            <p:cNvGrpSpPr/>
            <p:nvPr/>
          </p:nvGrpSpPr>
          <p:grpSpPr>
            <a:xfrm>
              <a:off x="8615158" y="395636"/>
              <a:ext cx="2731064" cy="2993875"/>
              <a:chOff x="8615158" y="395636"/>
              <a:chExt cx="2731064" cy="2993875"/>
            </a:xfrm>
          </p:grpSpPr>
          <p:sp>
            <p:nvSpPr>
              <p:cNvPr id="2090" name="Free-form: Shape 2089">
                <a:extLst>
                  <a:ext uri="{FF2B5EF4-FFF2-40B4-BE49-F238E27FC236}">
                    <a16:creationId xmlns:a16="http://schemas.microsoft.com/office/drawing/2014/main" id="{3D528705-A9F8-0F59-A2CE-DD6E20F1D3C6}"/>
                  </a:ext>
                </a:extLst>
              </p:cNvPr>
              <p:cNvSpPr/>
              <p:nvPr/>
            </p:nvSpPr>
            <p:spPr>
              <a:xfrm>
                <a:off x="8818040" y="395636"/>
                <a:ext cx="2528182" cy="2993875"/>
              </a:xfrm>
              <a:custGeom>
                <a:avLst/>
                <a:gdLst>
                  <a:gd name="csX0" fmla="*/ 5889 w 2528182"/>
                  <a:gd name="csY0" fmla="*/ 0 h 2993875"/>
                  <a:gd name="csX1" fmla="*/ 2442657 w 2528182"/>
                  <a:gd name="csY1" fmla="*/ 1295953 h 2993875"/>
                  <a:gd name="csX2" fmla="*/ 2528182 w 2528182"/>
                  <a:gd name="csY2" fmla="*/ 1436768 h 2993875"/>
                  <a:gd name="csX3" fmla="*/ 0 w 2528182"/>
                  <a:gd name="csY3" fmla="*/ 2993875 h 2993875"/>
                  <a:gd name="csX4" fmla="*/ 0 w 2528182"/>
                  <a:gd name="csY4" fmla="*/ 149 h 2993875"/>
                  <a:gd name="csX5" fmla="*/ 5889 w 2528182"/>
                  <a:gd name="csY5" fmla="*/ 0 h 299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528182" h="2993875">
                    <a:moveTo>
                      <a:pt x="5889" y="0"/>
                    </a:moveTo>
                    <a:cubicBezTo>
                      <a:pt x="1020244" y="0"/>
                      <a:pt x="1914562" y="514068"/>
                      <a:pt x="2442657" y="1295953"/>
                    </a:cubicBezTo>
                    <a:lnTo>
                      <a:pt x="2528182" y="1436768"/>
                    </a:lnTo>
                    <a:lnTo>
                      <a:pt x="0" y="2993875"/>
                    </a:lnTo>
                    <a:lnTo>
                      <a:pt x="0" y="149"/>
                    </a:lnTo>
                    <a:lnTo>
                      <a:pt x="588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6000"/>
                      <a:lumOff val="44000"/>
                    </a:schemeClr>
                  </a:gs>
                  <a:gs pos="67000">
                    <a:schemeClr val="accent1">
                      <a:alpha val="61000"/>
                      <a:lumMod val="5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2060046A-E707-4BE5-EDF0-5CE434542A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25" r="66234"/>
              <a:stretch/>
            </p:blipFill>
            <p:spPr bwMode="auto">
              <a:xfrm rot="7088698">
                <a:off x="8891417" y="649403"/>
                <a:ext cx="1187616" cy="174013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E733FB-2E25-1416-416E-5A48E5804B32}"/>
                </a:ext>
              </a:extLst>
            </p:cNvPr>
            <p:cNvGrpSpPr/>
            <p:nvPr/>
          </p:nvGrpSpPr>
          <p:grpSpPr>
            <a:xfrm>
              <a:off x="8818040" y="3518119"/>
              <a:ext cx="2429644" cy="2756317"/>
              <a:chOff x="8818040" y="3518119"/>
              <a:chExt cx="2429644" cy="2756317"/>
            </a:xfrm>
          </p:grpSpPr>
          <p:sp>
            <p:nvSpPr>
              <p:cNvPr id="2077" name="Free-form: Shape 2076">
                <a:extLst>
                  <a:ext uri="{FF2B5EF4-FFF2-40B4-BE49-F238E27FC236}">
                    <a16:creationId xmlns:a16="http://schemas.microsoft.com/office/drawing/2014/main" id="{0ABCA4B3-CDB2-826B-0DD2-DD02F36F40B3}"/>
                  </a:ext>
                </a:extLst>
              </p:cNvPr>
              <p:cNvSpPr/>
              <p:nvPr/>
            </p:nvSpPr>
            <p:spPr>
              <a:xfrm>
                <a:off x="8818040" y="3518119"/>
                <a:ext cx="2429644" cy="2756317"/>
              </a:xfrm>
              <a:custGeom>
                <a:avLst/>
                <a:gdLst>
                  <a:gd name="csX0" fmla="*/ 0 w 2429644"/>
                  <a:gd name="csY0" fmla="*/ 0 h 2756317"/>
                  <a:gd name="csX1" fmla="*/ 2429644 w 2429644"/>
                  <a:gd name="csY1" fmla="*/ 1477771 h 2756317"/>
                  <a:gd name="csX2" fmla="*/ 2273488 w 2429644"/>
                  <a:gd name="csY2" fmla="*/ 1686648 h 2756317"/>
                  <a:gd name="csX3" fmla="*/ 5889 w 2429644"/>
                  <a:gd name="csY3" fmla="*/ 2756317 h 2756317"/>
                  <a:gd name="csX4" fmla="*/ 0 w 2429644"/>
                  <a:gd name="csY4" fmla="*/ 2756168 h 2756317"/>
                  <a:gd name="csX5" fmla="*/ 0 w 2429644"/>
                  <a:gd name="csY5" fmla="*/ 0 h 27563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29644" h="2756317">
                    <a:moveTo>
                      <a:pt x="0" y="0"/>
                    </a:moveTo>
                    <a:lnTo>
                      <a:pt x="2429644" y="1477771"/>
                    </a:lnTo>
                    <a:lnTo>
                      <a:pt x="2273488" y="1686648"/>
                    </a:lnTo>
                    <a:cubicBezTo>
                      <a:pt x="1734498" y="2339922"/>
                      <a:pt x="918808" y="2756317"/>
                      <a:pt x="5889" y="2756317"/>
                    </a:cubicBezTo>
                    <a:lnTo>
                      <a:pt x="0" y="275616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4C741BC-BFEC-58F8-C046-88F9A1C1F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16" b="92194" l="9072" r="92194">
                            <a14:foregroundMark x1="9072" y1="43038" x2="57806" y2="53165"/>
                            <a14:foregroundMark x1="48734" y1="9916" x2="42194" y2="10127"/>
                            <a14:foregroundMark x1="46414" y1="15401" x2="44093" y2="70042"/>
                            <a14:foregroundMark x1="49156" y1="76160" x2="74262" y2="75105"/>
                            <a14:foregroundMark x1="61181" y1="87342" x2="37764" y2="89241"/>
                            <a14:foregroundMark x1="89662" y1="58650" x2="92405" y2="43882"/>
                            <a14:foregroundMark x1="73207" y1="43671" x2="20675" y2="60759"/>
                            <a14:foregroundMark x1="30802" y1="29958" x2="28059" y2="63080"/>
                            <a14:foregroundMark x1="19831" y1="35654" x2="26371" y2="65823"/>
                            <a14:foregroundMark x1="20253" y1="54430" x2="25527" y2="75316"/>
                            <a14:foregroundMark x1="32489" y1="74684" x2="47679" y2="79325"/>
                            <a14:foregroundMark x1="46414" y1="84177" x2="60759" y2="84177"/>
                            <a14:foregroundMark x1="60759" y1="86076" x2="36498" y2="80802"/>
                            <a14:foregroundMark x1="32068" y1="77215" x2="55907" y2="81013"/>
                            <a14:foregroundMark x1="68987" y1="79114" x2="36287" y2="75527"/>
                            <a14:foregroundMark x1="40928" y1="72363" x2="26160" y2="81857"/>
                            <a14:foregroundMark x1="49367" y1="59072" x2="68143" y2="63502"/>
                            <a14:foregroundMark x1="78270" y1="53165" x2="52321" y2="70886"/>
                            <a14:foregroundMark x1="66878" y1="48945" x2="63291" y2="25949"/>
                            <a14:foregroundMark x1="59705" y1="25738" x2="33966" y2="29536"/>
                            <a14:foregroundMark x1="35865" y1="24473" x2="58650" y2="16667"/>
                            <a14:foregroundMark x1="60549" y1="16456" x2="67722" y2="33544"/>
                            <a14:foregroundMark x1="76160" y1="31224" x2="78270" y2="24895"/>
                            <a14:foregroundMark x1="43671" y1="20675" x2="32700" y2="22785"/>
                            <a14:foregroundMark x1="52110" y1="92194" x2="52110" y2="921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4712024">
                <a:off x="9062819" y="4456487"/>
                <a:ext cx="1081991" cy="108199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4423DA1-04D2-ACE3-FEA7-68E5A85C0C05}"/>
                </a:ext>
              </a:extLst>
            </p:cNvPr>
            <p:cNvGrpSpPr/>
            <p:nvPr/>
          </p:nvGrpSpPr>
          <p:grpSpPr>
            <a:xfrm>
              <a:off x="8853295" y="1895011"/>
              <a:ext cx="2909276" cy="3039354"/>
              <a:chOff x="8853295" y="1895011"/>
              <a:chExt cx="2909276" cy="3039354"/>
            </a:xfrm>
          </p:grpSpPr>
          <p:sp>
            <p:nvSpPr>
              <p:cNvPr id="2086" name="Free-form: Shape 2085">
                <a:extLst>
                  <a:ext uri="{FF2B5EF4-FFF2-40B4-BE49-F238E27FC236}">
                    <a16:creationId xmlns:a16="http://schemas.microsoft.com/office/drawing/2014/main" id="{FD9D1D1F-F738-5689-A8D6-609881C9CD29}"/>
                  </a:ext>
                </a:extLst>
              </p:cNvPr>
              <p:cNvSpPr/>
              <p:nvPr/>
            </p:nvSpPr>
            <p:spPr>
              <a:xfrm>
                <a:off x="8853295" y="1895011"/>
                <a:ext cx="2909276" cy="3039354"/>
              </a:xfrm>
              <a:custGeom>
                <a:avLst/>
                <a:gdLst>
                  <a:gd name="csX0" fmla="*/ 2530953 w 2909276"/>
                  <a:gd name="csY0" fmla="*/ 0 h 3039354"/>
                  <a:gd name="csX1" fmla="*/ 2554598 w 2909276"/>
                  <a:gd name="csY1" fmla="*/ 38931 h 3039354"/>
                  <a:gd name="csX2" fmla="*/ 2909276 w 2909276"/>
                  <a:gd name="csY2" fmla="*/ 1440024 h 3039354"/>
                  <a:gd name="csX3" fmla="*/ 2554598 w 2909276"/>
                  <a:gd name="csY3" fmla="*/ 2841117 h 3039354"/>
                  <a:gd name="csX4" fmla="*/ 2434197 w 2909276"/>
                  <a:gd name="csY4" fmla="*/ 3039354 h 3039354"/>
                  <a:gd name="csX5" fmla="*/ 0 w 2909276"/>
                  <a:gd name="csY5" fmla="*/ 1558814 h 3039354"/>
                  <a:gd name="csX6" fmla="*/ 2530953 w 2909276"/>
                  <a:gd name="csY6" fmla="*/ 0 h 30393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909276" h="3039354">
                    <a:moveTo>
                      <a:pt x="2530953" y="0"/>
                    </a:moveTo>
                    <a:lnTo>
                      <a:pt x="2554598" y="38931"/>
                    </a:lnTo>
                    <a:cubicBezTo>
                      <a:pt x="2780792" y="455425"/>
                      <a:pt x="2909276" y="932716"/>
                      <a:pt x="2909276" y="1440024"/>
                    </a:cubicBezTo>
                    <a:cubicBezTo>
                      <a:pt x="2909276" y="1947332"/>
                      <a:pt x="2780792" y="2424624"/>
                      <a:pt x="2554598" y="2841117"/>
                    </a:cubicBezTo>
                    <a:lnTo>
                      <a:pt x="2434197" y="3039354"/>
                    </a:lnTo>
                    <a:lnTo>
                      <a:pt x="0" y="1558814"/>
                    </a:lnTo>
                    <a:lnTo>
                      <a:pt x="2530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29F15DE2-CDAF-8921-40E7-7113D8C20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772" b="43221"/>
              <a:stretch/>
            </p:blipFill>
            <p:spPr bwMode="auto">
              <a:xfrm rot="11274090">
                <a:off x="9753606" y="2965747"/>
                <a:ext cx="1782632" cy="1061579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C73951-75C9-BB87-BCC1-51D0402CE367}"/>
                </a:ext>
              </a:extLst>
            </p:cNvPr>
            <p:cNvGrpSpPr/>
            <p:nvPr/>
          </p:nvGrpSpPr>
          <p:grpSpPr>
            <a:xfrm>
              <a:off x="5673965" y="164345"/>
              <a:ext cx="6295470" cy="6250148"/>
              <a:chOff x="5673965" y="164345"/>
              <a:chExt cx="6295470" cy="625014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5446AF7-6A34-37F8-AE02-613A0318B35B}"/>
                  </a:ext>
                </a:extLst>
              </p:cNvPr>
              <p:cNvGrpSpPr/>
              <p:nvPr/>
            </p:nvGrpSpPr>
            <p:grpSpPr>
              <a:xfrm>
                <a:off x="6270839" y="397399"/>
                <a:ext cx="2483333" cy="2996136"/>
                <a:chOff x="6270839" y="397399"/>
                <a:chExt cx="2483333" cy="2996136"/>
              </a:xfrm>
            </p:grpSpPr>
            <p:sp>
              <p:nvSpPr>
                <p:cNvPr id="2089" name="Free-form: Shape 2088">
                  <a:extLst>
                    <a:ext uri="{FF2B5EF4-FFF2-40B4-BE49-F238E27FC236}">
                      <a16:creationId xmlns:a16="http://schemas.microsoft.com/office/drawing/2014/main" id="{916244FA-90CA-3D34-8462-D4DACD337E5F}"/>
                    </a:ext>
                  </a:extLst>
                </p:cNvPr>
                <p:cNvSpPr/>
                <p:nvPr/>
              </p:nvSpPr>
              <p:spPr>
                <a:xfrm>
                  <a:off x="6270839" y="397399"/>
                  <a:ext cx="2483333" cy="2996136"/>
                </a:xfrm>
                <a:custGeom>
                  <a:avLst/>
                  <a:gdLst>
                    <a:gd name="csX0" fmla="*/ 2483333 w 2483333"/>
                    <a:gd name="csY0" fmla="*/ 0 h 2996136"/>
                    <a:gd name="csX1" fmla="*/ 2483333 w 2483333"/>
                    <a:gd name="csY1" fmla="*/ 2996136 h 2996136"/>
                    <a:gd name="csX2" fmla="*/ 0 w 2483333"/>
                    <a:gd name="csY2" fmla="*/ 1485711 h 2996136"/>
                    <a:gd name="csX3" fmla="*/ 116323 w 2483333"/>
                    <a:gd name="csY3" fmla="*/ 1294189 h 2996136"/>
                    <a:gd name="csX4" fmla="*/ 2401869 w 2483333"/>
                    <a:gd name="csY4" fmla="*/ 2061 h 2996136"/>
                    <a:gd name="csX5" fmla="*/ 2483333 w 2483333"/>
                    <a:gd name="csY5" fmla="*/ 0 h 2996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483333" h="2996136">
                      <a:moveTo>
                        <a:pt x="2483333" y="0"/>
                      </a:moveTo>
                      <a:lnTo>
                        <a:pt x="2483333" y="2996136"/>
                      </a:lnTo>
                      <a:lnTo>
                        <a:pt x="0" y="1485711"/>
                      </a:lnTo>
                      <a:lnTo>
                        <a:pt x="116323" y="1294189"/>
                      </a:lnTo>
                      <a:cubicBezTo>
                        <a:pt x="618014" y="551398"/>
                        <a:pt x="1450221" y="50312"/>
                        <a:pt x="2401869" y="2061"/>
                      </a:cubicBezTo>
                      <a:lnTo>
                        <a:pt x="248333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67000">
                      <a:schemeClr val="tx1">
                        <a:lumMod val="95000"/>
                        <a:lumOff val="5000"/>
                      </a:schemeClr>
                    </a:gs>
                  </a:gsLst>
                  <a:lin ang="3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0" name="Picture 4" descr="Danger Deep Water sign | MJN Safety Signs Ltd | Construction signage">
                  <a:extLst>
                    <a:ext uri="{FF2B5EF4-FFF2-40B4-BE49-F238E27FC236}">
                      <a16:creationId xmlns:a16="http://schemas.microsoft.com/office/drawing/2014/main" id="{29686358-557A-3675-F083-21CC0A0241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3250" b="89966" l="4839" r="91935">
                              <a14:foregroundMark x1="10000" y1="53763" x2="10000" y2="53763"/>
                              <a14:foregroundMark x1="6210" y1="55530" x2="6210" y2="55530"/>
                              <a14:foregroundMark x1="4919" y1="56442" x2="4919" y2="56442"/>
                              <a14:foregroundMark x1="51048" y1="6214" x2="51048" y2="6214"/>
                              <a14:foregroundMark x1="49758" y1="3250" x2="49758" y2="3250"/>
                              <a14:foregroundMark x1="90645" y1="55416" x2="91935" y2="5541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642310">
                  <a:off x="7059986" y="1058481"/>
                  <a:ext cx="1106381" cy="156501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54F2526-799E-5835-70C9-7B45AFA919AC}"/>
                  </a:ext>
                </a:extLst>
              </p:cNvPr>
              <p:cNvGrpSpPr/>
              <p:nvPr/>
            </p:nvGrpSpPr>
            <p:grpSpPr>
              <a:xfrm>
                <a:off x="5673965" y="164345"/>
                <a:ext cx="6295470" cy="6250148"/>
                <a:chOff x="5673965" y="164345"/>
                <a:chExt cx="6295470" cy="625014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A91D9A64-34E6-9B8E-96A4-7062C37456B0}"/>
                    </a:ext>
                  </a:extLst>
                </p:cNvPr>
                <p:cNvGrpSpPr/>
                <p:nvPr/>
              </p:nvGrpSpPr>
              <p:grpSpPr>
                <a:xfrm>
                  <a:off x="5801810" y="1946414"/>
                  <a:ext cx="2911169" cy="2965264"/>
                  <a:chOff x="5801810" y="1946414"/>
                  <a:chExt cx="2911169" cy="2965264"/>
                </a:xfrm>
              </p:grpSpPr>
              <p:sp>
                <p:nvSpPr>
                  <p:cNvPr id="2085" name="Free-form: Shape 2084">
                    <a:extLst>
                      <a:ext uri="{FF2B5EF4-FFF2-40B4-BE49-F238E27FC236}">
                        <a16:creationId xmlns:a16="http://schemas.microsoft.com/office/drawing/2014/main" id="{06D36E29-D6D4-F041-23E6-FA47374F6EF8}"/>
                      </a:ext>
                    </a:extLst>
                  </p:cNvPr>
                  <p:cNvSpPr/>
                  <p:nvPr/>
                </p:nvSpPr>
                <p:spPr>
                  <a:xfrm>
                    <a:off x="5885287" y="1946414"/>
                    <a:ext cx="2827692" cy="2965264"/>
                  </a:xfrm>
                  <a:custGeom>
                    <a:avLst/>
                    <a:gdLst>
                      <a:gd name="csX0" fmla="*/ 348672 w 2827692"/>
                      <a:gd name="csY0" fmla="*/ 0 h 2965264"/>
                      <a:gd name="csX1" fmla="*/ 2827692 w 2827692"/>
                      <a:gd name="csY1" fmla="*/ 1507803 h 2965264"/>
                      <a:gd name="csX2" fmla="*/ 461300 w 2827692"/>
                      <a:gd name="csY2" fmla="*/ 2965264 h 2965264"/>
                      <a:gd name="csX3" fmla="*/ 354678 w 2827692"/>
                      <a:gd name="csY3" fmla="*/ 2789714 h 2965264"/>
                      <a:gd name="csX4" fmla="*/ 0 w 2827692"/>
                      <a:gd name="csY4" fmla="*/ 1388621 h 2965264"/>
                      <a:gd name="csX5" fmla="*/ 230933 w 2827692"/>
                      <a:gd name="csY5" fmla="*/ 244474 h 2965264"/>
                      <a:gd name="csX6" fmla="*/ 348672 w 2827692"/>
                      <a:gd name="csY6" fmla="*/ 0 h 29652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827692" h="2965264">
                        <a:moveTo>
                          <a:pt x="348672" y="0"/>
                        </a:moveTo>
                        <a:lnTo>
                          <a:pt x="2827692" y="1507803"/>
                        </a:lnTo>
                        <a:lnTo>
                          <a:pt x="461300" y="2965264"/>
                        </a:lnTo>
                        <a:lnTo>
                          <a:pt x="354678" y="2789714"/>
                        </a:lnTo>
                        <a:cubicBezTo>
                          <a:pt x="128484" y="2373221"/>
                          <a:pt x="0" y="1895929"/>
                          <a:pt x="0" y="1388621"/>
                        </a:cubicBezTo>
                        <a:cubicBezTo>
                          <a:pt x="0" y="982775"/>
                          <a:pt x="82230" y="596139"/>
                          <a:pt x="230933" y="244474"/>
                        </a:cubicBezTo>
                        <a:lnTo>
                          <a:pt x="348672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67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36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3" name="Picture 4" descr="Beware Shallow Water Sign – Water Safety Warning – The Sign Shed">
                    <a:extLst>
                      <a:ext uri="{FF2B5EF4-FFF2-40B4-BE49-F238E27FC236}">
                        <a16:creationId xmlns:a16="http://schemas.microsoft.com/office/drawing/2014/main" id="{603F5D45-6EF0-7852-B475-415B71DBB5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10000" r="90000">
                                <a14:foregroundMark x1="54785" y1="24609" x2="37695" y2="41602"/>
                                <a14:backgroundMark x1="30371" y1="64453" x2="54297" y2="83203"/>
                                <a14:backgroundMark x1="34668" y1="79395" x2="35645" y2="72266"/>
                                <a14:backgroundMark x1="35645" y1="72266" x2="61914" y2="68848"/>
                                <a14:backgroundMark x1="61914" y1="68848" x2="67090" y2="76855"/>
                                <a14:backgroundMark x1="67090" y1="76855" x2="42969" y2="82813"/>
                                <a14:backgroundMark x1="42969" y1="82813" x2="35156" y2="81445"/>
                                <a14:backgroundMark x1="26953" y1="63770" x2="28418" y2="77344"/>
                                <a14:backgroundMark x1="28418" y1="77344" x2="45313" y2="85254"/>
                                <a14:backgroundMark x1="45313" y1="85254" x2="70020" y2="84570"/>
                                <a14:backgroundMark x1="70020" y1="84570" x2="74316" y2="74902"/>
                                <a14:backgroundMark x1="74316" y1="74902" x2="72754" y2="66895"/>
                                <a14:backgroundMark x1="72754" y1="66895" x2="31445" y2="6748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01810" y="2601492"/>
                    <a:ext cx="2164456" cy="21644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0" name="Circle: Hollow 2099">
                  <a:extLst>
                    <a:ext uri="{FF2B5EF4-FFF2-40B4-BE49-F238E27FC236}">
                      <a16:creationId xmlns:a16="http://schemas.microsoft.com/office/drawing/2014/main" id="{4FBF3940-408D-2E98-E62F-6AF050EC6EBB}"/>
                    </a:ext>
                  </a:extLst>
                </p:cNvPr>
                <p:cNvSpPr/>
                <p:nvPr/>
              </p:nvSpPr>
              <p:spPr>
                <a:xfrm>
                  <a:off x="5673965" y="164345"/>
                  <a:ext cx="6295470" cy="6250148"/>
                </a:xfrm>
                <a:prstGeom prst="donut">
                  <a:avLst>
                    <a:gd name="adj" fmla="val 3790"/>
                  </a:avLst>
                </a:prstGeom>
                <a:gradFill>
                  <a:gsLst>
                    <a:gs pos="3000">
                      <a:srgbClr val="202A44"/>
                    </a:gs>
                    <a:gs pos="75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63500" dist="152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9F171CD-9EF3-D02C-FAAB-7380A605214C}"/>
              </a:ext>
            </a:extLst>
          </p:cNvPr>
          <p:cNvSpPr txBox="1"/>
          <p:nvPr/>
        </p:nvSpPr>
        <p:spPr>
          <a:xfrm>
            <a:off x="222565" y="250686"/>
            <a:ext cx="486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can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</a:t>
            </a:r>
            <a:r>
              <a:rPr lang="en-GB" sz="3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see?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8BF2DECC-DD80-8A5B-67B7-27421C215352}"/>
              </a:ext>
            </a:extLst>
          </p:cNvPr>
          <p:cNvSpPr txBox="1"/>
          <p:nvPr/>
        </p:nvSpPr>
        <p:spPr>
          <a:xfrm>
            <a:off x="1523594" y="5395980"/>
            <a:ext cx="258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potential </a:t>
            </a:r>
            <a:r>
              <a:rPr lang="en-US" sz="1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</a:t>
            </a: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ignoring this sign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B0D4B2B-E099-9A10-2A73-55473EEBD774}"/>
              </a:ext>
            </a:extLst>
          </p:cNvPr>
          <p:cNvGrpSpPr/>
          <p:nvPr/>
        </p:nvGrpSpPr>
        <p:grpSpPr>
          <a:xfrm>
            <a:off x="687449" y="2418801"/>
            <a:ext cx="3321913" cy="708872"/>
            <a:chOff x="501799" y="2411226"/>
            <a:chExt cx="3321913" cy="70887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8916F6A-1891-B888-F580-B90CBA214ACD}"/>
                </a:ext>
              </a:extLst>
            </p:cNvPr>
            <p:cNvSpPr/>
            <p:nvPr/>
          </p:nvSpPr>
          <p:spPr>
            <a:xfrm>
              <a:off x="501799" y="2411226"/>
              <a:ext cx="3147465" cy="708872"/>
            </a:xfrm>
            <a:prstGeom prst="rect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2D703494-A16B-9B1C-1067-B0DC93E4894A}"/>
                </a:ext>
              </a:extLst>
            </p:cNvPr>
            <p:cNvSpPr txBox="1"/>
            <p:nvPr/>
          </p:nvSpPr>
          <p:spPr>
            <a:xfrm>
              <a:off x="1236134" y="2453479"/>
              <a:ext cx="25875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do you think these </a:t>
              </a:r>
              <a:r>
                <a:rPr lang="en-US" sz="16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signs</a:t>
              </a: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mean?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4F95DB-9053-B8AE-F125-67339963435E}"/>
              </a:ext>
            </a:extLst>
          </p:cNvPr>
          <p:cNvGrpSpPr/>
          <p:nvPr/>
        </p:nvGrpSpPr>
        <p:grpSpPr>
          <a:xfrm>
            <a:off x="222565" y="5206487"/>
            <a:ext cx="1457551" cy="1400827"/>
            <a:chOff x="-2756758" y="6187048"/>
            <a:chExt cx="1457551" cy="1400827"/>
          </a:xfrm>
        </p:grpSpPr>
        <p:pic>
          <p:nvPicPr>
            <p:cNvPr id="17" name="Graphic 16" descr="Speech with solid fill">
              <a:extLst>
                <a:ext uri="{FF2B5EF4-FFF2-40B4-BE49-F238E27FC236}">
                  <a16:creationId xmlns:a16="http://schemas.microsoft.com/office/drawing/2014/main" id="{170B1937-6228-0B80-ACC8-ABD2A40FC97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2756758" y="6187048"/>
              <a:ext cx="1400827" cy="14008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A58756-F105-6404-35D8-3D637248D3E0}"/>
                </a:ext>
              </a:extLst>
            </p:cNvPr>
            <p:cNvSpPr txBox="1"/>
            <p:nvPr/>
          </p:nvSpPr>
          <p:spPr>
            <a:xfrm>
              <a:off x="-2504552" y="6469921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365541F-E5EE-2111-4501-2AA229B390DA}"/>
              </a:ext>
            </a:extLst>
          </p:cNvPr>
          <p:cNvSpPr/>
          <p:nvPr/>
        </p:nvSpPr>
        <p:spPr>
          <a:xfrm>
            <a:off x="222566" y="1046520"/>
            <a:ext cx="486300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Water Safety Signs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are designed to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warn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you of the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dangers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It’s important to consider these signs and their messaging, so you can keep yourself and others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safe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              </a:t>
            </a:r>
          </a:p>
        </p:txBody>
      </p:sp>
      <p:sp>
        <p:nvSpPr>
          <p:cNvPr id="2049" name="Free-form: Shape 2048">
            <a:extLst>
              <a:ext uri="{FF2B5EF4-FFF2-40B4-BE49-F238E27FC236}">
                <a16:creationId xmlns:a16="http://schemas.microsoft.com/office/drawing/2014/main" id="{B9786685-591A-7A10-CB5D-F37A49617F45}"/>
              </a:ext>
            </a:extLst>
          </p:cNvPr>
          <p:cNvSpPr/>
          <p:nvPr/>
        </p:nvSpPr>
        <p:spPr>
          <a:xfrm>
            <a:off x="8912016" y="3416652"/>
            <a:ext cx="12418" cy="15220"/>
          </a:xfrm>
          <a:custGeom>
            <a:avLst/>
            <a:gdLst>
              <a:gd name="csX0" fmla="*/ 0 w 12418"/>
              <a:gd name="csY0" fmla="*/ 0 h 15220"/>
              <a:gd name="csX1" fmla="*/ 12418 w 12418"/>
              <a:gd name="csY1" fmla="*/ 8788 h 15220"/>
              <a:gd name="csX2" fmla="*/ 0 w 12418"/>
              <a:gd name="csY2" fmla="*/ 15220 h 15220"/>
              <a:gd name="csX3" fmla="*/ 0 w 12418"/>
              <a:gd name="csY3" fmla="*/ 0 h 15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418" h="15220">
                <a:moveTo>
                  <a:pt x="0" y="0"/>
                </a:moveTo>
                <a:lnTo>
                  <a:pt x="12418" y="8788"/>
                </a:lnTo>
                <a:lnTo>
                  <a:pt x="0" y="152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46347BC2-EA1E-8BAE-E507-36FECD2BA95C}"/>
              </a:ext>
            </a:extLst>
          </p:cNvPr>
          <p:cNvSpPr/>
          <p:nvPr/>
        </p:nvSpPr>
        <p:spPr>
          <a:xfrm>
            <a:off x="8970824" y="3458268"/>
            <a:ext cx="7643" cy="9369"/>
          </a:xfrm>
          <a:custGeom>
            <a:avLst/>
            <a:gdLst>
              <a:gd name="csX0" fmla="*/ 0 w 7643"/>
              <a:gd name="csY0" fmla="*/ 0 h 9369"/>
              <a:gd name="csX1" fmla="*/ 7643 w 7643"/>
              <a:gd name="csY1" fmla="*/ 5409 h 9369"/>
              <a:gd name="csX2" fmla="*/ 0 w 7643"/>
              <a:gd name="csY2" fmla="*/ 9369 h 9369"/>
              <a:gd name="csX3" fmla="*/ 0 w 7643"/>
              <a:gd name="csY3" fmla="*/ 0 h 93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43" h="9369">
                <a:moveTo>
                  <a:pt x="0" y="0"/>
                </a:moveTo>
                <a:lnTo>
                  <a:pt x="7643" y="5409"/>
                </a:lnTo>
                <a:lnTo>
                  <a:pt x="0" y="93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1" name="Free-form: Shape 60">
            <a:extLst>
              <a:ext uri="{FF2B5EF4-FFF2-40B4-BE49-F238E27FC236}">
                <a16:creationId xmlns:a16="http://schemas.microsoft.com/office/drawing/2014/main" id="{9DCFFC7B-34FF-A1C7-4C50-5E18AB8DD50E}"/>
              </a:ext>
            </a:extLst>
          </p:cNvPr>
          <p:cNvSpPr/>
          <p:nvPr/>
        </p:nvSpPr>
        <p:spPr>
          <a:xfrm>
            <a:off x="8912016" y="3488695"/>
            <a:ext cx="7674" cy="9406"/>
          </a:xfrm>
          <a:custGeom>
            <a:avLst/>
            <a:gdLst>
              <a:gd name="csX0" fmla="*/ 0 w 7674"/>
              <a:gd name="csY0" fmla="*/ 0 h 9406"/>
              <a:gd name="csX1" fmla="*/ 7674 w 7674"/>
              <a:gd name="csY1" fmla="*/ 5431 h 9406"/>
              <a:gd name="csX2" fmla="*/ 0 w 7674"/>
              <a:gd name="csY2" fmla="*/ 9406 h 9406"/>
              <a:gd name="csX3" fmla="*/ 0 w 7674"/>
              <a:gd name="csY3" fmla="*/ 0 h 9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74" h="9406">
                <a:moveTo>
                  <a:pt x="0" y="0"/>
                </a:moveTo>
                <a:lnTo>
                  <a:pt x="7674" y="5431"/>
                </a:lnTo>
                <a:lnTo>
                  <a:pt x="0" y="94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9C0CFD3-F608-6A0E-B17C-6040E97B64F1}"/>
              </a:ext>
            </a:extLst>
          </p:cNvPr>
          <p:cNvSpPr/>
          <p:nvPr/>
        </p:nvSpPr>
        <p:spPr>
          <a:xfrm>
            <a:off x="5724296" y="3409407"/>
            <a:ext cx="284714" cy="274313"/>
          </a:xfrm>
          <a:prstGeom prst="ellipse">
            <a:avLst/>
          </a:prstGeom>
          <a:solidFill>
            <a:srgbClr val="2D69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3C8039-33A4-299F-EC3B-E75A1BD3432C}"/>
              </a:ext>
            </a:extLst>
          </p:cNvPr>
          <p:cNvGrpSpPr/>
          <p:nvPr/>
        </p:nvGrpSpPr>
        <p:grpSpPr>
          <a:xfrm rot="21425677">
            <a:off x="4071367" y="3557904"/>
            <a:ext cx="1799212" cy="649965"/>
            <a:chOff x="4082159" y="3333811"/>
            <a:chExt cx="1799212" cy="64996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CE7CA96-25AC-15FB-EB75-B85B6142C42D}"/>
                </a:ext>
              </a:extLst>
            </p:cNvPr>
            <p:cNvCxnSpPr>
              <a:cxnSpLocks/>
            </p:cNvCxnSpPr>
            <p:nvPr/>
          </p:nvCxnSpPr>
          <p:spPr>
            <a:xfrm rot="174323" flipH="1">
              <a:off x="5409764" y="3333811"/>
              <a:ext cx="471607" cy="649965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EEC722B-743E-B334-D1DF-FD2EA88AC3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2159" y="3933386"/>
              <a:ext cx="1334231" cy="32750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7C0E3A7-0B46-1BA1-024C-84EAF08654E4}"/>
              </a:ext>
            </a:extLst>
          </p:cNvPr>
          <p:cNvGrpSpPr/>
          <p:nvPr/>
        </p:nvGrpSpPr>
        <p:grpSpPr>
          <a:xfrm>
            <a:off x="321380" y="2308390"/>
            <a:ext cx="975635" cy="890102"/>
            <a:chOff x="260499" y="2268734"/>
            <a:chExt cx="975635" cy="8901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663B199-9C39-1E2B-4CE6-32EEEECD6628}"/>
                </a:ext>
              </a:extLst>
            </p:cNvPr>
            <p:cNvSpPr/>
            <p:nvPr/>
          </p:nvSpPr>
          <p:spPr>
            <a:xfrm>
              <a:off x="260499" y="2268734"/>
              <a:ext cx="975635" cy="890102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Graphic 33" descr="Thought with solid fill">
              <a:extLst>
                <a:ext uri="{FF2B5EF4-FFF2-40B4-BE49-F238E27FC236}">
                  <a16:creationId xmlns:a16="http://schemas.microsoft.com/office/drawing/2014/main" id="{8045C0D9-4A37-33E1-22D0-61C16E55697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2071" y="2431548"/>
              <a:ext cx="549541" cy="549541"/>
            </a:xfrm>
            <a:prstGeom prst="rect">
              <a:avLst/>
            </a:prstGeom>
          </p:spPr>
        </p:pic>
      </p:grpSp>
      <p:sp>
        <p:nvSpPr>
          <p:cNvPr id="2101" name="Oval 2100">
            <a:extLst>
              <a:ext uri="{FF2B5EF4-FFF2-40B4-BE49-F238E27FC236}">
                <a16:creationId xmlns:a16="http://schemas.microsoft.com/office/drawing/2014/main" id="{68E391CE-5653-9480-FA20-DBC6111C8DA1}"/>
              </a:ext>
            </a:extLst>
          </p:cNvPr>
          <p:cNvSpPr/>
          <p:nvPr/>
        </p:nvSpPr>
        <p:spPr>
          <a:xfrm>
            <a:off x="8202272" y="2773237"/>
            <a:ext cx="1092221" cy="1081991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7000">
                <a:schemeClr val="tx1">
                  <a:lumMod val="95000"/>
                  <a:lumOff val="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Picture 12" descr="Danger Deep Water No Swimming Signs - from Key Signs UK">
            <a:extLst>
              <a:ext uri="{FF2B5EF4-FFF2-40B4-BE49-F238E27FC236}">
                <a16:creationId xmlns:a16="http://schemas.microsoft.com/office/drawing/2014/main" id="{B6C98EE2-742B-1C9E-B5F2-FC567A717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400" b="95000" l="6100" r="94500">
                        <a14:foregroundMark x1="9000" y1="59300" x2="9000" y2="59300"/>
                        <a14:foregroundMark x1="8400" y1="58600" x2="13300" y2="65000"/>
                        <a14:foregroundMark x1="13200" y1="57000" x2="20400" y2="57200"/>
                        <a14:foregroundMark x1="25000" y1="58900" x2="28400" y2="66400"/>
                        <a14:foregroundMark x1="29000" y1="68100" x2="26500" y2="74300"/>
                        <a14:foregroundMark x1="24400" y1="76200" x2="16100" y2="78300"/>
                        <a14:foregroundMark x1="22100" y1="73200" x2="8100" y2="67800"/>
                        <a14:foregroundMark x1="6100" y1="62400" x2="6700" y2="70900"/>
                        <a14:foregroundMark x1="10200" y1="78000" x2="14400" y2="79800"/>
                        <a14:foregroundMark x1="19500" y1="80100" x2="23500" y2="78300"/>
                        <a14:foregroundMark x1="27000" y1="67200" x2="17300" y2="63000"/>
                        <a14:foregroundMark x1="21500" y1="60200" x2="14100" y2="59500"/>
                        <a14:foregroundMark x1="53300" y1="64200" x2="72100" y2="65200"/>
                        <a14:foregroundMark x1="49300" y1="59300" x2="48700" y2="71800"/>
                        <a14:foregroundMark x1="37000" y1="56200" x2="37900" y2="69000"/>
                        <a14:foregroundMark x1="42200" y1="54000" x2="63700" y2="53400"/>
                        <a14:foregroundMark x1="93800" y1="56400" x2="94500" y2="69400"/>
                        <a14:foregroundMark x1="66700" y1="74600" x2="45500" y2="75200"/>
                        <a14:foregroundMark x1="64300" y1="73100" x2="83800" y2="72500"/>
                        <a14:foregroundMark x1="88700" y1="73200" x2="80100" y2="76200"/>
                        <a14:foregroundMark x1="17600" y1="69500" x2="9300" y2="69100"/>
                        <a14:foregroundMark x1="68700" y1="61000" x2="59300" y2="61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39" t="54430" r="7195" b="17237"/>
          <a:stretch>
            <a:fillRect/>
          </a:stretch>
        </p:blipFill>
        <p:spPr bwMode="auto">
          <a:xfrm>
            <a:off x="1208229" y="3498100"/>
            <a:ext cx="2887254" cy="1361062"/>
          </a:xfrm>
          <a:prstGeom prst="roundRect">
            <a:avLst>
              <a:gd name="adj" fmla="val 13177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722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64D05F-21C1-E651-1257-8189D8BBC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102B9A-E9B3-8D60-1CC1-D3B7604E4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3624"/>
            <a:ext cx="12192000" cy="11341398"/>
          </a:xfrm>
          <a:prstGeom prst="rect">
            <a:avLst/>
          </a:prstGeom>
        </p:spPr>
      </p:pic>
      <p:pic>
        <p:nvPicPr>
          <p:cNvPr id="18" name="Picture 1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2B7DF16-5079-23E1-D56E-08E3ED407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97106D4E-3B38-F95F-B60E-08B691355D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07840415"/>
                  </p:ext>
                </p:extLst>
              </p:nvPr>
            </p:nvGraphicFramePr>
            <p:xfrm>
              <a:off x="6741853" y="224626"/>
              <a:ext cx="4569428" cy="2570303"/>
            </p:xfrm>
            <a:graphic>
              <a:graphicData uri="http://schemas.microsoft.com/office/powerpoint/2016/slidezoom">
                <pslz:sldZm>
                  <pslz:sldZmObj sldId="258" cId="3339940391">
                    <pslz:zmPr id="{C7ABEEDE-8845-49A4-9F83-77D0C7E2F5AE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7106D4E-3B38-F95F-B60E-08B691355D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41853" y="224626"/>
                <a:ext cx="4569428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  <p:sp>
        <p:nvSpPr>
          <p:cNvPr id="34" name="Rectangle: Rounded Corners 33">
            <a:hlinkClick r:id="rId7" action="ppaction://hlinksldjump"/>
            <a:extLst>
              <a:ext uri="{FF2B5EF4-FFF2-40B4-BE49-F238E27FC236}">
                <a16:creationId xmlns:a16="http://schemas.microsoft.com/office/drawing/2014/main" id="{154E8604-3435-C2CC-18B8-47FC1CBC3724}"/>
              </a:ext>
            </a:extLst>
          </p:cNvPr>
          <p:cNvSpPr/>
          <p:nvPr/>
        </p:nvSpPr>
        <p:spPr>
          <a:xfrm>
            <a:off x="681183" y="5517066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58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93FF4F-0207-9147-C5F4-331E16ECC379}"/>
              </a:ext>
            </a:extLst>
          </p:cNvPr>
          <p:cNvSpPr txBox="1"/>
          <p:nvPr/>
        </p:nvSpPr>
        <p:spPr>
          <a:xfrm>
            <a:off x="566889" y="1169488"/>
            <a:ext cx="4404991" cy="338554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Secondary school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F79B6731-C797-0B24-C42F-E348E5AA64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7684482"/>
                  </p:ext>
                </p:extLst>
              </p:nvPr>
            </p:nvGraphicFramePr>
            <p:xfrm>
              <a:off x="6741853" y="2949721"/>
              <a:ext cx="4569428" cy="2567344"/>
            </p:xfrm>
            <a:graphic>
              <a:graphicData uri="http://schemas.microsoft.com/office/powerpoint/2016/slidezoom">
                <pslz:sldZm>
                  <pslz:sldZmObj sldId="296" cId="249555974">
                    <pslz:zmPr id="{D8EF19EB-8CF4-4F73-9A7B-287410299E1F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67344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79B6731-C797-0B24-C42F-E348E5AA64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41853" y="2949721"/>
                <a:ext cx="4569428" cy="256734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  <p:sp>
        <p:nvSpPr>
          <p:cNvPr id="5" name="Rectangle: Rounded Corners 4">
            <a:hlinkClick r:id="" action="ppaction://noaction"/>
            <a:extLst>
              <a:ext uri="{FF2B5EF4-FFF2-40B4-BE49-F238E27FC236}">
                <a16:creationId xmlns:a16="http://schemas.microsoft.com/office/drawing/2014/main" id="{FAB6F4A7-18C5-3C26-191E-54BDBB905DA1}"/>
              </a:ext>
            </a:extLst>
          </p:cNvPr>
          <p:cNvSpPr/>
          <p:nvPr/>
        </p:nvSpPr>
        <p:spPr>
          <a:xfrm>
            <a:off x="2275052" y="5517065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16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FDAF9C-E975-9844-E166-86AC523EDB0C}"/>
              </a:ext>
            </a:extLst>
          </p:cNvPr>
          <p:cNvSpPr txBox="1"/>
          <p:nvPr/>
        </p:nvSpPr>
        <p:spPr>
          <a:xfrm>
            <a:off x="566888" y="1686615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A1D1C2-A1E2-BC16-FABE-58556884AA52}"/>
              </a:ext>
            </a:extLst>
          </p:cNvPr>
          <p:cNvSpPr txBox="1"/>
          <p:nvPr/>
        </p:nvSpPr>
        <p:spPr>
          <a:xfrm>
            <a:off x="566888" y="2563514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BD690-7F3E-4840-CA0E-3EDB0E4B5B95}"/>
              </a:ext>
            </a:extLst>
          </p:cNvPr>
          <p:cNvSpPr txBox="1"/>
          <p:nvPr/>
        </p:nvSpPr>
        <p:spPr>
          <a:xfrm>
            <a:off x="636758" y="4253411"/>
            <a:ext cx="455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Find out how you can keep yourself and others safe</a:t>
            </a:r>
            <a:r>
              <a:rPr lang="en-GB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around inland water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17AD09FC-D733-9A7D-89F7-48D4C92CBA0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87615351"/>
                  </p:ext>
                </p:extLst>
              </p:nvPr>
            </p:nvGraphicFramePr>
            <p:xfrm>
              <a:off x="6717900" y="5671857"/>
              <a:ext cx="4569427" cy="2570303"/>
            </p:xfrm>
            <a:graphic>
              <a:graphicData uri="http://schemas.microsoft.com/office/powerpoint/2016/slidezoom">
                <pslz:sldZm>
                  <pslz:sldZmObj sldId="261" cId="2923625619">
                    <pslz:zmPr id="{A47C16F3-4252-4734-8699-F37B2FC934F9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7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7AD09FC-D733-9A7D-89F7-48D4C92CBA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17900" y="5671857"/>
                <a:ext cx="4569427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6C2C0D2D-AF43-AA69-A8D4-98FD945DA4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72330630"/>
                  </p:ext>
                </p:extLst>
              </p:nvPr>
            </p:nvGraphicFramePr>
            <p:xfrm>
              <a:off x="6741853" y="-2498989"/>
              <a:ext cx="4569428" cy="2570303"/>
            </p:xfrm>
            <a:graphic>
              <a:graphicData uri="http://schemas.microsoft.com/office/powerpoint/2016/slidezoom">
                <pslz:sldZm>
                  <pslz:sldZmObj sldId="265" cId="2692977028">
                    <pslz:zmPr id="{F31228B5-D240-424E-88B9-A031C169550A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6C2C0D2D-AF43-AA69-A8D4-98FD945DA4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41853" y="-2498989"/>
                <a:ext cx="4569428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  <p:sp>
        <p:nvSpPr>
          <p:cNvPr id="13" name="Rectangle: Rounded Corners 12">
            <a:hlinkClick r:id="rId17" action="ppaction://hlinksldjump"/>
            <a:extLst>
              <a:ext uri="{FF2B5EF4-FFF2-40B4-BE49-F238E27FC236}">
                <a16:creationId xmlns:a16="http://schemas.microsoft.com/office/drawing/2014/main" id="{ABAF3130-91F2-C8D1-8119-D3D08DD7E3DA}"/>
              </a:ext>
            </a:extLst>
          </p:cNvPr>
          <p:cNvSpPr/>
          <p:nvPr/>
        </p:nvSpPr>
        <p:spPr>
          <a:xfrm>
            <a:off x="2285901" y="5517065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515363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BC8AC6-602A-D891-AB2D-501B011AF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15B8DB4-10D2-7434-4711-C0E342A67D8A}"/>
              </a:ext>
            </a:extLst>
          </p:cNvPr>
          <p:cNvGrpSpPr/>
          <p:nvPr/>
        </p:nvGrpSpPr>
        <p:grpSpPr>
          <a:xfrm rot="-11160000">
            <a:off x="5673965" y="164345"/>
            <a:ext cx="6295470" cy="6250148"/>
            <a:chOff x="5673965" y="164345"/>
            <a:chExt cx="6295470" cy="62501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76B700-3DF3-8DE7-5DDE-9F5D1BED72F6}"/>
                </a:ext>
              </a:extLst>
            </p:cNvPr>
            <p:cNvGrpSpPr/>
            <p:nvPr/>
          </p:nvGrpSpPr>
          <p:grpSpPr>
            <a:xfrm>
              <a:off x="6384613" y="3514875"/>
              <a:ext cx="2697260" cy="2757796"/>
              <a:chOff x="6384613" y="3514875"/>
              <a:chExt cx="2697260" cy="2757796"/>
            </a:xfrm>
          </p:grpSpPr>
          <p:sp>
            <p:nvSpPr>
              <p:cNvPr id="2078" name="Free-form: Shape 2077">
                <a:extLst>
                  <a:ext uri="{FF2B5EF4-FFF2-40B4-BE49-F238E27FC236}">
                    <a16:creationId xmlns:a16="http://schemas.microsoft.com/office/drawing/2014/main" id="{90BB3540-CA9D-9526-8EAF-98207DC8FF0D}"/>
                  </a:ext>
                </a:extLst>
              </p:cNvPr>
              <p:cNvSpPr/>
              <p:nvPr/>
            </p:nvSpPr>
            <p:spPr>
              <a:xfrm>
                <a:off x="6384613" y="3514875"/>
                <a:ext cx="2369559" cy="2757796"/>
              </a:xfrm>
              <a:custGeom>
                <a:avLst/>
                <a:gdLst>
                  <a:gd name="csX0" fmla="*/ 2369559 w 2369559"/>
                  <a:gd name="csY0" fmla="*/ 0 h 2757796"/>
                  <a:gd name="csX1" fmla="*/ 2369559 w 2369559"/>
                  <a:gd name="csY1" fmla="*/ 2757796 h 2757796"/>
                  <a:gd name="csX2" fmla="*/ 2288095 w 2369559"/>
                  <a:gd name="csY2" fmla="*/ 2755735 h 2757796"/>
                  <a:gd name="csX3" fmla="*/ 2549 w 2369559"/>
                  <a:gd name="csY3" fmla="*/ 1463607 h 2757796"/>
                  <a:gd name="csX4" fmla="*/ 0 w 2369559"/>
                  <a:gd name="csY4" fmla="*/ 1459411 h 2757796"/>
                  <a:gd name="csX5" fmla="*/ 2369559 w 2369559"/>
                  <a:gd name="csY5" fmla="*/ 0 h 27577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369559" h="2757796">
                    <a:moveTo>
                      <a:pt x="2369559" y="0"/>
                    </a:moveTo>
                    <a:lnTo>
                      <a:pt x="2369559" y="2757796"/>
                    </a:lnTo>
                    <a:lnTo>
                      <a:pt x="2288095" y="2755735"/>
                    </a:lnTo>
                    <a:cubicBezTo>
                      <a:pt x="1336447" y="2707484"/>
                      <a:pt x="504240" y="2206398"/>
                      <a:pt x="2549" y="1463607"/>
                    </a:cubicBezTo>
                    <a:lnTo>
                      <a:pt x="0" y="1459411"/>
                    </a:lnTo>
                    <a:lnTo>
                      <a:pt x="23695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056" name="Picture 8" descr="Water Warning Signs Warning Signs For Non Potable Water Schemes">
                <a:extLst>
                  <a:ext uri="{FF2B5EF4-FFF2-40B4-BE49-F238E27FC236}">
                    <a16:creationId xmlns:a16="http://schemas.microsoft.com/office/drawing/2014/main" id="{85BFEC47-FC3B-AAA4-1A5B-8B98E6573C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1992" y1="34570" x2="45996" y2="43604"/>
                            <a14:foregroundMark x1="51904" y1="44873" x2="36084" y2="44482"/>
                            <a14:foregroundMark x1="42725" y1="38037" x2="47607" y2="27197"/>
                            <a14:foregroundMark x1="50830" y1="19824" x2="56592" y2="34033"/>
                            <a14:foregroundMark x1="59131" y1="36768" x2="65088" y2="45605"/>
                            <a14:foregroundMark x1="63281" y1="49707" x2="46875" y2="479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437813">
                <a:off x="7113185" y="4197624"/>
                <a:ext cx="1968688" cy="1968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2124082-C6A3-805F-0F3F-65E3346A3BA2}"/>
                </a:ext>
              </a:extLst>
            </p:cNvPr>
            <p:cNvGrpSpPr/>
            <p:nvPr/>
          </p:nvGrpSpPr>
          <p:grpSpPr>
            <a:xfrm>
              <a:off x="8615158" y="395636"/>
              <a:ext cx="2731064" cy="2993875"/>
              <a:chOff x="8615158" y="395636"/>
              <a:chExt cx="2731064" cy="2993875"/>
            </a:xfrm>
          </p:grpSpPr>
          <p:sp>
            <p:nvSpPr>
              <p:cNvPr id="2090" name="Free-form: Shape 2089">
                <a:extLst>
                  <a:ext uri="{FF2B5EF4-FFF2-40B4-BE49-F238E27FC236}">
                    <a16:creationId xmlns:a16="http://schemas.microsoft.com/office/drawing/2014/main" id="{C6588BC4-1C2C-EC4E-1ECE-FD145EBB3604}"/>
                  </a:ext>
                </a:extLst>
              </p:cNvPr>
              <p:cNvSpPr/>
              <p:nvPr/>
            </p:nvSpPr>
            <p:spPr>
              <a:xfrm>
                <a:off x="8818040" y="395636"/>
                <a:ext cx="2528182" cy="2993875"/>
              </a:xfrm>
              <a:custGeom>
                <a:avLst/>
                <a:gdLst>
                  <a:gd name="csX0" fmla="*/ 5889 w 2528182"/>
                  <a:gd name="csY0" fmla="*/ 0 h 2993875"/>
                  <a:gd name="csX1" fmla="*/ 2442657 w 2528182"/>
                  <a:gd name="csY1" fmla="*/ 1295953 h 2993875"/>
                  <a:gd name="csX2" fmla="*/ 2528182 w 2528182"/>
                  <a:gd name="csY2" fmla="*/ 1436768 h 2993875"/>
                  <a:gd name="csX3" fmla="*/ 0 w 2528182"/>
                  <a:gd name="csY3" fmla="*/ 2993875 h 2993875"/>
                  <a:gd name="csX4" fmla="*/ 0 w 2528182"/>
                  <a:gd name="csY4" fmla="*/ 149 h 2993875"/>
                  <a:gd name="csX5" fmla="*/ 5889 w 2528182"/>
                  <a:gd name="csY5" fmla="*/ 0 h 299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528182" h="2993875">
                    <a:moveTo>
                      <a:pt x="5889" y="0"/>
                    </a:moveTo>
                    <a:cubicBezTo>
                      <a:pt x="1020244" y="0"/>
                      <a:pt x="1914562" y="514068"/>
                      <a:pt x="2442657" y="1295953"/>
                    </a:cubicBezTo>
                    <a:lnTo>
                      <a:pt x="2528182" y="1436768"/>
                    </a:lnTo>
                    <a:lnTo>
                      <a:pt x="0" y="2993875"/>
                    </a:lnTo>
                    <a:lnTo>
                      <a:pt x="0" y="149"/>
                    </a:lnTo>
                    <a:lnTo>
                      <a:pt x="588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26FF5E8E-AE9A-5392-0444-DF85CEE3C3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25" r="66234"/>
              <a:stretch/>
            </p:blipFill>
            <p:spPr bwMode="auto">
              <a:xfrm rot="7088698">
                <a:off x="8891417" y="649403"/>
                <a:ext cx="1187616" cy="174013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C88DEC6-04F1-D8F4-10CC-2CD19848E3ED}"/>
                </a:ext>
              </a:extLst>
            </p:cNvPr>
            <p:cNvGrpSpPr/>
            <p:nvPr/>
          </p:nvGrpSpPr>
          <p:grpSpPr>
            <a:xfrm>
              <a:off x="8818040" y="3518119"/>
              <a:ext cx="2429644" cy="2756317"/>
              <a:chOff x="8818040" y="3518119"/>
              <a:chExt cx="2429644" cy="2756317"/>
            </a:xfrm>
          </p:grpSpPr>
          <p:sp>
            <p:nvSpPr>
              <p:cNvPr id="2077" name="Free-form: Shape 2076">
                <a:extLst>
                  <a:ext uri="{FF2B5EF4-FFF2-40B4-BE49-F238E27FC236}">
                    <a16:creationId xmlns:a16="http://schemas.microsoft.com/office/drawing/2014/main" id="{A12D9830-2492-2526-3A05-55845ACDBB84}"/>
                  </a:ext>
                </a:extLst>
              </p:cNvPr>
              <p:cNvSpPr/>
              <p:nvPr/>
            </p:nvSpPr>
            <p:spPr>
              <a:xfrm>
                <a:off x="8818040" y="3518119"/>
                <a:ext cx="2429644" cy="2756317"/>
              </a:xfrm>
              <a:custGeom>
                <a:avLst/>
                <a:gdLst>
                  <a:gd name="csX0" fmla="*/ 0 w 2429644"/>
                  <a:gd name="csY0" fmla="*/ 0 h 2756317"/>
                  <a:gd name="csX1" fmla="*/ 2429644 w 2429644"/>
                  <a:gd name="csY1" fmla="*/ 1477771 h 2756317"/>
                  <a:gd name="csX2" fmla="*/ 2273488 w 2429644"/>
                  <a:gd name="csY2" fmla="*/ 1686648 h 2756317"/>
                  <a:gd name="csX3" fmla="*/ 5889 w 2429644"/>
                  <a:gd name="csY3" fmla="*/ 2756317 h 2756317"/>
                  <a:gd name="csX4" fmla="*/ 0 w 2429644"/>
                  <a:gd name="csY4" fmla="*/ 2756168 h 2756317"/>
                  <a:gd name="csX5" fmla="*/ 0 w 2429644"/>
                  <a:gd name="csY5" fmla="*/ 0 h 27563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29644" h="2756317">
                    <a:moveTo>
                      <a:pt x="0" y="0"/>
                    </a:moveTo>
                    <a:lnTo>
                      <a:pt x="2429644" y="1477771"/>
                    </a:lnTo>
                    <a:lnTo>
                      <a:pt x="2273488" y="1686648"/>
                    </a:lnTo>
                    <a:cubicBezTo>
                      <a:pt x="1734498" y="2339922"/>
                      <a:pt x="918808" y="2756317"/>
                      <a:pt x="5889" y="2756317"/>
                    </a:cubicBezTo>
                    <a:lnTo>
                      <a:pt x="0" y="275616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A56FC17-F9AA-97B5-F8BA-1E3C5B16B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16" b="92194" l="9072" r="92194">
                            <a14:foregroundMark x1="9072" y1="43038" x2="57806" y2="53165"/>
                            <a14:foregroundMark x1="48734" y1="9916" x2="42194" y2="10127"/>
                            <a14:foregroundMark x1="46414" y1="15401" x2="44093" y2="70042"/>
                            <a14:foregroundMark x1="49156" y1="76160" x2="74262" y2="75105"/>
                            <a14:foregroundMark x1="61181" y1="87342" x2="37764" y2="89241"/>
                            <a14:foregroundMark x1="89662" y1="58650" x2="92405" y2="43882"/>
                            <a14:foregroundMark x1="73207" y1="43671" x2="20675" y2="60759"/>
                            <a14:foregroundMark x1="30802" y1="29958" x2="28059" y2="63080"/>
                            <a14:foregroundMark x1="19831" y1="35654" x2="26371" y2="65823"/>
                            <a14:foregroundMark x1="20253" y1="54430" x2="25527" y2="75316"/>
                            <a14:foregroundMark x1="32489" y1="74684" x2="47679" y2="79325"/>
                            <a14:foregroundMark x1="46414" y1="84177" x2="60759" y2="84177"/>
                            <a14:foregroundMark x1="60759" y1="86076" x2="36498" y2="80802"/>
                            <a14:foregroundMark x1="32068" y1="77215" x2="55907" y2="81013"/>
                            <a14:foregroundMark x1="68987" y1="79114" x2="36287" y2="75527"/>
                            <a14:foregroundMark x1="40928" y1="72363" x2="26160" y2="81857"/>
                            <a14:foregroundMark x1="49367" y1="59072" x2="68143" y2="63502"/>
                            <a14:foregroundMark x1="78270" y1="53165" x2="52321" y2="70886"/>
                            <a14:foregroundMark x1="66878" y1="48945" x2="63291" y2="25949"/>
                            <a14:foregroundMark x1="59705" y1="25738" x2="33966" y2="29536"/>
                            <a14:foregroundMark x1="35865" y1="24473" x2="58650" y2="16667"/>
                            <a14:foregroundMark x1="60549" y1="16456" x2="67722" y2="33544"/>
                            <a14:foregroundMark x1="76160" y1="31224" x2="78270" y2="24895"/>
                            <a14:foregroundMark x1="43671" y1="20675" x2="32700" y2="22785"/>
                            <a14:foregroundMark x1="52110" y1="92194" x2="52110" y2="921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4712024">
                <a:off x="9062819" y="4456487"/>
                <a:ext cx="1081991" cy="108199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668BB1A-A8B8-CD5B-1A05-CCAEFD6AE52D}"/>
                </a:ext>
              </a:extLst>
            </p:cNvPr>
            <p:cNvGrpSpPr/>
            <p:nvPr/>
          </p:nvGrpSpPr>
          <p:grpSpPr>
            <a:xfrm>
              <a:off x="8853295" y="1895011"/>
              <a:ext cx="2909276" cy="3039354"/>
              <a:chOff x="8853295" y="1895011"/>
              <a:chExt cx="2909276" cy="3039354"/>
            </a:xfrm>
          </p:grpSpPr>
          <p:sp>
            <p:nvSpPr>
              <p:cNvPr id="2086" name="Free-form: Shape 2085">
                <a:extLst>
                  <a:ext uri="{FF2B5EF4-FFF2-40B4-BE49-F238E27FC236}">
                    <a16:creationId xmlns:a16="http://schemas.microsoft.com/office/drawing/2014/main" id="{154B025D-4A20-9E4A-D5AF-A536BE5E807D}"/>
                  </a:ext>
                </a:extLst>
              </p:cNvPr>
              <p:cNvSpPr/>
              <p:nvPr/>
            </p:nvSpPr>
            <p:spPr>
              <a:xfrm>
                <a:off x="8853295" y="1895011"/>
                <a:ext cx="2909276" cy="3039354"/>
              </a:xfrm>
              <a:custGeom>
                <a:avLst/>
                <a:gdLst>
                  <a:gd name="csX0" fmla="*/ 2530953 w 2909276"/>
                  <a:gd name="csY0" fmla="*/ 0 h 3039354"/>
                  <a:gd name="csX1" fmla="*/ 2554598 w 2909276"/>
                  <a:gd name="csY1" fmla="*/ 38931 h 3039354"/>
                  <a:gd name="csX2" fmla="*/ 2909276 w 2909276"/>
                  <a:gd name="csY2" fmla="*/ 1440024 h 3039354"/>
                  <a:gd name="csX3" fmla="*/ 2554598 w 2909276"/>
                  <a:gd name="csY3" fmla="*/ 2841117 h 3039354"/>
                  <a:gd name="csX4" fmla="*/ 2434197 w 2909276"/>
                  <a:gd name="csY4" fmla="*/ 3039354 h 3039354"/>
                  <a:gd name="csX5" fmla="*/ 0 w 2909276"/>
                  <a:gd name="csY5" fmla="*/ 1558814 h 3039354"/>
                  <a:gd name="csX6" fmla="*/ 2530953 w 2909276"/>
                  <a:gd name="csY6" fmla="*/ 0 h 30393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909276" h="3039354">
                    <a:moveTo>
                      <a:pt x="2530953" y="0"/>
                    </a:moveTo>
                    <a:lnTo>
                      <a:pt x="2554598" y="38931"/>
                    </a:lnTo>
                    <a:cubicBezTo>
                      <a:pt x="2780792" y="455425"/>
                      <a:pt x="2909276" y="932716"/>
                      <a:pt x="2909276" y="1440024"/>
                    </a:cubicBezTo>
                    <a:cubicBezTo>
                      <a:pt x="2909276" y="1947332"/>
                      <a:pt x="2780792" y="2424624"/>
                      <a:pt x="2554598" y="2841117"/>
                    </a:cubicBezTo>
                    <a:lnTo>
                      <a:pt x="2434197" y="3039354"/>
                    </a:lnTo>
                    <a:lnTo>
                      <a:pt x="0" y="1558814"/>
                    </a:lnTo>
                    <a:lnTo>
                      <a:pt x="2530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6000"/>
                      <a:lumOff val="44000"/>
                    </a:schemeClr>
                  </a:gs>
                  <a:gs pos="67000">
                    <a:schemeClr val="accent1">
                      <a:alpha val="61000"/>
                      <a:lumMod val="5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363239A0-43F9-81E8-4AAC-70C38BC29D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772" b="43221"/>
              <a:stretch/>
            </p:blipFill>
            <p:spPr bwMode="auto">
              <a:xfrm rot="11274090">
                <a:off x="9753606" y="2965747"/>
                <a:ext cx="1782632" cy="1061579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94709A8-8C5E-82DB-CA7F-63BFC58ADD04}"/>
                </a:ext>
              </a:extLst>
            </p:cNvPr>
            <p:cNvGrpSpPr/>
            <p:nvPr/>
          </p:nvGrpSpPr>
          <p:grpSpPr>
            <a:xfrm>
              <a:off x="5673965" y="164345"/>
              <a:ext cx="6295470" cy="6250148"/>
              <a:chOff x="5673965" y="164345"/>
              <a:chExt cx="6295470" cy="625014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5EDC4F0-1AA8-9EB2-7CA1-5053D49DEA7C}"/>
                  </a:ext>
                </a:extLst>
              </p:cNvPr>
              <p:cNvGrpSpPr/>
              <p:nvPr/>
            </p:nvGrpSpPr>
            <p:grpSpPr>
              <a:xfrm>
                <a:off x="6270839" y="397399"/>
                <a:ext cx="2483333" cy="2996136"/>
                <a:chOff x="6270839" y="397399"/>
                <a:chExt cx="2483333" cy="2996136"/>
              </a:xfrm>
            </p:grpSpPr>
            <p:sp>
              <p:nvSpPr>
                <p:cNvPr id="2089" name="Free-form: Shape 2088">
                  <a:extLst>
                    <a:ext uri="{FF2B5EF4-FFF2-40B4-BE49-F238E27FC236}">
                      <a16:creationId xmlns:a16="http://schemas.microsoft.com/office/drawing/2014/main" id="{A7335B14-41A0-1C83-04B9-DF0C5BC39DA0}"/>
                    </a:ext>
                  </a:extLst>
                </p:cNvPr>
                <p:cNvSpPr/>
                <p:nvPr/>
              </p:nvSpPr>
              <p:spPr>
                <a:xfrm>
                  <a:off x="6270839" y="397399"/>
                  <a:ext cx="2483333" cy="2996136"/>
                </a:xfrm>
                <a:custGeom>
                  <a:avLst/>
                  <a:gdLst>
                    <a:gd name="csX0" fmla="*/ 2483333 w 2483333"/>
                    <a:gd name="csY0" fmla="*/ 0 h 2996136"/>
                    <a:gd name="csX1" fmla="*/ 2483333 w 2483333"/>
                    <a:gd name="csY1" fmla="*/ 2996136 h 2996136"/>
                    <a:gd name="csX2" fmla="*/ 0 w 2483333"/>
                    <a:gd name="csY2" fmla="*/ 1485711 h 2996136"/>
                    <a:gd name="csX3" fmla="*/ 116323 w 2483333"/>
                    <a:gd name="csY3" fmla="*/ 1294189 h 2996136"/>
                    <a:gd name="csX4" fmla="*/ 2401869 w 2483333"/>
                    <a:gd name="csY4" fmla="*/ 2061 h 2996136"/>
                    <a:gd name="csX5" fmla="*/ 2483333 w 2483333"/>
                    <a:gd name="csY5" fmla="*/ 0 h 2996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483333" h="2996136">
                      <a:moveTo>
                        <a:pt x="2483333" y="0"/>
                      </a:moveTo>
                      <a:lnTo>
                        <a:pt x="2483333" y="2996136"/>
                      </a:lnTo>
                      <a:lnTo>
                        <a:pt x="0" y="1485711"/>
                      </a:lnTo>
                      <a:lnTo>
                        <a:pt x="116323" y="1294189"/>
                      </a:lnTo>
                      <a:cubicBezTo>
                        <a:pt x="618014" y="551398"/>
                        <a:pt x="1450221" y="50312"/>
                        <a:pt x="2401869" y="2061"/>
                      </a:cubicBezTo>
                      <a:lnTo>
                        <a:pt x="248333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67000">
                      <a:schemeClr val="tx1">
                        <a:lumMod val="95000"/>
                        <a:lumOff val="5000"/>
                      </a:schemeClr>
                    </a:gs>
                  </a:gsLst>
                  <a:lin ang="3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0" name="Picture 4" descr="Danger Deep Water sign | MJN Safety Signs Ltd | Construction signage">
                  <a:extLst>
                    <a:ext uri="{FF2B5EF4-FFF2-40B4-BE49-F238E27FC236}">
                      <a16:creationId xmlns:a16="http://schemas.microsoft.com/office/drawing/2014/main" id="{0D065F7E-E77D-E03C-D112-5BACD86E30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3250" b="89966" l="4839" r="91935">
                              <a14:foregroundMark x1="10000" y1="53763" x2="10000" y2="53763"/>
                              <a14:foregroundMark x1="6210" y1="55530" x2="6210" y2="55530"/>
                              <a14:foregroundMark x1="4919" y1="56442" x2="4919" y2="56442"/>
                              <a14:foregroundMark x1="51048" y1="6214" x2="51048" y2="6214"/>
                              <a14:foregroundMark x1="49758" y1="3250" x2="49758" y2="3250"/>
                              <a14:foregroundMark x1="90645" y1="55416" x2="91935" y2="5541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642310">
                  <a:off x="7059986" y="1058481"/>
                  <a:ext cx="1106381" cy="156501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1BA95E8-2979-9E2B-0BA0-616D1AAEF555}"/>
                  </a:ext>
                </a:extLst>
              </p:cNvPr>
              <p:cNvGrpSpPr/>
              <p:nvPr/>
            </p:nvGrpSpPr>
            <p:grpSpPr>
              <a:xfrm>
                <a:off x="5673965" y="164345"/>
                <a:ext cx="6295470" cy="6250148"/>
                <a:chOff x="5673965" y="164345"/>
                <a:chExt cx="6295470" cy="625014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E3C53D99-3D4F-656D-8608-CB3D17076F6F}"/>
                    </a:ext>
                  </a:extLst>
                </p:cNvPr>
                <p:cNvGrpSpPr/>
                <p:nvPr/>
              </p:nvGrpSpPr>
              <p:grpSpPr>
                <a:xfrm>
                  <a:off x="5801810" y="1946414"/>
                  <a:ext cx="2911169" cy="2965264"/>
                  <a:chOff x="5801810" y="1946414"/>
                  <a:chExt cx="2911169" cy="2965264"/>
                </a:xfrm>
              </p:grpSpPr>
              <p:sp>
                <p:nvSpPr>
                  <p:cNvPr id="2085" name="Free-form: Shape 2084">
                    <a:extLst>
                      <a:ext uri="{FF2B5EF4-FFF2-40B4-BE49-F238E27FC236}">
                        <a16:creationId xmlns:a16="http://schemas.microsoft.com/office/drawing/2014/main" id="{AE97CAFC-D706-0D0A-576D-F36CAD4E45D9}"/>
                      </a:ext>
                    </a:extLst>
                  </p:cNvPr>
                  <p:cNvSpPr/>
                  <p:nvPr/>
                </p:nvSpPr>
                <p:spPr>
                  <a:xfrm>
                    <a:off x="5885287" y="1946414"/>
                    <a:ext cx="2827692" cy="2965264"/>
                  </a:xfrm>
                  <a:custGeom>
                    <a:avLst/>
                    <a:gdLst>
                      <a:gd name="csX0" fmla="*/ 348672 w 2827692"/>
                      <a:gd name="csY0" fmla="*/ 0 h 2965264"/>
                      <a:gd name="csX1" fmla="*/ 2827692 w 2827692"/>
                      <a:gd name="csY1" fmla="*/ 1507803 h 2965264"/>
                      <a:gd name="csX2" fmla="*/ 461300 w 2827692"/>
                      <a:gd name="csY2" fmla="*/ 2965264 h 2965264"/>
                      <a:gd name="csX3" fmla="*/ 354678 w 2827692"/>
                      <a:gd name="csY3" fmla="*/ 2789714 h 2965264"/>
                      <a:gd name="csX4" fmla="*/ 0 w 2827692"/>
                      <a:gd name="csY4" fmla="*/ 1388621 h 2965264"/>
                      <a:gd name="csX5" fmla="*/ 230933 w 2827692"/>
                      <a:gd name="csY5" fmla="*/ 244474 h 2965264"/>
                      <a:gd name="csX6" fmla="*/ 348672 w 2827692"/>
                      <a:gd name="csY6" fmla="*/ 0 h 29652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827692" h="2965264">
                        <a:moveTo>
                          <a:pt x="348672" y="0"/>
                        </a:moveTo>
                        <a:lnTo>
                          <a:pt x="2827692" y="1507803"/>
                        </a:lnTo>
                        <a:lnTo>
                          <a:pt x="461300" y="2965264"/>
                        </a:lnTo>
                        <a:lnTo>
                          <a:pt x="354678" y="2789714"/>
                        </a:lnTo>
                        <a:cubicBezTo>
                          <a:pt x="128484" y="2373221"/>
                          <a:pt x="0" y="1895929"/>
                          <a:pt x="0" y="1388621"/>
                        </a:cubicBezTo>
                        <a:cubicBezTo>
                          <a:pt x="0" y="982775"/>
                          <a:pt x="82230" y="596139"/>
                          <a:pt x="230933" y="244474"/>
                        </a:cubicBezTo>
                        <a:lnTo>
                          <a:pt x="348672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67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36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3" name="Picture 4" descr="Beware Shallow Water Sign – Water Safety Warning – The Sign Shed">
                    <a:extLst>
                      <a:ext uri="{FF2B5EF4-FFF2-40B4-BE49-F238E27FC236}">
                        <a16:creationId xmlns:a16="http://schemas.microsoft.com/office/drawing/2014/main" id="{BF520766-D80A-2ABD-DB3F-C3C8E2BBC86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10000" r="90000">
                                <a14:foregroundMark x1="54785" y1="24609" x2="37695" y2="41602"/>
                                <a14:backgroundMark x1="30371" y1="64453" x2="54297" y2="83203"/>
                                <a14:backgroundMark x1="34668" y1="79395" x2="35645" y2="72266"/>
                                <a14:backgroundMark x1="35645" y1="72266" x2="61914" y2="68848"/>
                                <a14:backgroundMark x1="61914" y1="68848" x2="67090" y2="76855"/>
                                <a14:backgroundMark x1="67090" y1="76855" x2="42969" y2="82813"/>
                                <a14:backgroundMark x1="42969" y1="82813" x2="35156" y2="81445"/>
                                <a14:backgroundMark x1="26953" y1="63770" x2="28418" y2="77344"/>
                                <a14:backgroundMark x1="28418" y1="77344" x2="45313" y2="85254"/>
                                <a14:backgroundMark x1="45313" y1="85254" x2="70020" y2="84570"/>
                                <a14:backgroundMark x1="70020" y1="84570" x2="74316" y2="74902"/>
                                <a14:backgroundMark x1="74316" y1="74902" x2="72754" y2="66895"/>
                                <a14:backgroundMark x1="72754" y1="66895" x2="31445" y2="6748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01810" y="2601492"/>
                    <a:ext cx="2164456" cy="21644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0" name="Circle: Hollow 2099">
                  <a:extLst>
                    <a:ext uri="{FF2B5EF4-FFF2-40B4-BE49-F238E27FC236}">
                      <a16:creationId xmlns:a16="http://schemas.microsoft.com/office/drawing/2014/main" id="{2ABB06EC-E793-1132-0E9C-8D5A16D1AE95}"/>
                    </a:ext>
                  </a:extLst>
                </p:cNvPr>
                <p:cNvSpPr/>
                <p:nvPr/>
              </p:nvSpPr>
              <p:spPr>
                <a:xfrm>
                  <a:off x="5673965" y="164345"/>
                  <a:ext cx="6295470" cy="6250148"/>
                </a:xfrm>
                <a:prstGeom prst="donut">
                  <a:avLst>
                    <a:gd name="adj" fmla="val 3790"/>
                  </a:avLst>
                </a:prstGeom>
                <a:gradFill>
                  <a:gsLst>
                    <a:gs pos="3000">
                      <a:srgbClr val="202A44"/>
                    </a:gs>
                    <a:gs pos="75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63500" dist="152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6697E85-4EF5-C966-5DF6-06C76CD89628}"/>
              </a:ext>
            </a:extLst>
          </p:cNvPr>
          <p:cNvSpPr txBox="1"/>
          <p:nvPr/>
        </p:nvSpPr>
        <p:spPr>
          <a:xfrm>
            <a:off x="222565" y="250686"/>
            <a:ext cx="486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can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</a:t>
            </a:r>
            <a:r>
              <a:rPr lang="en-GB" sz="3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see?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C66441D3-7666-F5E1-44BA-9131C594BB4B}"/>
              </a:ext>
            </a:extLst>
          </p:cNvPr>
          <p:cNvSpPr txBox="1"/>
          <p:nvPr/>
        </p:nvSpPr>
        <p:spPr>
          <a:xfrm>
            <a:off x="1523594" y="5395980"/>
            <a:ext cx="258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potential </a:t>
            </a:r>
            <a:r>
              <a:rPr lang="en-US" sz="1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</a:t>
            </a: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ignoring this sign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799F71-CCDD-6207-0CFA-3D3CADA541FF}"/>
              </a:ext>
            </a:extLst>
          </p:cNvPr>
          <p:cNvGrpSpPr/>
          <p:nvPr/>
        </p:nvGrpSpPr>
        <p:grpSpPr>
          <a:xfrm>
            <a:off x="687449" y="2418801"/>
            <a:ext cx="3321913" cy="708872"/>
            <a:chOff x="501799" y="2411226"/>
            <a:chExt cx="3321913" cy="70887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12D6793-D309-2897-ABCB-237C284E6077}"/>
                </a:ext>
              </a:extLst>
            </p:cNvPr>
            <p:cNvSpPr/>
            <p:nvPr/>
          </p:nvSpPr>
          <p:spPr>
            <a:xfrm>
              <a:off x="501799" y="2411226"/>
              <a:ext cx="3147465" cy="708872"/>
            </a:xfrm>
            <a:prstGeom prst="rect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3F5AAA44-C4A4-DF63-126A-95977DDB55C5}"/>
                </a:ext>
              </a:extLst>
            </p:cNvPr>
            <p:cNvSpPr txBox="1"/>
            <p:nvPr/>
          </p:nvSpPr>
          <p:spPr>
            <a:xfrm>
              <a:off x="1236134" y="2453479"/>
              <a:ext cx="25875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do you think these </a:t>
              </a:r>
              <a:r>
                <a:rPr lang="en-US" sz="16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signs</a:t>
              </a: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mean?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44AD56-23A0-E116-504D-7E3C1D9EFDBE}"/>
              </a:ext>
            </a:extLst>
          </p:cNvPr>
          <p:cNvGrpSpPr/>
          <p:nvPr/>
        </p:nvGrpSpPr>
        <p:grpSpPr>
          <a:xfrm>
            <a:off x="222565" y="5206487"/>
            <a:ext cx="1457551" cy="1400827"/>
            <a:chOff x="-2756758" y="6187048"/>
            <a:chExt cx="1457551" cy="1400827"/>
          </a:xfrm>
        </p:grpSpPr>
        <p:pic>
          <p:nvPicPr>
            <p:cNvPr id="17" name="Graphic 16" descr="Speech with solid fill">
              <a:extLst>
                <a:ext uri="{FF2B5EF4-FFF2-40B4-BE49-F238E27FC236}">
                  <a16:creationId xmlns:a16="http://schemas.microsoft.com/office/drawing/2014/main" id="{0F363A64-F631-AB02-DF68-A8CC84E293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2756758" y="6187048"/>
              <a:ext cx="1400827" cy="14008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7762A1-8B0E-56FF-3341-4E420BD666A5}"/>
                </a:ext>
              </a:extLst>
            </p:cNvPr>
            <p:cNvSpPr txBox="1"/>
            <p:nvPr/>
          </p:nvSpPr>
          <p:spPr>
            <a:xfrm>
              <a:off x="-2504552" y="6469921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912C1A7-75A5-E062-CDD1-A4CFC124F78B}"/>
              </a:ext>
            </a:extLst>
          </p:cNvPr>
          <p:cNvSpPr/>
          <p:nvPr/>
        </p:nvSpPr>
        <p:spPr>
          <a:xfrm>
            <a:off x="222566" y="1046520"/>
            <a:ext cx="486300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Water Safety Signs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are designed to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warn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you of the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dangers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It’s important to consider these signs and their messaging, so you can keep yourself and others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safe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              </a:t>
            </a:r>
          </a:p>
        </p:txBody>
      </p:sp>
      <p:sp>
        <p:nvSpPr>
          <p:cNvPr id="2049" name="Free-form: Shape 2048">
            <a:extLst>
              <a:ext uri="{FF2B5EF4-FFF2-40B4-BE49-F238E27FC236}">
                <a16:creationId xmlns:a16="http://schemas.microsoft.com/office/drawing/2014/main" id="{40AB1BE6-F406-AA4B-C0AB-5805CE36A937}"/>
              </a:ext>
            </a:extLst>
          </p:cNvPr>
          <p:cNvSpPr/>
          <p:nvPr/>
        </p:nvSpPr>
        <p:spPr>
          <a:xfrm>
            <a:off x="8912016" y="3416652"/>
            <a:ext cx="12418" cy="15220"/>
          </a:xfrm>
          <a:custGeom>
            <a:avLst/>
            <a:gdLst>
              <a:gd name="csX0" fmla="*/ 0 w 12418"/>
              <a:gd name="csY0" fmla="*/ 0 h 15220"/>
              <a:gd name="csX1" fmla="*/ 12418 w 12418"/>
              <a:gd name="csY1" fmla="*/ 8788 h 15220"/>
              <a:gd name="csX2" fmla="*/ 0 w 12418"/>
              <a:gd name="csY2" fmla="*/ 15220 h 15220"/>
              <a:gd name="csX3" fmla="*/ 0 w 12418"/>
              <a:gd name="csY3" fmla="*/ 0 h 15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418" h="15220">
                <a:moveTo>
                  <a:pt x="0" y="0"/>
                </a:moveTo>
                <a:lnTo>
                  <a:pt x="12418" y="8788"/>
                </a:lnTo>
                <a:lnTo>
                  <a:pt x="0" y="152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B394CB74-FE82-6416-400C-5EFB91D6F27D}"/>
              </a:ext>
            </a:extLst>
          </p:cNvPr>
          <p:cNvSpPr/>
          <p:nvPr/>
        </p:nvSpPr>
        <p:spPr>
          <a:xfrm>
            <a:off x="8970824" y="3458268"/>
            <a:ext cx="7643" cy="9369"/>
          </a:xfrm>
          <a:custGeom>
            <a:avLst/>
            <a:gdLst>
              <a:gd name="csX0" fmla="*/ 0 w 7643"/>
              <a:gd name="csY0" fmla="*/ 0 h 9369"/>
              <a:gd name="csX1" fmla="*/ 7643 w 7643"/>
              <a:gd name="csY1" fmla="*/ 5409 h 9369"/>
              <a:gd name="csX2" fmla="*/ 0 w 7643"/>
              <a:gd name="csY2" fmla="*/ 9369 h 9369"/>
              <a:gd name="csX3" fmla="*/ 0 w 7643"/>
              <a:gd name="csY3" fmla="*/ 0 h 93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43" h="9369">
                <a:moveTo>
                  <a:pt x="0" y="0"/>
                </a:moveTo>
                <a:lnTo>
                  <a:pt x="7643" y="5409"/>
                </a:lnTo>
                <a:lnTo>
                  <a:pt x="0" y="93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1" name="Free-form: Shape 60">
            <a:extLst>
              <a:ext uri="{FF2B5EF4-FFF2-40B4-BE49-F238E27FC236}">
                <a16:creationId xmlns:a16="http://schemas.microsoft.com/office/drawing/2014/main" id="{2D4A3B13-7F16-EC76-01D0-0145EF32E234}"/>
              </a:ext>
            </a:extLst>
          </p:cNvPr>
          <p:cNvSpPr/>
          <p:nvPr/>
        </p:nvSpPr>
        <p:spPr>
          <a:xfrm>
            <a:off x="8912016" y="3488695"/>
            <a:ext cx="7674" cy="9406"/>
          </a:xfrm>
          <a:custGeom>
            <a:avLst/>
            <a:gdLst>
              <a:gd name="csX0" fmla="*/ 0 w 7674"/>
              <a:gd name="csY0" fmla="*/ 0 h 9406"/>
              <a:gd name="csX1" fmla="*/ 7674 w 7674"/>
              <a:gd name="csY1" fmla="*/ 5431 h 9406"/>
              <a:gd name="csX2" fmla="*/ 0 w 7674"/>
              <a:gd name="csY2" fmla="*/ 9406 h 9406"/>
              <a:gd name="csX3" fmla="*/ 0 w 7674"/>
              <a:gd name="csY3" fmla="*/ 0 h 9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74" h="9406">
                <a:moveTo>
                  <a:pt x="0" y="0"/>
                </a:moveTo>
                <a:lnTo>
                  <a:pt x="7674" y="5431"/>
                </a:lnTo>
                <a:lnTo>
                  <a:pt x="0" y="94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9976CD-C8E9-EA79-720A-57776C639764}"/>
              </a:ext>
            </a:extLst>
          </p:cNvPr>
          <p:cNvSpPr/>
          <p:nvPr/>
        </p:nvSpPr>
        <p:spPr>
          <a:xfrm>
            <a:off x="5724296" y="3409407"/>
            <a:ext cx="284714" cy="274313"/>
          </a:xfrm>
          <a:prstGeom prst="ellipse">
            <a:avLst/>
          </a:prstGeom>
          <a:solidFill>
            <a:srgbClr val="2D69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7EA7577-21BB-CCC3-CD59-F495493D4622}"/>
              </a:ext>
            </a:extLst>
          </p:cNvPr>
          <p:cNvGrpSpPr/>
          <p:nvPr/>
        </p:nvGrpSpPr>
        <p:grpSpPr>
          <a:xfrm rot="21425677">
            <a:off x="4071367" y="3557904"/>
            <a:ext cx="1799212" cy="649965"/>
            <a:chOff x="4082159" y="3333811"/>
            <a:chExt cx="1799212" cy="64996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F214CD2-18C3-41F4-BBEC-6D35A3F60165}"/>
                </a:ext>
              </a:extLst>
            </p:cNvPr>
            <p:cNvCxnSpPr>
              <a:cxnSpLocks/>
            </p:cNvCxnSpPr>
            <p:nvPr/>
          </p:nvCxnSpPr>
          <p:spPr>
            <a:xfrm rot="174323" flipH="1">
              <a:off x="5409764" y="3333811"/>
              <a:ext cx="471607" cy="649965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0417BDF-CA34-54B8-DFB1-027464A84A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2159" y="3933386"/>
              <a:ext cx="1334231" cy="32750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5ECF5B9-20D8-16CC-8145-EB70211C5B75}"/>
              </a:ext>
            </a:extLst>
          </p:cNvPr>
          <p:cNvGrpSpPr/>
          <p:nvPr/>
        </p:nvGrpSpPr>
        <p:grpSpPr>
          <a:xfrm>
            <a:off x="321380" y="2308390"/>
            <a:ext cx="975635" cy="890102"/>
            <a:chOff x="260499" y="2268734"/>
            <a:chExt cx="975635" cy="8901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E05EFB6-8E68-3386-B474-7B75BD7E646B}"/>
                </a:ext>
              </a:extLst>
            </p:cNvPr>
            <p:cNvSpPr/>
            <p:nvPr/>
          </p:nvSpPr>
          <p:spPr>
            <a:xfrm>
              <a:off x="260499" y="2268734"/>
              <a:ext cx="975635" cy="890102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Graphic 33" descr="Thought with solid fill">
              <a:extLst>
                <a:ext uri="{FF2B5EF4-FFF2-40B4-BE49-F238E27FC236}">
                  <a16:creationId xmlns:a16="http://schemas.microsoft.com/office/drawing/2014/main" id="{7561D24E-E1DD-2873-0BEB-96FEED3F142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2071" y="2431548"/>
              <a:ext cx="549541" cy="549541"/>
            </a:xfrm>
            <a:prstGeom prst="rect">
              <a:avLst/>
            </a:prstGeom>
          </p:spPr>
        </p:pic>
      </p:grpSp>
      <p:sp>
        <p:nvSpPr>
          <p:cNvPr id="2101" name="Oval 2100">
            <a:extLst>
              <a:ext uri="{FF2B5EF4-FFF2-40B4-BE49-F238E27FC236}">
                <a16:creationId xmlns:a16="http://schemas.microsoft.com/office/drawing/2014/main" id="{411F1BE7-1214-3E75-1F4E-C1405686387A}"/>
              </a:ext>
            </a:extLst>
          </p:cNvPr>
          <p:cNvSpPr/>
          <p:nvPr/>
        </p:nvSpPr>
        <p:spPr>
          <a:xfrm>
            <a:off x="8202272" y="2773237"/>
            <a:ext cx="1092221" cy="1081991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7000">
                <a:schemeClr val="tx1">
                  <a:lumMod val="95000"/>
                  <a:lumOff val="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Picture 6" descr="Danger Strong Currents Signs | Water Hazard Safety Signs Ireland">
            <a:extLst>
              <a:ext uri="{FF2B5EF4-FFF2-40B4-BE49-F238E27FC236}">
                <a16:creationId xmlns:a16="http://schemas.microsoft.com/office/drawing/2014/main" id="{019640E0-1B95-559A-7B29-0FD81BB72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5077" l="10000" r="90000">
                        <a14:foregroundMark x1="39692" y1="24769" x2="45692" y2="29077"/>
                        <a14:foregroundMark x1="50000" y1="6000" x2="50000" y2="6000"/>
                        <a14:foregroundMark x1="39692" y1="69846" x2="38769" y2="81692"/>
                        <a14:foregroundMark x1="29231" y1="76462" x2="28769" y2="86000"/>
                        <a14:foregroundMark x1="34923" y1="90769" x2="46308" y2="90769"/>
                        <a14:foregroundMark x1="59231" y1="93077" x2="51538" y2="93538"/>
                        <a14:foregroundMark x1="67385" y1="72154" x2="50615" y2="73538"/>
                        <a14:foregroundMark x1="64462" y1="76000" x2="43538" y2="81231"/>
                        <a14:foregroundMark x1="71077" y1="70769" x2="57385" y2="79846"/>
                        <a14:foregroundMark x1="56308" y1="71231" x2="36769" y2="70769"/>
                        <a14:foregroundMark x1="63077" y1="72154" x2="51538" y2="67846"/>
                        <a14:foregroundMark x1="63538" y1="70769" x2="40154" y2="67385"/>
                        <a14:foregroundMark x1="25846" y1="66462" x2="24923" y2="78769"/>
                        <a14:foregroundMark x1="29692" y1="64462" x2="24462" y2="65538"/>
                        <a14:foregroundMark x1="26769" y1="65077" x2="29692" y2="78308"/>
                        <a14:foregroundMark x1="28308" y1="64000" x2="24923" y2="67846"/>
                        <a14:foregroundMark x1="24000" y1="62615" x2="30615" y2="62615"/>
                        <a14:foregroundMark x1="24462" y1="81231" x2="24462" y2="90308"/>
                        <a14:foregroundMark x1="23538" y1="77385" x2="31538" y2="87385"/>
                        <a14:foregroundMark x1="30154" y1="82154" x2="46769" y2="81692"/>
                        <a14:foregroundMark x1="79231" y1="95077" x2="79231" y2="95077"/>
                        <a14:foregroundMark x1="43538" y1="74615" x2="41538" y2="65077"/>
                        <a14:foregroundMark x1="41077" y1="66923" x2="35846" y2="69231"/>
                        <a14:backgroundMark x1="66357" y1="70625" x2="66616" y2="7065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60378" r="20411" b="4412"/>
          <a:stretch>
            <a:fillRect/>
          </a:stretch>
        </p:blipFill>
        <p:spPr bwMode="auto">
          <a:xfrm>
            <a:off x="1210134" y="3524258"/>
            <a:ext cx="2875957" cy="1345076"/>
          </a:xfrm>
          <a:prstGeom prst="roundRect">
            <a:avLst>
              <a:gd name="adj" fmla="val 10806"/>
            </a:avLst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970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C80A43-E7CB-B1C9-D6E8-3E425983B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FA0762D-E6EE-8450-5DDE-56F49ED35E8A}"/>
              </a:ext>
            </a:extLst>
          </p:cNvPr>
          <p:cNvGrpSpPr/>
          <p:nvPr/>
        </p:nvGrpSpPr>
        <p:grpSpPr>
          <a:xfrm rot="-14880000">
            <a:off x="5673965" y="164345"/>
            <a:ext cx="6295470" cy="6250148"/>
            <a:chOff x="5673965" y="164345"/>
            <a:chExt cx="6295470" cy="62501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03AB6E-11A9-5DCD-5F13-FFECCD8A897D}"/>
                </a:ext>
              </a:extLst>
            </p:cNvPr>
            <p:cNvGrpSpPr/>
            <p:nvPr/>
          </p:nvGrpSpPr>
          <p:grpSpPr>
            <a:xfrm>
              <a:off x="6384613" y="3514875"/>
              <a:ext cx="2697260" cy="2757796"/>
              <a:chOff x="6384613" y="3514875"/>
              <a:chExt cx="2697260" cy="2757796"/>
            </a:xfrm>
          </p:grpSpPr>
          <p:sp>
            <p:nvSpPr>
              <p:cNvPr id="2078" name="Free-form: Shape 2077">
                <a:extLst>
                  <a:ext uri="{FF2B5EF4-FFF2-40B4-BE49-F238E27FC236}">
                    <a16:creationId xmlns:a16="http://schemas.microsoft.com/office/drawing/2014/main" id="{B759C0F9-C99E-4342-545D-28158534AA1D}"/>
                  </a:ext>
                </a:extLst>
              </p:cNvPr>
              <p:cNvSpPr/>
              <p:nvPr/>
            </p:nvSpPr>
            <p:spPr>
              <a:xfrm>
                <a:off x="6384613" y="3514875"/>
                <a:ext cx="2369559" cy="2757796"/>
              </a:xfrm>
              <a:custGeom>
                <a:avLst/>
                <a:gdLst>
                  <a:gd name="csX0" fmla="*/ 2369559 w 2369559"/>
                  <a:gd name="csY0" fmla="*/ 0 h 2757796"/>
                  <a:gd name="csX1" fmla="*/ 2369559 w 2369559"/>
                  <a:gd name="csY1" fmla="*/ 2757796 h 2757796"/>
                  <a:gd name="csX2" fmla="*/ 2288095 w 2369559"/>
                  <a:gd name="csY2" fmla="*/ 2755735 h 2757796"/>
                  <a:gd name="csX3" fmla="*/ 2549 w 2369559"/>
                  <a:gd name="csY3" fmla="*/ 1463607 h 2757796"/>
                  <a:gd name="csX4" fmla="*/ 0 w 2369559"/>
                  <a:gd name="csY4" fmla="*/ 1459411 h 2757796"/>
                  <a:gd name="csX5" fmla="*/ 2369559 w 2369559"/>
                  <a:gd name="csY5" fmla="*/ 0 h 27577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369559" h="2757796">
                    <a:moveTo>
                      <a:pt x="2369559" y="0"/>
                    </a:moveTo>
                    <a:lnTo>
                      <a:pt x="2369559" y="2757796"/>
                    </a:lnTo>
                    <a:lnTo>
                      <a:pt x="2288095" y="2755735"/>
                    </a:lnTo>
                    <a:cubicBezTo>
                      <a:pt x="1336447" y="2707484"/>
                      <a:pt x="504240" y="2206398"/>
                      <a:pt x="2549" y="1463607"/>
                    </a:cubicBezTo>
                    <a:lnTo>
                      <a:pt x="0" y="1459411"/>
                    </a:lnTo>
                    <a:lnTo>
                      <a:pt x="23695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056" name="Picture 8" descr="Water Warning Signs Warning Signs For Non Potable Water Schemes">
                <a:extLst>
                  <a:ext uri="{FF2B5EF4-FFF2-40B4-BE49-F238E27FC236}">
                    <a16:creationId xmlns:a16="http://schemas.microsoft.com/office/drawing/2014/main" id="{3049EA9D-6E34-237C-CB72-A5345B27CC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1992" y1="34570" x2="45996" y2="43604"/>
                            <a14:foregroundMark x1="51904" y1="44873" x2="36084" y2="44482"/>
                            <a14:foregroundMark x1="42725" y1="38037" x2="47607" y2="27197"/>
                            <a14:foregroundMark x1="50830" y1="19824" x2="56592" y2="34033"/>
                            <a14:foregroundMark x1="59131" y1="36768" x2="65088" y2="45605"/>
                            <a14:foregroundMark x1="63281" y1="49707" x2="46875" y2="479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437813">
                <a:off x="7113185" y="4197624"/>
                <a:ext cx="1968688" cy="1968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FB8A721-D6E5-0EB1-DFC7-3CD646ADCBA1}"/>
                </a:ext>
              </a:extLst>
            </p:cNvPr>
            <p:cNvGrpSpPr/>
            <p:nvPr/>
          </p:nvGrpSpPr>
          <p:grpSpPr>
            <a:xfrm>
              <a:off x="8615158" y="395636"/>
              <a:ext cx="2731064" cy="2993875"/>
              <a:chOff x="8615158" y="395636"/>
              <a:chExt cx="2731064" cy="2993875"/>
            </a:xfrm>
          </p:grpSpPr>
          <p:sp>
            <p:nvSpPr>
              <p:cNvPr id="2090" name="Free-form: Shape 2089">
                <a:extLst>
                  <a:ext uri="{FF2B5EF4-FFF2-40B4-BE49-F238E27FC236}">
                    <a16:creationId xmlns:a16="http://schemas.microsoft.com/office/drawing/2014/main" id="{DF0C4938-C85E-6552-5886-1EE4C550D9BE}"/>
                  </a:ext>
                </a:extLst>
              </p:cNvPr>
              <p:cNvSpPr/>
              <p:nvPr/>
            </p:nvSpPr>
            <p:spPr>
              <a:xfrm>
                <a:off x="8818040" y="395636"/>
                <a:ext cx="2528182" cy="2993875"/>
              </a:xfrm>
              <a:custGeom>
                <a:avLst/>
                <a:gdLst>
                  <a:gd name="csX0" fmla="*/ 5889 w 2528182"/>
                  <a:gd name="csY0" fmla="*/ 0 h 2993875"/>
                  <a:gd name="csX1" fmla="*/ 2442657 w 2528182"/>
                  <a:gd name="csY1" fmla="*/ 1295953 h 2993875"/>
                  <a:gd name="csX2" fmla="*/ 2528182 w 2528182"/>
                  <a:gd name="csY2" fmla="*/ 1436768 h 2993875"/>
                  <a:gd name="csX3" fmla="*/ 0 w 2528182"/>
                  <a:gd name="csY3" fmla="*/ 2993875 h 2993875"/>
                  <a:gd name="csX4" fmla="*/ 0 w 2528182"/>
                  <a:gd name="csY4" fmla="*/ 149 h 2993875"/>
                  <a:gd name="csX5" fmla="*/ 5889 w 2528182"/>
                  <a:gd name="csY5" fmla="*/ 0 h 299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528182" h="2993875">
                    <a:moveTo>
                      <a:pt x="5889" y="0"/>
                    </a:moveTo>
                    <a:cubicBezTo>
                      <a:pt x="1020244" y="0"/>
                      <a:pt x="1914562" y="514068"/>
                      <a:pt x="2442657" y="1295953"/>
                    </a:cubicBezTo>
                    <a:lnTo>
                      <a:pt x="2528182" y="1436768"/>
                    </a:lnTo>
                    <a:lnTo>
                      <a:pt x="0" y="2993875"/>
                    </a:lnTo>
                    <a:lnTo>
                      <a:pt x="0" y="149"/>
                    </a:lnTo>
                    <a:lnTo>
                      <a:pt x="588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D76B6149-1A10-7938-23FE-7547C20E8D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25" r="66234"/>
              <a:stretch/>
            </p:blipFill>
            <p:spPr bwMode="auto">
              <a:xfrm rot="7088698">
                <a:off x="8891417" y="649403"/>
                <a:ext cx="1187616" cy="174013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11251D9-EFEF-0B30-00AC-C2A67603A473}"/>
                </a:ext>
              </a:extLst>
            </p:cNvPr>
            <p:cNvGrpSpPr/>
            <p:nvPr/>
          </p:nvGrpSpPr>
          <p:grpSpPr>
            <a:xfrm>
              <a:off x="8818040" y="3518119"/>
              <a:ext cx="2429644" cy="2756317"/>
              <a:chOff x="8818040" y="3518119"/>
              <a:chExt cx="2429644" cy="2756317"/>
            </a:xfrm>
          </p:grpSpPr>
          <p:sp>
            <p:nvSpPr>
              <p:cNvPr id="2077" name="Free-form: Shape 2076">
                <a:extLst>
                  <a:ext uri="{FF2B5EF4-FFF2-40B4-BE49-F238E27FC236}">
                    <a16:creationId xmlns:a16="http://schemas.microsoft.com/office/drawing/2014/main" id="{C7D0A57A-AB10-BFA5-47BF-79C6B6393810}"/>
                  </a:ext>
                </a:extLst>
              </p:cNvPr>
              <p:cNvSpPr/>
              <p:nvPr/>
            </p:nvSpPr>
            <p:spPr>
              <a:xfrm>
                <a:off x="8818040" y="3518119"/>
                <a:ext cx="2429644" cy="2756317"/>
              </a:xfrm>
              <a:custGeom>
                <a:avLst/>
                <a:gdLst>
                  <a:gd name="csX0" fmla="*/ 0 w 2429644"/>
                  <a:gd name="csY0" fmla="*/ 0 h 2756317"/>
                  <a:gd name="csX1" fmla="*/ 2429644 w 2429644"/>
                  <a:gd name="csY1" fmla="*/ 1477771 h 2756317"/>
                  <a:gd name="csX2" fmla="*/ 2273488 w 2429644"/>
                  <a:gd name="csY2" fmla="*/ 1686648 h 2756317"/>
                  <a:gd name="csX3" fmla="*/ 5889 w 2429644"/>
                  <a:gd name="csY3" fmla="*/ 2756317 h 2756317"/>
                  <a:gd name="csX4" fmla="*/ 0 w 2429644"/>
                  <a:gd name="csY4" fmla="*/ 2756168 h 2756317"/>
                  <a:gd name="csX5" fmla="*/ 0 w 2429644"/>
                  <a:gd name="csY5" fmla="*/ 0 h 27563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29644" h="2756317">
                    <a:moveTo>
                      <a:pt x="0" y="0"/>
                    </a:moveTo>
                    <a:lnTo>
                      <a:pt x="2429644" y="1477771"/>
                    </a:lnTo>
                    <a:lnTo>
                      <a:pt x="2273488" y="1686648"/>
                    </a:lnTo>
                    <a:cubicBezTo>
                      <a:pt x="1734498" y="2339922"/>
                      <a:pt x="918808" y="2756317"/>
                      <a:pt x="5889" y="2756317"/>
                    </a:cubicBezTo>
                    <a:lnTo>
                      <a:pt x="0" y="275616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6000"/>
                      <a:lumOff val="44000"/>
                    </a:schemeClr>
                  </a:gs>
                  <a:gs pos="67000">
                    <a:schemeClr val="accent1">
                      <a:alpha val="61000"/>
                      <a:lumMod val="5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C118EA3-8E77-F1DA-3D05-21D33E6C1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16" b="92194" l="9072" r="92194">
                            <a14:foregroundMark x1="9072" y1="43038" x2="57806" y2="53165"/>
                            <a14:foregroundMark x1="48734" y1="9916" x2="42194" y2="10127"/>
                            <a14:foregroundMark x1="46414" y1="15401" x2="44093" y2="70042"/>
                            <a14:foregroundMark x1="49156" y1="76160" x2="74262" y2="75105"/>
                            <a14:foregroundMark x1="61181" y1="87342" x2="37764" y2="89241"/>
                            <a14:foregroundMark x1="89662" y1="58650" x2="92405" y2="43882"/>
                            <a14:foregroundMark x1="73207" y1="43671" x2="20675" y2="60759"/>
                            <a14:foregroundMark x1="30802" y1="29958" x2="28059" y2="63080"/>
                            <a14:foregroundMark x1="19831" y1="35654" x2="26371" y2="65823"/>
                            <a14:foregroundMark x1="20253" y1="54430" x2="25527" y2="75316"/>
                            <a14:foregroundMark x1="32489" y1="74684" x2="47679" y2="79325"/>
                            <a14:foregroundMark x1="46414" y1="84177" x2="60759" y2="84177"/>
                            <a14:foregroundMark x1="60759" y1="86076" x2="36498" y2="80802"/>
                            <a14:foregroundMark x1="32068" y1="77215" x2="55907" y2="81013"/>
                            <a14:foregroundMark x1="68987" y1="79114" x2="36287" y2="75527"/>
                            <a14:foregroundMark x1="40928" y1="72363" x2="26160" y2="81857"/>
                            <a14:foregroundMark x1="49367" y1="59072" x2="68143" y2="63502"/>
                            <a14:foregroundMark x1="78270" y1="53165" x2="52321" y2="70886"/>
                            <a14:foregroundMark x1="66878" y1="48945" x2="63291" y2="25949"/>
                            <a14:foregroundMark x1="59705" y1="25738" x2="33966" y2="29536"/>
                            <a14:foregroundMark x1="35865" y1="24473" x2="58650" y2="16667"/>
                            <a14:foregroundMark x1="60549" y1="16456" x2="67722" y2="33544"/>
                            <a14:foregroundMark x1="76160" y1="31224" x2="78270" y2="24895"/>
                            <a14:foregroundMark x1="43671" y1="20675" x2="32700" y2="22785"/>
                            <a14:foregroundMark x1="52110" y1="92194" x2="52110" y2="921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4712024">
                <a:off x="9062819" y="4456487"/>
                <a:ext cx="1081991" cy="108199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D36628C-C64B-2698-C947-99D82AEA5DE9}"/>
                </a:ext>
              </a:extLst>
            </p:cNvPr>
            <p:cNvGrpSpPr/>
            <p:nvPr/>
          </p:nvGrpSpPr>
          <p:grpSpPr>
            <a:xfrm>
              <a:off x="8853295" y="1895011"/>
              <a:ext cx="2909276" cy="3039354"/>
              <a:chOff x="8853295" y="1895011"/>
              <a:chExt cx="2909276" cy="3039354"/>
            </a:xfrm>
          </p:grpSpPr>
          <p:sp>
            <p:nvSpPr>
              <p:cNvPr id="2086" name="Free-form: Shape 2085">
                <a:extLst>
                  <a:ext uri="{FF2B5EF4-FFF2-40B4-BE49-F238E27FC236}">
                    <a16:creationId xmlns:a16="http://schemas.microsoft.com/office/drawing/2014/main" id="{713BA789-E093-A4C4-A7A7-A988DD3C0D26}"/>
                  </a:ext>
                </a:extLst>
              </p:cNvPr>
              <p:cNvSpPr/>
              <p:nvPr/>
            </p:nvSpPr>
            <p:spPr>
              <a:xfrm>
                <a:off x="8853295" y="1895011"/>
                <a:ext cx="2909276" cy="3039354"/>
              </a:xfrm>
              <a:custGeom>
                <a:avLst/>
                <a:gdLst>
                  <a:gd name="csX0" fmla="*/ 2530953 w 2909276"/>
                  <a:gd name="csY0" fmla="*/ 0 h 3039354"/>
                  <a:gd name="csX1" fmla="*/ 2554598 w 2909276"/>
                  <a:gd name="csY1" fmla="*/ 38931 h 3039354"/>
                  <a:gd name="csX2" fmla="*/ 2909276 w 2909276"/>
                  <a:gd name="csY2" fmla="*/ 1440024 h 3039354"/>
                  <a:gd name="csX3" fmla="*/ 2554598 w 2909276"/>
                  <a:gd name="csY3" fmla="*/ 2841117 h 3039354"/>
                  <a:gd name="csX4" fmla="*/ 2434197 w 2909276"/>
                  <a:gd name="csY4" fmla="*/ 3039354 h 3039354"/>
                  <a:gd name="csX5" fmla="*/ 0 w 2909276"/>
                  <a:gd name="csY5" fmla="*/ 1558814 h 3039354"/>
                  <a:gd name="csX6" fmla="*/ 2530953 w 2909276"/>
                  <a:gd name="csY6" fmla="*/ 0 h 30393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909276" h="3039354">
                    <a:moveTo>
                      <a:pt x="2530953" y="0"/>
                    </a:moveTo>
                    <a:lnTo>
                      <a:pt x="2554598" y="38931"/>
                    </a:lnTo>
                    <a:cubicBezTo>
                      <a:pt x="2780792" y="455425"/>
                      <a:pt x="2909276" y="932716"/>
                      <a:pt x="2909276" y="1440024"/>
                    </a:cubicBezTo>
                    <a:cubicBezTo>
                      <a:pt x="2909276" y="1947332"/>
                      <a:pt x="2780792" y="2424624"/>
                      <a:pt x="2554598" y="2841117"/>
                    </a:cubicBezTo>
                    <a:lnTo>
                      <a:pt x="2434197" y="3039354"/>
                    </a:lnTo>
                    <a:lnTo>
                      <a:pt x="0" y="1558814"/>
                    </a:lnTo>
                    <a:lnTo>
                      <a:pt x="2530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458A76F8-418A-3A21-51E4-01AC93755B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772" b="43221"/>
              <a:stretch/>
            </p:blipFill>
            <p:spPr bwMode="auto">
              <a:xfrm rot="11274090">
                <a:off x="9753606" y="2965747"/>
                <a:ext cx="1782632" cy="1061579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78B6370-ECD6-1D78-7083-097D6FE38E77}"/>
                </a:ext>
              </a:extLst>
            </p:cNvPr>
            <p:cNvGrpSpPr/>
            <p:nvPr/>
          </p:nvGrpSpPr>
          <p:grpSpPr>
            <a:xfrm>
              <a:off x="5673965" y="164345"/>
              <a:ext cx="6295470" cy="6250148"/>
              <a:chOff x="5673965" y="164345"/>
              <a:chExt cx="6295470" cy="625014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CD3B128-6D4F-38DC-7432-5FC9B7CFB87E}"/>
                  </a:ext>
                </a:extLst>
              </p:cNvPr>
              <p:cNvGrpSpPr/>
              <p:nvPr/>
            </p:nvGrpSpPr>
            <p:grpSpPr>
              <a:xfrm>
                <a:off x="6270839" y="397399"/>
                <a:ext cx="2483333" cy="2996136"/>
                <a:chOff x="6270839" y="397399"/>
                <a:chExt cx="2483333" cy="2996136"/>
              </a:xfrm>
            </p:grpSpPr>
            <p:sp>
              <p:nvSpPr>
                <p:cNvPr id="2089" name="Free-form: Shape 2088">
                  <a:extLst>
                    <a:ext uri="{FF2B5EF4-FFF2-40B4-BE49-F238E27FC236}">
                      <a16:creationId xmlns:a16="http://schemas.microsoft.com/office/drawing/2014/main" id="{2C74702E-F5C3-AEB8-F343-CA2221DF868E}"/>
                    </a:ext>
                  </a:extLst>
                </p:cNvPr>
                <p:cNvSpPr/>
                <p:nvPr/>
              </p:nvSpPr>
              <p:spPr>
                <a:xfrm>
                  <a:off x="6270839" y="397399"/>
                  <a:ext cx="2483333" cy="2996136"/>
                </a:xfrm>
                <a:custGeom>
                  <a:avLst/>
                  <a:gdLst>
                    <a:gd name="csX0" fmla="*/ 2483333 w 2483333"/>
                    <a:gd name="csY0" fmla="*/ 0 h 2996136"/>
                    <a:gd name="csX1" fmla="*/ 2483333 w 2483333"/>
                    <a:gd name="csY1" fmla="*/ 2996136 h 2996136"/>
                    <a:gd name="csX2" fmla="*/ 0 w 2483333"/>
                    <a:gd name="csY2" fmla="*/ 1485711 h 2996136"/>
                    <a:gd name="csX3" fmla="*/ 116323 w 2483333"/>
                    <a:gd name="csY3" fmla="*/ 1294189 h 2996136"/>
                    <a:gd name="csX4" fmla="*/ 2401869 w 2483333"/>
                    <a:gd name="csY4" fmla="*/ 2061 h 2996136"/>
                    <a:gd name="csX5" fmla="*/ 2483333 w 2483333"/>
                    <a:gd name="csY5" fmla="*/ 0 h 2996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483333" h="2996136">
                      <a:moveTo>
                        <a:pt x="2483333" y="0"/>
                      </a:moveTo>
                      <a:lnTo>
                        <a:pt x="2483333" y="2996136"/>
                      </a:lnTo>
                      <a:lnTo>
                        <a:pt x="0" y="1485711"/>
                      </a:lnTo>
                      <a:lnTo>
                        <a:pt x="116323" y="1294189"/>
                      </a:lnTo>
                      <a:cubicBezTo>
                        <a:pt x="618014" y="551398"/>
                        <a:pt x="1450221" y="50312"/>
                        <a:pt x="2401869" y="2061"/>
                      </a:cubicBezTo>
                      <a:lnTo>
                        <a:pt x="248333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67000">
                      <a:schemeClr val="tx1">
                        <a:lumMod val="95000"/>
                        <a:lumOff val="5000"/>
                      </a:schemeClr>
                    </a:gs>
                  </a:gsLst>
                  <a:lin ang="3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0" name="Picture 4" descr="Danger Deep Water sign | MJN Safety Signs Ltd | Construction signage">
                  <a:extLst>
                    <a:ext uri="{FF2B5EF4-FFF2-40B4-BE49-F238E27FC236}">
                      <a16:creationId xmlns:a16="http://schemas.microsoft.com/office/drawing/2014/main" id="{E6DEA69C-1673-5326-E82D-4BF5D4FBD8B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3250" b="89966" l="4839" r="91935">
                              <a14:foregroundMark x1="10000" y1="53763" x2="10000" y2="53763"/>
                              <a14:foregroundMark x1="6210" y1="55530" x2="6210" y2="55530"/>
                              <a14:foregroundMark x1="4919" y1="56442" x2="4919" y2="56442"/>
                              <a14:foregroundMark x1="51048" y1="6214" x2="51048" y2="6214"/>
                              <a14:foregroundMark x1="49758" y1="3250" x2="49758" y2="3250"/>
                              <a14:foregroundMark x1="90645" y1="55416" x2="91935" y2="5541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642310">
                  <a:off x="7059986" y="1058481"/>
                  <a:ext cx="1106381" cy="156501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1C147DC-8F11-751D-92D3-82D698A3A76F}"/>
                  </a:ext>
                </a:extLst>
              </p:cNvPr>
              <p:cNvGrpSpPr/>
              <p:nvPr/>
            </p:nvGrpSpPr>
            <p:grpSpPr>
              <a:xfrm>
                <a:off x="5673965" y="164345"/>
                <a:ext cx="6295470" cy="6250148"/>
                <a:chOff x="5673965" y="164345"/>
                <a:chExt cx="6295470" cy="625014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7C518EC2-EB8A-5A4D-7E92-BAEE74A21CCB}"/>
                    </a:ext>
                  </a:extLst>
                </p:cNvPr>
                <p:cNvGrpSpPr/>
                <p:nvPr/>
              </p:nvGrpSpPr>
              <p:grpSpPr>
                <a:xfrm>
                  <a:off x="5801810" y="1946414"/>
                  <a:ext cx="2911169" cy="2965264"/>
                  <a:chOff x="5801810" y="1946414"/>
                  <a:chExt cx="2911169" cy="2965264"/>
                </a:xfrm>
              </p:grpSpPr>
              <p:sp>
                <p:nvSpPr>
                  <p:cNvPr id="2085" name="Free-form: Shape 2084">
                    <a:extLst>
                      <a:ext uri="{FF2B5EF4-FFF2-40B4-BE49-F238E27FC236}">
                        <a16:creationId xmlns:a16="http://schemas.microsoft.com/office/drawing/2014/main" id="{9DB5BA1C-C5B6-2D03-65DD-E3259C94C324}"/>
                      </a:ext>
                    </a:extLst>
                  </p:cNvPr>
                  <p:cNvSpPr/>
                  <p:nvPr/>
                </p:nvSpPr>
                <p:spPr>
                  <a:xfrm>
                    <a:off x="5885287" y="1946414"/>
                    <a:ext cx="2827692" cy="2965264"/>
                  </a:xfrm>
                  <a:custGeom>
                    <a:avLst/>
                    <a:gdLst>
                      <a:gd name="csX0" fmla="*/ 348672 w 2827692"/>
                      <a:gd name="csY0" fmla="*/ 0 h 2965264"/>
                      <a:gd name="csX1" fmla="*/ 2827692 w 2827692"/>
                      <a:gd name="csY1" fmla="*/ 1507803 h 2965264"/>
                      <a:gd name="csX2" fmla="*/ 461300 w 2827692"/>
                      <a:gd name="csY2" fmla="*/ 2965264 h 2965264"/>
                      <a:gd name="csX3" fmla="*/ 354678 w 2827692"/>
                      <a:gd name="csY3" fmla="*/ 2789714 h 2965264"/>
                      <a:gd name="csX4" fmla="*/ 0 w 2827692"/>
                      <a:gd name="csY4" fmla="*/ 1388621 h 2965264"/>
                      <a:gd name="csX5" fmla="*/ 230933 w 2827692"/>
                      <a:gd name="csY5" fmla="*/ 244474 h 2965264"/>
                      <a:gd name="csX6" fmla="*/ 348672 w 2827692"/>
                      <a:gd name="csY6" fmla="*/ 0 h 29652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827692" h="2965264">
                        <a:moveTo>
                          <a:pt x="348672" y="0"/>
                        </a:moveTo>
                        <a:lnTo>
                          <a:pt x="2827692" y="1507803"/>
                        </a:lnTo>
                        <a:lnTo>
                          <a:pt x="461300" y="2965264"/>
                        </a:lnTo>
                        <a:lnTo>
                          <a:pt x="354678" y="2789714"/>
                        </a:lnTo>
                        <a:cubicBezTo>
                          <a:pt x="128484" y="2373221"/>
                          <a:pt x="0" y="1895929"/>
                          <a:pt x="0" y="1388621"/>
                        </a:cubicBezTo>
                        <a:cubicBezTo>
                          <a:pt x="0" y="982775"/>
                          <a:pt x="82230" y="596139"/>
                          <a:pt x="230933" y="244474"/>
                        </a:cubicBezTo>
                        <a:lnTo>
                          <a:pt x="348672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67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36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3" name="Picture 4" descr="Beware Shallow Water Sign – Water Safety Warning – The Sign Shed">
                    <a:extLst>
                      <a:ext uri="{FF2B5EF4-FFF2-40B4-BE49-F238E27FC236}">
                        <a16:creationId xmlns:a16="http://schemas.microsoft.com/office/drawing/2014/main" id="{86E98AE8-CB15-6BD3-4BED-12ACE8D54D6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10000" r="90000">
                                <a14:foregroundMark x1="54785" y1="24609" x2="37695" y2="41602"/>
                                <a14:backgroundMark x1="30371" y1="64453" x2="54297" y2="83203"/>
                                <a14:backgroundMark x1="34668" y1="79395" x2="35645" y2="72266"/>
                                <a14:backgroundMark x1="35645" y1="72266" x2="61914" y2="68848"/>
                                <a14:backgroundMark x1="61914" y1="68848" x2="67090" y2="76855"/>
                                <a14:backgroundMark x1="67090" y1="76855" x2="42969" y2="82813"/>
                                <a14:backgroundMark x1="42969" y1="82813" x2="35156" y2="81445"/>
                                <a14:backgroundMark x1="26953" y1="63770" x2="28418" y2="77344"/>
                                <a14:backgroundMark x1="28418" y1="77344" x2="45313" y2="85254"/>
                                <a14:backgroundMark x1="45313" y1="85254" x2="70020" y2="84570"/>
                                <a14:backgroundMark x1="70020" y1="84570" x2="74316" y2="74902"/>
                                <a14:backgroundMark x1="74316" y1="74902" x2="72754" y2="66895"/>
                                <a14:backgroundMark x1="72754" y1="66895" x2="31445" y2="6748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01810" y="2601492"/>
                    <a:ext cx="2164456" cy="21644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0" name="Circle: Hollow 2099">
                  <a:extLst>
                    <a:ext uri="{FF2B5EF4-FFF2-40B4-BE49-F238E27FC236}">
                      <a16:creationId xmlns:a16="http://schemas.microsoft.com/office/drawing/2014/main" id="{1E4391A8-4B83-DAF8-2E01-A36394219470}"/>
                    </a:ext>
                  </a:extLst>
                </p:cNvPr>
                <p:cNvSpPr/>
                <p:nvPr/>
              </p:nvSpPr>
              <p:spPr>
                <a:xfrm>
                  <a:off x="5673965" y="164345"/>
                  <a:ext cx="6295470" cy="6250148"/>
                </a:xfrm>
                <a:prstGeom prst="donut">
                  <a:avLst>
                    <a:gd name="adj" fmla="val 3790"/>
                  </a:avLst>
                </a:prstGeom>
                <a:gradFill>
                  <a:gsLst>
                    <a:gs pos="3000">
                      <a:srgbClr val="202A44"/>
                    </a:gs>
                    <a:gs pos="75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63500" dist="152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336194F-A16C-6800-67B0-5E03F8C8D113}"/>
              </a:ext>
            </a:extLst>
          </p:cNvPr>
          <p:cNvSpPr txBox="1"/>
          <p:nvPr/>
        </p:nvSpPr>
        <p:spPr>
          <a:xfrm>
            <a:off x="222565" y="250686"/>
            <a:ext cx="486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can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</a:t>
            </a:r>
            <a:r>
              <a:rPr lang="en-GB" sz="3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see?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E1E1307F-1B1F-F49D-8F5E-5E6E828F2417}"/>
              </a:ext>
            </a:extLst>
          </p:cNvPr>
          <p:cNvSpPr txBox="1"/>
          <p:nvPr/>
        </p:nvSpPr>
        <p:spPr>
          <a:xfrm>
            <a:off x="1523594" y="5395980"/>
            <a:ext cx="258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potential </a:t>
            </a:r>
            <a:r>
              <a:rPr lang="en-US" sz="1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</a:t>
            </a: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ignoring this sign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BD8873-CA18-D6F0-17EC-DE4648462814}"/>
              </a:ext>
            </a:extLst>
          </p:cNvPr>
          <p:cNvGrpSpPr/>
          <p:nvPr/>
        </p:nvGrpSpPr>
        <p:grpSpPr>
          <a:xfrm>
            <a:off x="687449" y="2418801"/>
            <a:ext cx="3321913" cy="708872"/>
            <a:chOff x="501799" y="2411226"/>
            <a:chExt cx="3321913" cy="70887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4021B0D-ABBE-C396-F980-1E5F0A992F3D}"/>
                </a:ext>
              </a:extLst>
            </p:cNvPr>
            <p:cNvSpPr/>
            <p:nvPr/>
          </p:nvSpPr>
          <p:spPr>
            <a:xfrm>
              <a:off x="501799" y="2411226"/>
              <a:ext cx="3147465" cy="708872"/>
            </a:xfrm>
            <a:prstGeom prst="rect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DB8EAB88-AAD7-2803-0CCA-FB22A525BD44}"/>
                </a:ext>
              </a:extLst>
            </p:cNvPr>
            <p:cNvSpPr txBox="1"/>
            <p:nvPr/>
          </p:nvSpPr>
          <p:spPr>
            <a:xfrm>
              <a:off x="1236134" y="2453479"/>
              <a:ext cx="25875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do you think these </a:t>
              </a:r>
              <a:r>
                <a:rPr lang="en-US" sz="16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signs</a:t>
              </a: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mean?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0A26EE-30D5-1F9A-EDCB-BD0025D7282B}"/>
              </a:ext>
            </a:extLst>
          </p:cNvPr>
          <p:cNvGrpSpPr/>
          <p:nvPr/>
        </p:nvGrpSpPr>
        <p:grpSpPr>
          <a:xfrm>
            <a:off x="222565" y="5206487"/>
            <a:ext cx="1457551" cy="1400827"/>
            <a:chOff x="-2756758" y="6187048"/>
            <a:chExt cx="1457551" cy="1400827"/>
          </a:xfrm>
        </p:grpSpPr>
        <p:pic>
          <p:nvPicPr>
            <p:cNvPr id="17" name="Graphic 16" descr="Speech with solid fill">
              <a:extLst>
                <a:ext uri="{FF2B5EF4-FFF2-40B4-BE49-F238E27FC236}">
                  <a16:creationId xmlns:a16="http://schemas.microsoft.com/office/drawing/2014/main" id="{5EAABD41-5E94-D538-BBFB-6CE62400E99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2756758" y="6187048"/>
              <a:ext cx="1400827" cy="14008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BF3A4F-D36F-1B6B-F65E-AE804AA5AB16}"/>
                </a:ext>
              </a:extLst>
            </p:cNvPr>
            <p:cNvSpPr txBox="1"/>
            <p:nvPr/>
          </p:nvSpPr>
          <p:spPr>
            <a:xfrm>
              <a:off x="-2504552" y="6469921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4DC2F40-DD2A-BF23-A878-C4714BC7714E}"/>
              </a:ext>
            </a:extLst>
          </p:cNvPr>
          <p:cNvSpPr/>
          <p:nvPr/>
        </p:nvSpPr>
        <p:spPr>
          <a:xfrm>
            <a:off x="222566" y="1046520"/>
            <a:ext cx="486300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Water Safety Signs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are designed to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warn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you of the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dangers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It’s important to consider these signs and their messaging, so you can keep yourself and others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safe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              </a:t>
            </a:r>
          </a:p>
        </p:txBody>
      </p:sp>
      <p:sp>
        <p:nvSpPr>
          <p:cNvPr id="2049" name="Free-form: Shape 2048">
            <a:extLst>
              <a:ext uri="{FF2B5EF4-FFF2-40B4-BE49-F238E27FC236}">
                <a16:creationId xmlns:a16="http://schemas.microsoft.com/office/drawing/2014/main" id="{F57EAB83-7A1C-8D15-2CF2-6F3AA9815AA0}"/>
              </a:ext>
            </a:extLst>
          </p:cNvPr>
          <p:cNvSpPr/>
          <p:nvPr/>
        </p:nvSpPr>
        <p:spPr>
          <a:xfrm>
            <a:off x="8912016" y="3416652"/>
            <a:ext cx="12418" cy="15220"/>
          </a:xfrm>
          <a:custGeom>
            <a:avLst/>
            <a:gdLst>
              <a:gd name="csX0" fmla="*/ 0 w 12418"/>
              <a:gd name="csY0" fmla="*/ 0 h 15220"/>
              <a:gd name="csX1" fmla="*/ 12418 w 12418"/>
              <a:gd name="csY1" fmla="*/ 8788 h 15220"/>
              <a:gd name="csX2" fmla="*/ 0 w 12418"/>
              <a:gd name="csY2" fmla="*/ 15220 h 15220"/>
              <a:gd name="csX3" fmla="*/ 0 w 12418"/>
              <a:gd name="csY3" fmla="*/ 0 h 15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418" h="15220">
                <a:moveTo>
                  <a:pt x="0" y="0"/>
                </a:moveTo>
                <a:lnTo>
                  <a:pt x="12418" y="8788"/>
                </a:lnTo>
                <a:lnTo>
                  <a:pt x="0" y="152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620D43AC-4BDC-2B33-8AD5-33D74E3AF150}"/>
              </a:ext>
            </a:extLst>
          </p:cNvPr>
          <p:cNvSpPr/>
          <p:nvPr/>
        </p:nvSpPr>
        <p:spPr>
          <a:xfrm>
            <a:off x="8970824" y="3458268"/>
            <a:ext cx="7643" cy="9369"/>
          </a:xfrm>
          <a:custGeom>
            <a:avLst/>
            <a:gdLst>
              <a:gd name="csX0" fmla="*/ 0 w 7643"/>
              <a:gd name="csY0" fmla="*/ 0 h 9369"/>
              <a:gd name="csX1" fmla="*/ 7643 w 7643"/>
              <a:gd name="csY1" fmla="*/ 5409 h 9369"/>
              <a:gd name="csX2" fmla="*/ 0 w 7643"/>
              <a:gd name="csY2" fmla="*/ 9369 h 9369"/>
              <a:gd name="csX3" fmla="*/ 0 w 7643"/>
              <a:gd name="csY3" fmla="*/ 0 h 93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43" h="9369">
                <a:moveTo>
                  <a:pt x="0" y="0"/>
                </a:moveTo>
                <a:lnTo>
                  <a:pt x="7643" y="5409"/>
                </a:lnTo>
                <a:lnTo>
                  <a:pt x="0" y="93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1" name="Free-form: Shape 60">
            <a:extLst>
              <a:ext uri="{FF2B5EF4-FFF2-40B4-BE49-F238E27FC236}">
                <a16:creationId xmlns:a16="http://schemas.microsoft.com/office/drawing/2014/main" id="{8BA77348-453F-2AD2-5FCF-3E33D220908E}"/>
              </a:ext>
            </a:extLst>
          </p:cNvPr>
          <p:cNvSpPr/>
          <p:nvPr/>
        </p:nvSpPr>
        <p:spPr>
          <a:xfrm>
            <a:off x="8912016" y="3488695"/>
            <a:ext cx="7674" cy="9406"/>
          </a:xfrm>
          <a:custGeom>
            <a:avLst/>
            <a:gdLst>
              <a:gd name="csX0" fmla="*/ 0 w 7674"/>
              <a:gd name="csY0" fmla="*/ 0 h 9406"/>
              <a:gd name="csX1" fmla="*/ 7674 w 7674"/>
              <a:gd name="csY1" fmla="*/ 5431 h 9406"/>
              <a:gd name="csX2" fmla="*/ 0 w 7674"/>
              <a:gd name="csY2" fmla="*/ 9406 h 9406"/>
              <a:gd name="csX3" fmla="*/ 0 w 7674"/>
              <a:gd name="csY3" fmla="*/ 0 h 9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74" h="9406">
                <a:moveTo>
                  <a:pt x="0" y="0"/>
                </a:moveTo>
                <a:lnTo>
                  <a:pt x="7674" y="5431"/>
                </a:lnTo>
                <a:lnTo>
                  <a:pt x="0" y="94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8618D3-55A8-2E2C-B861-E317080B02DE}"/>
              </a:ext>
            </a:extLst>
          </p:cNvPr>
          <p:cNvSpPr/>
          <p:nvPr/>
        </p:nvSpPr>
        <p:spPr>
          <a:xfrm>
            <a:off x="5724296" y="3409407"/>
            <a:ext cx="284714" cy="274313"/>
          </a:xfrm>
          <a:prstGeom prst="ellipse">
            <a:avLst/>
          </a:prstGeom>
          <a:solidFill>
            <a:srgbClr val="2D69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C57B33C-A211-37B6-4119-37ECD90EEEAD}"/>
              </a:ext>
            </a:extLst>
          </p:cNvPr>
          <p:cNvGrpSpPr/>
          <p:nvPr/>
        </p:nvGrpSpPr>
        <p:grpSpPr>
          <a:xfrm rot="21425677">
            <a:off x="4071367" y="3557904"/>
            <a:ext cx="1799212" cy="649965"/>
            <a:chOff x="4082159" y="3333811"/>
            <a:chExt cx="1799212" cy="64996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7FFAB46-4718-1966-2D56-BB76EBB6EE9B}"/>
                </a:ext>
              </a:extLst>
            </p:cNvPr>
            <p:cNvCxnSpPr>
              <a:cxnSpLocks/>
            </p:cNvCxnSpPr>
            <p:nvPr/>
          </p:nvCxnSpPr>
          <p:spPr>
            <a:xfrm rot="174323" flipH="1">
              <a:off x="5409764" y="3333811"/>
              <a:ext cx="471607" cy="649965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0EABBF-C18B-7FC2-7282-902B43B52A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2159" y="3933386"/>
              <a:ext cx="1334231" cy="32750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5F617BD-84ED-1025-4F93-4D662826E9E6}"/>
              </a:ext>
            </a:extLst>
          </p:cNvPr>
          <p:cNvGrpSpPr/>
          <p:nvPr/>
        </p:nvGrpSpPr>
        <p:grpSpPr>
          <a:xfrm>
            <a:off x="321380" y="2308390"/>
            <a:ext cx="975635" cy="890102"/>
            <a:chOff x="260499" y="2268734"/>
            <a:chExt cx="975635" cy="8901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9230A74-049F-2A23-4113-3F8C029BBA0E}"/>
                </a:ext>
              </a:extLst>
            </p:cNvPr>
            <p:cNvSpPr/>
            <p:nvPr/>
          </p:nvSpPr>
          <p:spPr>
            <a:xfrm>
              <a:off x="260499" y="2268734"/>
              <a:ext cx="975635" cy="890102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Graphic 33" descr="Thought with solid fill">
              <a:extLst>
                <a:ext uri="{FF2B5EF4-FFF2-40B4-BE49-F238E27FC236}">
                  <a16:creationId xmlns:a16="http://schemas.microsoft.com/office/drawing/2014/main" id="{89C7565E-6D25-A4E6-764B-C0D5071D787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2071" y="2431548"/>
              <a:ext cx="549541" cy="549541"/>
            </a:xfrm>
            <a:prstGeom prst="rect">
              <a:avLst/>
            </a:prstGeom>
          </p:spPr>
        </p:pic>
      </p:grpSp>
      <p:sp>
        <p:nvSpPr>
          <p:cNvPr id="2101" name="Oval 2100">
            <a:extLst>
              <a:ext uri="{FF2B5EF4-FFF2-40B4-BE49-F238E27FC236}">
                <a16:creationId xmlns:a16="http://schemas.microsoft.com/office/drawing/2014/main" id="{47CE26B5-08F6-BEEE-9D29-F41F1F423BAF}"/>
              </a:ext>
            </a:extLst>
          </p:cNvPr>
          <p:cNvSpPr/>
          <p:nvPr/>
        </p:nvSpPr>
        <p:spPr>
          <a:xfrm>
            <a:off x="8202272" y="2773237"/>
            <a:ext cx="1092221" cy="1081991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7000">
                <a:schemeClr val="tx1">
                  <a:lumMod val="95000"/>
                  <a:lumOff val="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Picture 4" descr="No Diving swimming pool safety sign - 3mm Aluminium sign 300mm x 200mm ...">
            <a:extLst>
              <a:ext uri="{FF2B5EF4-FFF2-40B4-BE49-F238E27FC236}">
                <a16:creationId xmlns:a16="http://schemas.microsoft.com/office/drawing/2014/main" id="{44CF26E2-290A-CD81-9015-9580813CE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63014" r="6800" b="5353"/>
          <a:stretch>
            <a:fillRect/>
          </a:stretch>
        </p:blipFill>
        <p:spPr bwMode="auto">
          <a:xfrm>
            <a:off x="1210134" y="3593405"/>
            <a:ext cx="2897928" cy="1371467"/>
          </a:xfrm>
          <a:prstGeom prst="roundRect">
            <a:avLst>
              <a:gd name="adj" fmla="val 931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443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530C65-FF95-F899-67CC-9B86615D6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E25B74F-E636-73D0-51E3-DB2F19A2593F}"/>
              </a:ext>
            </a:extLst>
          </p:cNvPr>
          <p:cNvGrpSpPr/>
          <p:nvPr/>
        </p:nvGrpSpPr>
        <p:grpSpPr>
          <a:xfrm rot="-18300000">
            <a:off x="5673965" y="164345"/>
            <a:ext cx="6295470" cy="6250148"/>
            <a:chOff x="5673965" y="164345"/>
            <a:chExt cx="6295470" cy="62501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A8DA2A0-CCC2-419B-5EF4-BD44A1856E5F}"/>
                </a:ext>
              </a:extLst>
            </p:cNvPr>
            <p:cNvGrpSpPr/>
            <p:nvPr/>
          </p:nvGrpSpPr>
          <p:grpSpPr>
            <a:xfrm>
              <a:off x="6384613" y="3514875"/>
              <a:ext cx="2697260" cy="2757796"/>
              <a:chOff x="6384613" y="3514875"/>
              <a:chExt cx="2697260" cy="2757796"/>
            </a:xfrm>
          </p:grpSpPr>
          <p:sp>
            <p:nvSpPr>
              <p:cNvPr id="2078" name="Free-form: Shape 2077">
                <a:extLst>
                  <a:ext uri="{FF2B5EF4-FFF2-40B4-BE49-F238E27FC236}">
                    <a16:creationId xmlns:a16="http://schemas.microsoft.com/office/drawing/2014/main" id="{FB728AEC-443E-04F1-4A9D-E042EF911A74}"/>
                  </a:ext>
                </a:extLst>
              </p:cNvPr>
              <p:cNvSpPr/>
              <p:nvPr/>
            </p:nvSpPr>
            <p:spPr>
              <a:xfrm>
                <a:off x="6384613" y="3514875"/>
                <a:ext cx="2369559" cy="2757796"/>
              </a:xfrm>
              <a:custGeom>
                <a:avLst/>
                <a:gdLst>
                  <a:gd name="csX0" fmla="*/ 2369559 w 2369559"/>
                  <a:gd name="csY0" fmla="*/ 0 h 2757796"/>
                  <a:gd name="csX1" fmla="*/ 2369559 w 2369559"/>
                  <a:gd name="csY1" fmla="*/ 2757796 h 2757796"/>
                  <a:gd name="csX2" fmla="*/ 2288095 w 2369559"/>
                  <a:gd name="csY2" fmla="*/ 2755735 h 2757796"/>
                  <a:gd name="csX3" fmla="*/ 2549 w 2369559"/>
                  <a:gd name="csY3" fmla="*/ 1463607 h 2757796"/>
                  <a:gd name="csX4" fmla="*/ 0 w 2369559"/>
                  <a:gd name="csY4" fmla="*/ 1459411 h 2757796"/>
                  <a:gd name="csX5" fmla="*/ 2369559 w 2369559"/>
                  <a:gd name="csY5" fmla="*/ 0 h 27577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369559" h="2757796">
                    <a:moveTo>
                      <a:pt x="2369559" y="0"/>
                    </a:moveTo>
                    <a:lnTo>
                      <a:pt x="2369559" y="2757796"/>
                    </a:lnTo>
                    <a:lnTo>
                      <a:pt x="2288095" y="2755735"/>
                    </a:lnTo>
                    <a:cubicBezTo>
                      <a:pt x="1336447" y="2707484"/>
                      <a:pt x="504240" y="2206398"/>
                      <a:pt x="2549" y="1463607"/>
                    </a:cubicBezTo>
                    <a:lnTo>
                      <a:pt x="0" y="1459411"/>
                    </a:lnTo>
                    <a:lnTo>
                      <a:pt x="23695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6000"/>
                      <a:lumOff val="44000"/>
                    </a:schemeClr>
                  </a:gs>
                  <a:gs pos="67000">
                    <a:schemeClr val="accent1">
                      <a:alpha val="61000"/>
                      <a:lumMod val="5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056" name="Picture 8" descr="Water Warning Signs Warning Signs For Non Potable Water Schemes">
                <a:extLst>
                  <a:ext uri="{FF2B5EF4-FFF2-40B4-BE49-F238E27FC236}">
                    <a16:creationId xmlns:a16="http://schemas.microsoft.com/office/drawing/2014/main" id="{4E7FCDA4-03B6-49F5-212F-49516984B5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1992" y1="34570" x2="45996" y2="43604"/>
                            <a14:foregroundMark x1="51904" y1="44873" x2="36084" y2="44482"/>
                            <a14:foregroundMark x1="42725" y1="38037" x2="47607" y2="27197"/>
                            <a14:foregroundMark x1="50830" y1="19824" x2="56592" y2="34033"/>
                            <a14:foregroundMark x1="59131" y1="36768" x2="65088" y2="45605"/>
                            <a14:foregroundMark x1="63281" y1="49707" x2="46875" y2="479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437813">
                <a:off x="7113185" y="4197624"/>
                <a:ext cx="1968688" cy="1968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E99685E-4B1B-F5EF-4A3D-80F5464A24A1}"/>
                </a:ext>
              </a:extLst>
            </p:cNvPr>
            <p:cNvGrpSpPr/>
            <p:nvPr/>
          </p:nvGrpSpPr>
          <p:grpSpPr>
            <a:xfrm>
              <a:off x="8615158" y="395636"/>
              <a:ext cx="2731064" cy="2993875"/>
              <a:chOff x="8615158" y="395636"/>
              <a:chExt cx="2731064" cy="2993875"/>
            </a:xfrm>
          </p:grpSpPr>
          <p:sp>
            <p:nvSpPr>
              <p:cNvPr id="2090" name="Free-form: Shape 2089">
                <a:extLst>
                  <a:ext uri="{FF2B5EF4-FFF2-40B4-BE49-F238E27FC236}">
                    <a16:creationId xmlns:a16="http://schemas.microsoft.com/office/drawing/2014/main" id="{6264FE58-B344-A188-DD41-B01481ABB533}"/>
                  </a:ext>
                </a:extLst>
              </p:cNvPr>
              <p:cNvSpPr/>
              <p:nvPr/>
            </p:nvSpPr>
            <p:spPr>
              <a:xfrm>
                <a:off x="8818040" y="395636"/>
                <a:ext cx="2528182" cy="2993875"/>
              </a:xfrm>
              <a:custGeom>
                <a:avLst/>
                <a:gdLst>
                  <a:gd name="csX0" fmla="*/ 5889 w 2528182"/>
                  <a:gd name="csY0" fmla="*/ 0 h 2993875"/>
                  <a:gd name="csX1" fmla="*/ 2442657 w 2528182"/>
                  <a:gd name="csY1" fmla="*/ 1295953 h 2993875"/>
                  <a:gd name="csX2" fmla="*/ 2528182 w 2528182"/>
                  <a:gd name="csY2" fmla="*/ 1436768 h 2993875"/>
                  <a:gd name="csX3" fmla="*/ 0 w 2528182"/>
                  <a:gd name="csY3" fmla="*/ 2993875 h 2993875"/>
                  <a:gd name="csX4" fmla="*/ 0 w 2528182"/>
                  <a:gd name="csY4" fmla="*/ 149 h 2993875"/>
                  <a:gd name="csX5" fmla="*/ 5889 w 2528182"/>
                  <a:gd name="csY5" fmla="*/ 0 h 299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528182" h="2993875">
                    <a:moveTo>
                      <a:pt x="5889" y="0"/>
                    </a:moveTo>
                    <a:cubicBezTo>
                      <a:pt x="1020244" y="0"/>
                      <a:pt x="1914562" y="514068"/>
                      <a:pt x="2442657" y="1295953"/>
                    </a:cubicBezTo>
                    <a:lnTo>
                      <a:pt x="2528182" y="1436768"/>
                    </a:lnTo>
                    <a:lnTo>
                      <a:pt x="0" y="2993875"/>
                    </a:lnTo>
                    <a:lnTo>
                      <a:pt x="0" y="149"/>
                    </a:lnTo>
                    <a:lnTo>
                      <a:pt x="588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E2FDD085-12DE-8F0E-A8AD-8CC599C0B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25" r="66234"/>
              <a:stretch/>
            </p:blipFill>
            <p:spPr bwMode="auto">
              <a:xfrm rot="7088698">
                <a:off x="8891417" y="649403"/>
                <a:ext cx="1187616" cy="174013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6C77ABC-D629-192B-7A22-B1123F34E5FA}"/>
                </a:ext>
              </a:extLst>
            </p:cNvPr>
            <p:cNvGrpSpPr/>
            <p:nvPr/>
          </p:nvGrpSpPr>
          <p:grpSpPr>
            <a:xfrm>
              <a:off x="8818040" y="3518119"/>
              <a:ext cx="2429644" cy="2756317"/>
              <a:chOff x="8818040" y="3518119"/>
              <a:chExt cx="2429644" cy="2756317"/>
            </a:xfrm>
          </p:grpSpPr>
          <p:sp>
            <p:nvSpPr>
              <p:cNvPr id="2077" name="Free-form: Shape 2076">
                <a:extLst>
                  <a:ext uri="{FF2B5EF4-FFF2-40B4-BE49-F238E27FC236}">
                    <a16:creationId xmlns:a16="http://schemas.microsoft.com/office/drawing/2014/main" id="{9E2A4187-EB5A-13F9-EC7F-520B54F41FFA}"/>
                  </a:ext>
                </a:extLst>
              </p:cNvPr>
              <p:cNvSpPr/>
              <p:nvPr/>
            </p:nvSpPr>
            <p:spPr>
              <a:xfrm>
                <a:off x="8818040" y="3518119"/>
                <a:ext cx="2429644" cy="2756317"/>
              </a:xfrm>
              <a:custGeom>
                <a:avLst/>
                <a:gdLst>
                  <a:gd name="csX0" fmla="*/ 0 w 2429644"/>
                  <a:gd name="csY0" fmla="*/ 0 h 2756317"/>
                  <a:gd name="csX1" fmla="*/ 2429644 w 2429644"/>
                  <a:gd name="csY1" fmla="*/ 1477771 h 2756317"/>
                  <a:gd name="csX2" fmla="*/ 2273488 w 2429644"/>
                  <a:gd name="csY2" fmla="*/ 1686648 h 2756317"/>
                  <a:gd name="csX3" fmla="*/ 5889 w 2429644"/>
                  <a:gd name="csY3" fmla="*/ 2756317 h 2756317"/>
                  <a:gd name="csX4" fmla="*/ 0 w 2429644"/>
                  <a:gd name="csY4" fmla="*/ 2756168 h 2756317"/>
                  <a:gd name="csX5" fmla="*/ 0 w 2429644"/>
                  <a:gd name="csY5" fmla="*/ 0 h 27563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29644" h="2756317">
                    <a:moveTo>
                      <a:pt x="0" y="0"/>
                    </a:moveTo>
                    <a:lnTo>
                      <a:pt x="2429644" y="1477771"/>
                    </a:lnTo>
                    <a:lnTo>
                      <a:pt x="2273488" y="1686648"/>
                    </a:lnTo>
                    <a:cubicBezTo>
                      <a:pt x="1734498" y="2339922"/>
                      <a:pt x="918808" y="2756317"/>
                      <a:pt x="5889" y="2756317"/>
                    </a:cubicBezTo>
                    <a:lnTo>
                      <a:pt x="0" y="275616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20F5780-3499-FE80-9B77-B439FC36E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16" b="92194" l="9072" r="92194">
                            <a14:foregroundMark x1="9072" y1="43038" x2="57806" y2="53165"/>
                            <a14:foregroundMark x1="48734" y1="9916" x2="42194" y2="10127"/>
                            <a14:foregroundMark x1="46414" y1="15401" x2="44093" y2="70042"/>
                            <a14:foregroundMark x1="49156" y1="76160" x2="74262" y2="75105"/>
                            <a14:foregroundMark x1="61181" y1="87342" x2="37764" y2="89241"/>
                            <a14:foregroundMark x1="89662" y1="58650" x2="92405" y2="43882"/>
                            <a14:foregroundMark x1="73207" y1="43671" x2="20675" y2="60759"/>
                            <a14:foregroundMark x1="30802" y1="29958" x2="28059" y2="63080"/>
                            <a14:foregroundMark x1="19831" y1="35654" x2="26371" y2="65823"/>
                            <a14:foregroundMark x1="20253" y1="54430" x2="25527" y2="75316"/>
                            <a14:foregroundMark x1="32489" y1="74684" x2="47679" y2="79325"/>
                            <a14:foregroundMark x1="46414" y1="84177" x2="60759" y2="84177"/>
                            <a14:foregroundMark x1="60759" y1="86076" x2="36498" y2="80802"/>
                            <a14:foregroundMark x1="32068" y1="77215" x2="55907" y2="81013"/>
                            <a14:foregroundMark x1="68987" y1="79114" x2="36287" y2="75527"/>
                            <a14:foregroundMark x1="40928" y1="72363" x2="26160" y2="81857"/>
                            <a14:foregroundMark x1="49367" y1="59072" x2="68143" y2="63502"/>
                            <a14:foregroundMark x1="78270" y1="53165" x2="52321" y2="70886"/>
                            <a14:foregroundMark x1="66878" y1="48945" x2="63291" y2="25949"/>
                            <a14:foregroundMark x1="59705" y1="25738" x2="33966" y2="29536"/>
                            <a14:foregroundMark x1="35865" y1="24473" x2="58650" y2="16667"/>
                            <a14:foregroundMark x1="60549" y1="16456" x2="67722" y2="33544"/>
                            <a14:foregroundMark x1="76160" y1="31224" x2="78270" y2="24895"/>
                            <a14:foregroundMark x1="43671" y1="20675" x2="32700" y2="22785"/>
                            <a14:foregroundMark x1="52110" y1="92194" x2="52110" y2="921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4712024">
                <a:off x="9062819" y="4456487"/>
                <a:ext cx="1081991" cy="108199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ADB370E-D228-4C2F-9A96-4D65A585E4E4}"/>
                </a:ext>
              </a:extLst>
            </p:cNvPr>
            <p:cNvGrpSpPr/>
            <p:nvPr/>
          </p:nvGrpSpPr>
          <p:grpSpPr>
            <a:xfrm>
              <a:off x="8853295" y="1895011"/>
              <a:ext cx="2909276" cy="3039354"/>
              <a:chOff x="8853295" y="1895011"/>
              <a:chExt cx="2909276" cy="3039354"/>
            </a:xfrm>
          </p:grpSpPr>
          <p:sp>
            <p:nvSpPr>
              <p:cNvPr id="2086" name="Free-form: Shape 2085">
                <a:extLst>
                  <a:ext uri="{FF2B5EF4-FFF2-40B4-BE49-F238E27FC236}">
                    <a16:creationId xmlns:a16="http://schemas.microsoft.com/office/drawing/2014/main" id="{21EB227F-2D3F-2765-28B2-0E291F627A49}"/>
                  </a:ext>
                </a:extLst>
              </p:cNvPr>
              <p:cNvSpPr/>
              <p:nvPr/>
            </p:nvSpPr>
            <p:spPr>
              <a:xfrm>
                <a:off x="8853295" y="1895011"/>
                <a:ext cx="2909276" cy="3039354"/>
              </a:xfrm>
              <a:custGeom>
                <a:avLst/>
                <a:gdLst>
                  <a:gd name="csX0" fmla="*/ 2530953 w 2909276"/>
                  <a:gd name="csY0" fmla="*/ 0 h 3039354"/>
                  <a:gd name="csX1" fmla="*/ 2554598 w 2909276"/>
                  <a:gd name="csY1" fmla="*/ 38931 h 3039354"/>
                  <a:gd name="csX2" fmla="*/ 2909276 w 2909276"/>
                  <a:gd name="csY2" fmla="*/ 1440024 h 3039354"/>
                  <a:gd name="csX3" fmla="*/ 2554598 w 2909276"/>
                  <a:gd name="csY3" fmla="*/ 2841117 h 3039354"/>
                  <a:gd name="csX4" fmla="*/ 2434197 w 2909276"/>
                  <a:gd name="csY4" fmla="*/ 3039354 h 3039354"/>
                  <a:gd name="csX5" fmla="*/ 0 w 2909276"/>
                  <a:gd name="csY5" fmla="*/ 1558814 h 3039354"/>
                  <a:gd name="csX6" fmla="*/ 2530953 w 2909276"/>
                  <a:gd name="csY6" fmla="*/ 0 h 30393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909276" h="3039354">
                    <a:moveTo>
                      <a:pt x="2530953" y="0"/>
                    </a:moveTo>
                    <a:lnTo>
                      <a:pt x="2554598" y="38931"/>
                    </a:lnTo>
                    <a:cubicBezTo>
                      <a:pt x="2780792" y="455425"/>
                      <a:pt x="2909276" y="932716"/>
                      <a:pt x="2909276" y="1440024"/>
                    </a:cubicBezTo>
                    <a:cubicBezTo>
                      <a:pt x="2909276" y="1947332"/>
                      <a:pt x="2780792" y="2424624"/>
                      <a:pt x="2554598" y="2841117"/>
                    </a:cubicBezTo>
                    <a:lnTo>
                      <a:pt x="2434197" y="3039354"/>
                    </a:lnTo>
                    <a:lnTo>
                      <a:pt x="0" y="1558814"/>
                    </a:lnTo>
                    <a:lnTo>
                      <a:pt x="2530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62E3353C-9102-1AB9-A050-F90E5D20BE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772" b="43221"/>
              <a:stretch/>
            </p:blipFill>
            <p:spPr bwMode="auto">
              <a:xfrm rot="11274090">
                <a:off x="9753606" y="2965747"/>
                <a:ext cx="1782632" cy="1061579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50110A4-F8AC-9EFA-CE75-18F648B1E11C}"/>
                </a:ext>
              </a:extLst>
            </p:cNvPr>
            <p:cNvGrpSpPr/>
            <p:nvPr/>
          </p:nvGrpSpPr>
          <p:grpSpPr>
            <a:xfrm>
              <a:off x="5673965" y="164345"/>
              <a:ext cx="6295470" cy="6250148"/>
              <a:chOff x="5673965" y="164345"/>
              <a:chExt cx="6295470" cy="625014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3914DA9-0B33-E81F-EC32-E94626CA3023}"/>
                  </a:ext>
                </a:extLst>
              </p:cNvPr>
              <p:cNvGrpSpPr/>
              <p:nvPr/>
            </p:nvGrpSpPr>
            <p:grpSpPr>
              <a:xfrm>
                <a:off x="6270839" y="397399"/>
                <a:ext cx="2483333" cy="2996136"/>
                <a:chOff x="6270839" y="397399"/>
                <a:chExt cx="2483333" cy="2996136"/>
              </a:xfrm>
            </p:grpSpPr>
            <p:sp>
              <p:nvSpPr>
                <p:cNvPr id="2089" name="Free-form: Shape 2088">
                  <a:extLst>
                    <a:ext uri="{FF2B5EF4-FFF2-40B4-BE49-F238E27FC236}">
                      <a16:creationId xmlns:a16="http://schemas.microsoft.com/office/drawing/2014/main" id="{1454D056-687B-F1E0-DC01-F6E6010919E2}"/>
                    </a:ext>
                  </a:extLst>
                </p:cNvPr>
                <p:cNvSpPr/>
                <p:nvPr/>
              </p:nvSpPr>
              <p:spPr>
                <a:xfrm>
                  <a:off x="6270839" y="397399"/>
                  <a:ext cx="2483333" cy="2996136"/>
                </a:xfrm>
                <a:custGeom>
                  <a:avLst/>
                  <a:gdLst>
                    <a:gd name="csX0" fmla="*/ 2483333 w 2483333"/>
                    <a:gd name="csY0" fmla="*/ 0 h 2996136"/>
                    <a:gd name="csX1" fmla="*/ 2483333 w 2483333"/>
                    <a:gd name="csY1" fmla="*/ 2996136 h 2996136"/>
                    <a:gd name="csX2" fmla="*/ 0 w 2483333"/>
                    <a:gd name="csY2" fmla="*/ 1485711 h 2996136"/>
                    <a:gd name="csX3" fmla="*/ 116323 w 2483333"/>
                    <a:gd name="csY3" fmla="*/ 1294189 h 2996136"/>
                    <a:gd name="csX4" fmla="*/ 2401869 w 2483333"/>
                    <a:gd name="csY4" fmla="*/ 2061 h 2996136"/>
                    <a:gd name="csX5" fmla="*/ 2483333 w 2483333"/>
                    <a:gd name="csY5" fmla="*/ 0 h 2996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483333" h="2996136">
                      <a:moveTo>
                        <a:pt x="2483333" y="0"/>
                      </a:moveTo>
                      <a:lnTo>
                        <a:pt x="2483333" y="2996136"/>
                      </a:lnTo>
                      <a:lnTo>
                        <a:pt x="0" y="1485711"/>
                      </a:lnTo>
                      <a:lnTo>
                        <a:pt x="116323" y="1294189"/>
                      </a:lnTo>
                      <a:cubicBezTo>
                        <a:pt x="618014" y="551398"/>
                        <a:pt x="1450221" y="50312"/>
                        <a:pt x="2401869" y="2061"/>
                      </a:cubicBezTo>
                      <a:lnTo>
                        <a:pt x="248333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67000">
                      <a:schemeClr val="tx1">
                        <a:lumMod val="95000"/>
                        <a:lumOff val="5000"/>
                      </a:schemeClr>
                    </a:gs>
                  </a:gsLst>
                  <a:lin ang="3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0" name="Picture 4" descr="Danger Deep Water sign | MJN Safety Signs Ltd | Construction signage">
                  <a:extLst>
                    <a:ext uri="{FF2B5EF4-FFF2-40B4-BE49-F238E27FC236}">
                      <a16:creationId xmlns:a16="http://schemas.microsoft.com/office/drawing/2014/main" id="{08E8A021-70F4-6E85-36FA-3E2865A1B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3250" b="89966" l="4839" r="91935">
                              <a14:foregroundMark x1="10000" y1="53763" x2="10000" y2="53763"/>
                              <a14:foregroundMark x1="6210" y1="55530" x2="6210" y2="55530"/>
                              <a14:foregroundMark x1="4919" y1="56442" x2="4919" y2="56442"/>
                              <a14:foregroundMark x1="51048" y1="6214" x2="51048" y2="6214"/>
                              <a14:foregroundMark x1="49758" y1="3250" x2="49758" y2="3250"/>
                              <a14:foregroundMark x1="90645" y1="55416" x2="91935" y2="5541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642310">
                  <a:off x="7059986" y="1058481"/>
                  <a:ext cx="1106381" cy="156501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E2ED964-E5D8-3398-A155-1412570D84C8}"/>
                  </a:ext>
                </a:extLst>
              </p:cNvPr>
              <p:cNvGrpSpPr/>
              <p:nvPr/>
            </p:nvGrpSpPr>
            <p:grpSpPr>
              <a:xfrm>
                <a:off x="5673965" y="164345"/>
                <a:ext cx="6295470" cy="6250148"/>
                <a:chOff x="5673965" y="164345"/>
                <a:chExt cx="6295470" cy="625014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5D647283-8DF5-CA07-07A8-C2D34780C070}"/>
                    </a:ext>
                  </a:extLst>
                </p:cNvPr>
                <p:cNvGrpSpPr/>
                <p:nvPr/>
              </p:nvGrpSpPr>
              <p:grpSpPr>
                <a:xfrm>
                  <a:off x="5801810" y="1946414"/>
                  <a:ext cx="2911169" cy="2965264"/>
                  <a:chOff x="5801810" y="1946414"/>
                  <a:chExt cx="2911169" cy="2965264"/>
                </a:xfrm>
              </p:grpSpPr>
              <p:sp>
                <p:nvSpPr>
                  <p:cNvPr id="2085" name="Free-form: Shape 2084">
                    <a:extLst>
                      <a:ext uri="{FF2B5EF4-FFF2-40B4-BE49-F238E27FC236}">
                        <a16:creationId xmlns:a16="http://schemas.microsoft.com/office/drawing/2014/main" id="{BD1BCE32-1781-735A-F436-546E680D270F}"/>
                      </a:ext>
                    </a:extLst>
                  </p:cNvPr>
                  <p:cNvSpPr/>
                  <p:nvPr/>
                </p:nvSpPr>
                <p:spPr>
                  <a:xfrm>
                    <a:off x="5885287" y="1946414"/>
                    <a:ext cx="2827692" cy="2965264"/>
                  </a:xfrm>
                  <a:custGeom>
                    <a:avLst/>
                    <a:gdLst>
                      <a:gd name="csX0" fmla="*/ 348672 w 2827692"/>
                      <a:gd name="csY0" fmla="*/ 0 h 2965264"/>
                      <a:gd name="csX1" fmla="*/ 2827692 w 2827692"/>
                      <a:gd name="csY1" fmla="*/ 1507803 h 2965264"/>
                      <a:gd name="csX2" fmla="*/ 461300 w 2827692"/>
                      <a:gd name="csY2" fmla="*/ 2965264 h 2965264"/>
                      <a:gd name="csX3" fmla="*/ 354678 w 2827692"/>
                      <a:gd name="csY3" fmla="*/ 2789714 h 2965264"/>
                      <a:gd name="csX4" fmla="*/ 0 w 2827692"/>
                      <a:gd name="csY4" fmla="*/ 1388621 h 2965264"/>
                      <a:gd name="csX5" fmla="*/ 230933 w 2827692"/>
                      <a:gd name="csY5" fmla="*/ 244474 h 2965264"/>
                      <a:gd name="csX6" fmla="*/ 348672 w 2827692"/>
                      <a:gd name="csY6" fmla="*/ 0 h 29652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827692" h="2965264">
                        <a:moveTo>
                          <a:pt x="348672" y="0"/>
                        </a:moveTo>
                        <a:lnTo>
                          <a:pt x="2827692" y="1507803"/>
                        </a:lnTo>
                        <a:lnTo>
                          <a:pt x="461300" y="2965264"/>
                        </a:lnTo>
                        <a:lnTo>
                          <a:pt x="354678" y="2789714"/>
                        </a:lnTo>
                        <a:cubicBezTo>
                          <a:pt x="128484" y="2373221"/>
                          <a:pt x="0" y="1895929"/>
                          <a:pt x="0" y="1388621"/>
                        </a:cubicBezTo>
                        <a:cubicBezTo>
                          <a:pt x="0" y="982775"/>
                          <a:pt x="82230" y="596139"/>
                          <a:pt x="230933" y="244474"/>
                        </a:cubicBezTo>
                        <a:lnTo>
                          <a:pt x="348672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67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36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3" name="Picture 4" descr="Beware Shallow Water Sign – Water Safety Warning – The Sign Shed">
                    <a:extLst>
                      <a:ext uri="{FF2B5EF4-FFF2-40B4-BE49-F238E27FC236}">
                        <a16:creationId xmlns:a16="http://schemas.microsoft.com/office/drawing/2014/main" id="{ED7EBEFE-8944-094F-2668-044B45C07F1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10000" r="90000">
                                <a14:foregroundMark x1="54785" y1="24609" x2="37695" y2="41602"/>
                                <a14:backgroundMark x1="30371" y1="64453" x2="54297" y2="83203"/>
                                <a14:backgroundMark x1="34668" y1="79395" x2="35645" y2="72266"/>
                                <a14:backgroundMark x1="35645" y1="72266" x2="61914" y2="68848"/>
                                <a14:backgroundMark x1="61914" y1="68848" x2="67090" y2="76855"/>
                                <a14:backgroundMark x1="67090" y1="76855" x2="42969" y2="82813"/>
                                <a14:backgroundMark x1="42969" y1="82813" x2="35156" y2="81445"/>
                                <a14:backgroundMark x1="26953" y1="63770" x2="28418" y2="77344"/>
                                <a14:backgroundMark x1="28418" y1="77344" x2="45313" y2="85254"/>
                                <a14:backgroundMark x1="45313" y1="85254" x2="70020" y2="84570"/>
                                <a14:backgroundMark x1="70020" y1="84570" x2="74316" y2="74902"/>
                                <a14:backgroundMark x1="74316" y1="74902" x2="72754" y2="66895"/>
                                <a14:backgroundMark x1="72754" y1="66895" x2="31445" y2="6748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01810" y="2601492"/>
                    <a:ext cx="2164456" cy="21644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0" name="Circle: Hollow 2099">
                  <a:extLst>
                    <a:ext uri="{FF2B5EF4-FFF2-40B4-BE49-F238E27FC236}">
                      <a16:creationId xmlns:a16="http://schemas.microsoft.com/office/drawing/2014/main" id="{664F1FEE-E00C-348A-EDFC-9DABBA83A831}"/>
                    </a:ext>
                  </a:extLst>
                </p:cNvPr>
                <p:cNvSpPr/>
                <p:nvPr/>
              </p:nvSpPr>
              <p:spPr>
                <a:xfrm>
                  <a:off x="5673965" y="164345"/>
                  <a:ext cx="6295470" cy="6250148"/>
                </a:xfrm>
                <a:prstGeom prst="donut">
                  <a:avLst>
                    <a:gd name="adj" fmla="val 3790"/>
                  </a:avLst>
                </a:prstGeom>
                <a:gradFill>
                  <a:gsLst>
                    <a:gs pos="3000">
                      <a:srgbClr val="202A44"/>
                    </a:gs>
                    <a:gs pos="75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63500" dist="152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29B0C72-065D-BF43-A7BE-417AE2754CB0}"/>
              </a:ext>
            </a:extLst>
          </p:cNvPr>
          <p:cNvSpPr txBox="1"/>
          <p:nvPr/>
        </p:nvSpPr>
        <p:spPr>
          <a:xfrm>
            <a:off x="222565" y="250686"/>
            <a:ext cx="486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can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</a:t>
            </a:r>
            <a:r>
              <a:rPr lang="en-GB" sz="3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see?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BCAD0141-B051-FEFD-D99D-CC2CEA3DE84B}"/>
              </a:ext>
            </a:extLst>
          </p:cNvPr>
          <p:cNvSpPr txBox="1"/>
          <p:nvPr/>
        </p:nvSpPr>
        <p:spPr>
          <a:xfrm>
            <a:off x="1523594" y="5395980"/>
            <a:ext cx="258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potential </a:t>
            </a:r>
            <a:r>
              <a:rPr lang="en-US" sz="1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</a:t>
            </a: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ignoring this sign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E87D20-C64F-2F84-66C6-4085BCD733E0}"/>
              </a:ext>
            </a:extLst>
          </p:cNvPr>
          <p:cNvGrpSpPr/>
          <p:nvPr/>
        </p:nvGrpSpPr>
        <p:grpSpPr>
          <a:xfrm>
            <a:off x="687449" y="2418801"/>
            <a:ext cx="3321913" cy="708872"/>
            <a:chOff x="501799" y="2411226"/>
            <a:chExt cx="3321913" cy="70887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20AFDE4-2903-2356-0EAE-8FA49022086C}"/>
                </a:ext>
              </a:extLst>
            </p:cNvPr>
            <p:cNvSpPr/>
            <p:nvPr/>
          </p:nvSpPr>
          <p:spPr>
            <a:xfrm>
              <a:off x="501799" y="2411226"/>
              <a:ext cx="3147465" cy="708872"/>
            </a:xfrm>
            <a:prstGeom prst="rect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AFD004B0-59E1-C171-D96C-1CE8BF51EDC6}"/>
                </a:ext>
              </a:extLst>
            </p:cNvPr>
            <p:cNvSpPr txBox="1"/>
            <p:nvPr/>
          </p:nvSpPr>
          <p:spPr>
            <a:xfrm>
              <a:off x="1236134" y="2453479"/>
              <a:ext cx="25875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do you think these </a:t>
              </a:r>
              <a:r>
                <a:rPr lang="en-US" sz="16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signs</a:t>
              </a: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mean?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CC2C98-819E-67B8-4BD4-D158E62DEAD8}"/>
              </a:ext>
            </a:extLst>
          </p:cNvPr>
          <p:cNvGrpSpPr/>
          <p:nvPr/>
        </p:nvGrpSpPr>
        <p:grpSpPr>
          <a:xfrm>
            <a:off x="222565" y="5206487"/>
            <a:ext cx="1457551" cy="1400827"/>
            <a:chOff x="-2756758" y="6187048"/>
            <a:chExt cx="1457551" cy="1400827"/>
          </a:xfrm>
        </p:grpSpPr>
        <p:pic>
          <p:nvPicPr>
            <p:cNvPr id="17" name="Graphic 16" descr="Speech with solid fill">
              <a:extLst>
                <a:ext uri="{FF2B5EF4-FFF2-40B4-BE49-F238E27FC236}">
                  <a16:creationId xmlns:a16="http://schemas.microsoft.com/office/drawing/2014/main" id="{15CBC8D7-0B86-4A03-A098-A4760F68E7F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2756758" y="6187048"/>
              <a:ext cx="1400827" cy="14008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16C563-9D77-8336-AAB2-45E6E22EBAAD}"/>
                </a:ext>
              </a:extLst>
            </p:cNvPr>
            <p:cNvSpPr txBox="1"/>
            <p:nvPr/>
          </p:nvSpPr>
          <p:spPr>
            <a:xfrm>
              <a:off x="-2504552" y="6469921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50498F7-AB63-BE49-A9A7-09CDD4659FC4}"/>
              </a:ext>
            </a:extLst>
          </p:cNvPr>
          <p:cNvSpPr/>
          <p:nvPr/>
        </p:nvSpPr>
        <p:spPr>
          <a:xfrm>
            <a:off x="222566" y="1046520"/>
            <a:ext cx="486300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Water Safety Signs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are designed to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warn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you of the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dangers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It’s important to consider these signs and their messaging, so you can keep yourself and others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safe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              </a:t>
            </a:r>
          </a:p>
        </p:txBody>
      </p:sp>
      <p:sp>
        <p:nvSpPr>
          <p:cNvPr id="2049" name="Free-form: Shape 2048">
            <a:extLst>
              <a:ext uri="{FF2B5EF4-FFF2-40B4-BE49-F238E27FC236}">
                <a16:creationId xmlns:a16="http://schemas.microsoft.com/office/drawing/2014/main" id="{ED5E6E1E-7BDE-E5B9-2B02-BEF2B10447D2}"/>
              </a:ext>
            </a:extLst>
          </p:cNvPr>
          <p:cNvSpPr/>
          <p:nvPr/>
        </p:nvSpPr>
        <p:spPr>
          <a:xfrm>
            <a:off x="8912016" y="3416652"/>
            <a:ext cx="12418" cy="15220"/>
          </a:xfrm>
          <a:custGeom>
            <a:avLst/>
            <a:gdLst>
              <a:gd name="csX0" fmla="*/ 0 w 12418"/>
              <a:gd name="csY0" fmla="*/ 0 h 15220"/>
              <a:gd name="csX1" fmla="*/ 12418 w 12418"/>
              <a:gd name="csY1" fmla="*/ 8788 h 15220"/>
              <a:gd name="csX2" fmla="*/ 0 w 12418"/>
              <a:gd name="csY2" fmla="*/ 15220 h 15220"/>
              <a:gd name="csX3" fmla="*/ 0 w 12418"/>
              <a:gd name="csY3" fmla="*/ 0 h 15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418" h="15220">
                <a:moveTo>
                  <a:pt x="0" y="0"/>
                </a:moveTo>
                <a:lnTo>
                  <a:pt x="12418" y="8788"/>
                </a:lnTo>
                <a:lnTo>
                  <a:pt x="0" y="152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6407673F-2755-A964-F0EF-4123224A382F}"/>
              </a:ext>
            </a:extLst>
          </p:cNvPr>
          <p:cNvSpPr/>
          <p:nvPr/>
        </p:nvSpPr>
        <p:spPr>
          <a:xfrm>
            <a:off x="8970824" y="3458268"/>
            <a:ext cx="7643" cy="9369"/>
          </a:xfrm>
          <a:custGeom>
            <a:avLst/>
            <a:gdLst>
              <a:gd name="csX0" fmla="*/ 0 w 7643"/>
              <a:gd name="csY0" fmla="*/ 0 h 9369"/>
              <a:gd name="csX1" fmla="*/ 7643 w 7643"/>
              <a:gd name="csY1" fmla="*/ 5409 h 9369"/>
              <a:gd name="csX2" fmla="*/ 0 w 7643"/>
              <a:gd name="csY2" fmla="*/ 9369 h 9369"/>
              <a:gd name="csX3" fmla="*/ 0 w 7643"/>
              <a:gd name="csY3" fmla="*/ 0 h 93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43" h="9369">
                <a:moveTo>
                  <a:pt x="0" y="0"/>
                </a:moveTo>
                <a:lnTo>
                  <a:pt x="7643" y="5409"/>
                </a:lnTo>
                <a:lnTo>
                  <a:pt x="0" y="93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1" name="Free-form: Shape 60">
            <a:extLst>
              <a:ext uri="{FF2B5EF4-FFF2-40B4-BE49-F238E27FC236}">
                <a16:creationId xmlns:a16="http://schemas.microsoft.com/office/drawing/2014/main" id="{8403108E-370D-E59F-FD50-8CA755C9C966}"/>
              </a:ext>
            </a:extLst>
          </p:cNvPr>
          <p:cNvSpPr/>
          <p:nvPr/>
        </p:nvSpPr>
        <p:spPr>
          <a:xfrm>
            <a:off x="8912016" y="3488695"/>
            <a:ext cx="7674" cy="9406"/>
          </a:xfrm>
          <a:custGeom>
            <a:avLst/>
            <a:gdLst>
              <a:gd name="csX0" fmla="*/ 0 w 7674"/>
              <a:gd name="csY0" fmla="*/ 0 h 9406"/>
              <a:gd name="csX1" fmla="*/ 7674 w 7674"/>
              <a:gd name="csY1" fmla="*/ 5431 h 9406"/>
              <a:gd name="csX2" fmla="*/ 0 w 7674"/>
              <a:gd name="csY2" fmla="*/ 9406 h 9406"/>
              <a:gd name="csX3" fmla="*/ 0 w 7674"/>
              <a:gd name="csY3" fmla="*/ 0 h 9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74" h="9406">
                <a:moveTo>
                  <a:pt x="0" y="0"/>
                </a:moveTo>
                <a:lnTo>
                  <a:pt x="7674" y="5431"/>
                </a:lnTo>
                <a:lnTo>
                  <a:pt x="0" y="94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8E390D-498E-C9D6-B81E-F4F18E1A9273}"/>
              </a:ext>
            </a:extLst>
          </p:cNvPr>
          <p:cNvSpPr/>
          <p:nvPr/>
        </p:nvSpPr>
        <p:spPr>
          <a:xfrm>
            <a:off x="5724296" y="3409407"/>
            <a:ext cx="284714" cy="274313"/>
          </a:xfrm>
          <a:prstGeom prst="ellipse">
            <a:avLst/>
          </a:prstGeom>
          <a:solidFill>
            <a:srgbClr val="2D69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D70DBC2-7B26-FDCF-AF84-41F90D49754B}"/>
              </a:ext>
            </a:extLst>
          </p:cNvPr>
          <p:cNvGrpSpPr/>
          <p:nvPr/>
        </p:nvGrpSpPr>
        <p:grpSpPr>
          <a:xfrm rot="21425677">
            <a:off x="4071367" y="3557904"/>
            <a:ext cx="1799212" cy="649965"/>
            <a:chOff x="4082159" y="3333811"/>
            <a:chExt cx="1799212" cy="64996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99311C4-8982-84FC-31D5-2083FFBC7766}"/>
                </a:ext>
              </a:extLst>
            </p:cNvPr>
            <p:cNvCxnSpPr>
              <a:cxnSpLocks/>
            </p:cNvCxnSpPr>
            <p:nvPr/>
          </p:nvCxnSpPr>
          <p:spPr>
            <a:xfrm rot="174323" flipH="1">
              <a:off x="5409764" y="3333811"/>
              <a:ext cx="471607" cy="649965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9D5ED3-CB81-B96B-62C5-80EE36BBA9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2159" y="3933386"/>
              <a:ext cx="1334231" cy="32750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D99A62-6AC4-02E3-8E19-993AB9613D92}"/>
              </a:ext>
            </a:extLst>
          </p:cNvPr>
          <p:cNvGrpSpPr/>
          <p:nvPr/>
        </p:nvGrpSpPr>
        <p:grpSpPr>
          <a:xfrm>
            <a:off x="321380" y="2308390"/>
            <a:ext cx="975635" cy="890102"/>
            <a:chOff x="260499" y="2268734"/>
            <a:chExt cx="975635" cy="8901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591CCB-E26D-E488-8D8E-C6702C2199D4}"/>
                </a:ext>
              </a:extLst>
            </p:cNvPr>
            <p:cNvSpPr/>
            <p:nvPr/>
          </p:nvSpPr>
          <p:spPr>
            <a:xfrm>
              <a:off x="260499" y="2268734"/>
              <a:ext cx="975635" cy="890102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Graphic 33" descr="Thought with solid fill">
              <a:extLst>
                <a:ext uri="{FF2B5EF4-FFF2-40B4-BE49-F238E27FC236}">
                  <a16:creationId xmlns:a16="http://schemas.microsoft.com/office/drawing/2014/main" id="{2926CE5C-80DA-A1C8-73E5-5ABD698D3A5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2071" y="2431548"/>
              <a:ext cx="549541" cy="549541"/>
            </a:xfrm>
            <a:prstGeom prst="rect">
              <a:avLst/>
            </a:prstGeom>
          </p:spPr>
        </p:pic>
      </p:grpSp>
      <p:sp>
        <p:nvSpPr>
          <p:cNvPr id="2101" name="Oval 2100">
            <a:extLst>
              <a:ext uri="{FF2B5EF4-FFF2-40B4-BE49-F238E27FC236}">
                <a16:creationId xmlns:a16="http://schemas.microsoft.com/office/drawing/2014/main" id="{20C1A16F-D09E-C41C-1609-5297733624BE}"/>
              </a:ext>
            </a:extLst>
          </p:cNvPr>
          <p:cNvSpPr/>
          <p:nvPr/>
        </p:nvSpPr>
        <p:spPr>
          <a:xfrm>
            <a:off x="8202272" y="2773237"/>
            <a:ext cx="1092221" cy="1081991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7000">
                <a:schemeClr val="tx1">
                  <a:lumMod val="95000"/>
                  <a:lumOff val="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Picture 8" descr="Water Warning Signs Warning Signs For Non Potable Water Schemes">
            <a:extLst>
              <a:ext uri="{FF2B5EF4-FFF2-40B4-BE49-F238E27FC236}">
                <a16:creationId xmlns:a16="http://schemas.microsoft.com/office/drawing/2014/main" id="{F88AE02B-79EA-02B5-38D0-EC98CF132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23" b="93164" l="9940" r="89974">
                        <a14:foregroundMark x1="41992" y1="34570" x2="45996" y2="43604"/>
                        <a14:foregroundMark x1="51904" y1="44873" x2="36084" y2="44482"/>
                        <a14:foregroundMark x1="42725" y1="38037" x2="47607" y2="27197"/>
                        <a14:foregroundMark x1="50830" y1="19824" x2="56592" y2="34033"/>
                        <a14:foregroundMark x1="59131" y1="36768" x2="65088" y2="45605"/>
                        <a14:foregroundMark x1="63281" y1="49707" x2="46875" y2="47949"/>
                        <a14:foregroundMark x1="52246" y1="91895" x2="46826" y2="92627"/>
                        <a14:foregroundMark x1="76093" y1="78721" x2="80206" y2="87100"/>
                        <a14:foregroundMark x1="24079" y1="57001" x2="20908" y2="70011"/>
                        <a14:foregroundMark x1="20908" y1="70011" x2="21165" y2="75193"/>
                        <a14:foregroundMark x1="20137" y1="57001" x2="19794" y2="75413"/>
                        <a14:foregroundMark x1="25107" y1="79713" x2="38817" y2="88864"/>
                        <a14:foregroundMark x1="28021" y1="88864" x2="44730" y2="91621"/>
                        <a14:foregroundMark x1="28192" y1="90077" x2="52356" y2="93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5" t="55012" r="17437" b="6233"/>
          <a:stretch>
            <a:fillRect/>
          </a:stretch>
        </p:blipFill>
        <p:spPr bwMode="auto">
          <a:xfrm>
            <a:off x="881675" y="3498101"/>
            <a:ext cx="3204766" cy="1459375"/>
          </a:xfrm>
          <a:prstGeom prst="roundRect">
            <a:avLst>
              <a:gd name="adj" fmla="val 1069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537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84AFF1-9D1F-9691-5DD6-FCEE1C91D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12EAF25-78F8-511D-4600-35CE404E66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135"/>
            <a:ext cx="12192000" cy="69394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76820E9-A61D-7579-D77D-3CDABFC19788}"/>
              </a:ext>
            </a:extLst>
          </p:cNvPr>
          <p:cNvSpPr txBox="1">
            <a:spLocks/>
          </p:cNvSpPr>
          <p:nvPr/>
        </p:nvSpPr>
        <p:spPr>
          <a:xfrm>
            <a:off x="1746173" y="-587816"/>
            <a:ext cx="8736376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Cold water shock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F4C112-6D42-E297-CC77-20BFE329200C}"/>
              </a:ext>
            </a:extLst>
          </p:cNvPr>
          <p:cNvSpPr txBox="1"/>
          <p:nvPr/>
        </p:nvSpPr>
        <p:spPr>
          <a:xfrm>
            <a:off x="397509" y="2548175"/>
            <a:ext cx="228970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/>
                <a:ea typeface="+mn-ea"/>
                <a:cs typeface="+mn-cs"/>
              </a:rPr>
              <a:t>A body of water below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/>
                <a:ea typeface="+mn-ea"/>
                <a:cs typeface="+mn-cs"/>
              </a:rPr>
              <a:t>15 degrees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/>
                <a:ea typeface="+mn-ea"/>
                <a:cs typeface="+mn-cs"/>
              </a:rPr>
              <a:t>is referred to as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/>
                <a:ea typeface="+mn-ea"/>
                <a:cs typeface="+mn-cs"/>
              </a:rPr>
              <a:t>cold water.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ptos" panose="020B00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/>
                <a:ea typeface="+mn-ea"/>
                <a:cs typeface="+mn-cs"/>
              </a:rPr>
              <a:t>The average UK temperature for open water 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/>
                <a:ea typeface="+mn-ea"/>
                <a:cs typeface="+mn-cs"/>
              </a:rPr>
              <a:t>12 degrees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/>
                <a:ea typeface="+mn-ea"/>
                <a:cs typeface="+mn-cs"/>
              </a:rPr>
              <a:t>– even in the summer!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0203FB-6FD8-C3A4-C01B-07B3D0A4CA3E}"/>
              </a:ext>
            </a:extLst>
          </p:cNvPr>
          <p:cNvCxnSpPr>
            <a:cxnSpLocks/>
          </p:cNvCxnSpPr>
          <p:nvPr/>
        </p:nvCxnSpPr>
        <p:spPr>
          <a:xfrm>
            <a:off x="3059282" y="2801737"/>
            <a:ext cx="0" cy="21121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C03CF9B-D0C1-B81F-5B47-7136FBC51E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 t="18617" r="11958" b="61951"/>
          <a:stretch>
            <a:fillRect/>
          </a:stretch>
        </p:blipFill>
        <p:spPr>
          <a:xfrm>
            <a:off x="1542361" y="1211319"/>
            <a:ext cx="9144000" cy="1330064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00326D9-DD9D-1A44-412C-DEB2647BE606}"/>
              </a:ext>
            </a:extLst>
          </p:cNvPr>
          <p:cNvGrpSpPr/>
          <p:nvPr/>
        </p:nvGrpSpPr>
        <p:grpSpPr>
          <a:xfrm>
            <a:off x="3464977" y="3023660"/>
            <a:ext cx="1573641" cy="1466886"/>
            <a:chOff x="505924" y="3533135"/>
            <a:chExt cx="1573641" cy="1466886"/>
          </a:xfrm>
          <a:noFill/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8D25DF7-B250-B296-7CF5-A2555F6A9D40}"/>
                </a:ext>
              </a:extLst>
            </p:cNvPr>
            <p:cNvSpPr/>
            <p:nvPr/>
          </p:nvSpPr>
          <p:spPr>
            <a:xfrm>
              <a:off x="505924" y="3533135"/>
              <a:ext cx="1286320" cy="146688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4AA1DD-733B-6515-BFDF-A6DE5F4DA819}"/>
                </a:ext>
              </a:extLst>
            </p:cNvPr>
            <p:cNvSpPr txBox="1"/>
            <p:nvPr/>
          </p:nvSpPr>
          <p:spPr>
            <a:xfrm>
              <a:off x="574776" y="3581832"/>
              <a:ext cx="1504789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Cold Water</a:t>
              </a:r>
            </a:p>
            <a:p>
              <a:r>
                <a:rPr lang="en-US" sz="20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Shock causes: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CD20AC-926B-9CB4-D315-10AA6A502FB3}"/>
              </a:ext>
            </a:extLst>
          </p:cNvPr>
          <p:cNvGrpSpPr/>
          <p:nvPr/>
        </p:nvGrpSpPr>
        <p:grpSpPr>
          <a:xfrm>
            <a:off x="5086297" y="2801737"/>
            <a:ext cx="1648728" cy="2469917"/>
            <a:chOff x="4025819" y="3173841"/>
            <a:chExt cx="1811605" cy="271033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916DBE4-9837-B07C-768E-E7B8C02ADD21}"/>
                </a:ext>
              </a:extLst>
            </p:cNvPr>
            <p:cNvSpPr txBox="1"/>
            <p:nvPr/>
          </p:nvSpPr>
          <p:spPr>
            <a:xfrm>
              <a:off x="4025819" y="4263048"/>
              <a:ext cx="1811605" cy="162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blood pressure to increase from restricted blood flow</a:t>
              </a:r>
              <a:endPara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D3458B54-C5D0-CE43-48B0-6ED8B4007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013" y="3173841"/>
              <a:ext cx="1206017" cy="120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DF0ED7-AF7C-857A-67FF-96299ED46B85}"/>
              </a:ext>
            </a:extLst>
          </p:cNvPr>
          <p:cNvGrpSpPr/>
          <p:nvPr/>
        </p:nvGrpSpPr>
        <p:grpSpPr>
          <a:xfrm>
            <a:off x="6800781" y="2886481"/>
            <a:ext cx="1394141" cy="1842728"/>
            <a:chOff x="1664400" y="3317206"/>
            <a:chExt cx="1394141" cy="1842728"/>
          </a:xfrm>
        </p:grpSpPr>
        <p:pic>
          <p:nvPicPr>
            <p:cNvPr id="29" name="Graphic 28" descr="Heart with pulse with solid fill">
              <a:extLst>
                <a:ext uri="{FF2B5EF4-FFF2-40B4-BE49-F238E27FC236}">
                  <a16:creationId xmlns:a16="http://schemas.microsoft.com/office/drawing/2014/main" id="{A9095914-982C-0D96-C0A1-62BCC699C5F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1018" y="3317206"/>
              <a:ext cx="1014293" cy="101429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1436B7-BE02-91EE-CE1A-D8BA97B9342F}"/>
                </a:ext>
              </a:extLst>
            </p:cNvPr>
            <p:cNvSpPr txBox="1"/>
            <p:nvPr/>
          </p:nvSpPr>
          <p:spPr>
            <a:xfrm>
              <a:off x="1664400" y="4236604"/>
              <a:ext cx="13941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heart rate to increase </a:t>
              </a:r>
              <a:endPara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DE4513-D30F-0F29-A5F2-9BCFBD59E902}"/>
              </a:ext>
            </a:extLst>
          </p:cNvPr>
          <p:cNvGrpSpPr/>
          <p:nvPr/>
        </p:nvGrpSpPr>
        <p:grpSpPr>
          <a:xfrm>
            <a:off x="8321540" y="2801737"/>
            <a:ext cx="1859288" cy="1954272"/>
            <a:chOff x="6857377" y="3215839"/>
            <a:chExt cx="1859288" cy="1954272"/>
          </a:xfrm>
        </p:grpSpPr>
        <p:pic>
          <p:nvPicPr>
            <p:cNvPr id="32" name="Picture 2" descr="Breath breathing icon flat Royalty Free Vector Image">
              <a:extLst>
                <a:ext uri="{FF2B5EF4-FFF2-40B4-BE49-F238E27FC236}">
                  <a16:creationId xmlns:a16="http://schemas.microsoft.com/office/drawing/2014/main" id="{6A73E2F0-FFCF-360B-7B7E-8FEB705C35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401" b="74496" l="10000" r="90000">
                          <a14:foregroundMark x1="70600" y1="46786" x2="70600" y2="46786"/>
                          <a14:foregroundMark x1="74000" y1="53635" x2="74000" y2="53635"/>
                          <a14:foregroundMark x1="65300" y1="56797" x2="65300" y2="56797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89" b="18492"/>
            <a:stretch/>
          </p:blipFill>
          <p:spPr bwMode="auto">
            <a:xfrm>
              <a:off x="6926393" y="3215839"/>
              <a:ext cx="1790272" cy="1191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8E6E96-856C-FB70-29A3-A2D4AA5E5B89}"/>
                </a:ext>
              </a:extLst>
            </p:cNvPr>
            <p:cNvSpPr txBox="1"/>
            <p:nvPr/>
          </p:nvSpPr>
          <p:spPr>
            <a:xfrm>
              <a:off x="6857377" y="4246781"/>
              <a:ext cx="16663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breathing to increase uncontrollably </a:t>
              </a:r>
              <a:endPara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DEAED4B-EF51-C510-465B-C1E88FE9F483}"/>
              </a:ext>
            </a:extLst>
          </p:cNvPr>
          <p:cNvGrpSpPr/>
          <p:nvPr/>
        </p:nvGrpSpPr>
        <p:grpSpPr>
          <a:xfrm>
            <a:off x="10100304" y="2684069"/>
            <a:ext cx="1560059" cy="1818469"/>
            <a:chOff x="3898033" y="3111103"/>
            <a:chExt cx="1560059" cy="1818469"/>
          </a:xfrm>
        </p:grpSpPr>
        <p:pic>
          <p:nvPicPr>
            <p:cNvPr id="36" name="Picture 4" descr="Headache vector icon. Headache vector icon 21563571 Vector Art at Vecteezy">
              <a:extLst>
                <a:ext uri="{FF2B5EF4-FFF2-40B4-BE49-F238E27FC236}">
                  <a16:creationId xmlns:a16="http://schemas.microsoft.com/office/drawing/2014/main" id="{5AA0EFA6-396D-054F-3301-2DEFBC926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1094" y1="27083" x2="41094" y2="27083"/>
                          <a14:foregroundMark x1="50156" y1="24323" x2="50156" y2="24323"/>
                          <a14:foregroundMark x1="59427" y1="27344" x2="59427" y2="27344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033" y="3111103"/>
              <a:ext cx="1432170" cy="1334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E85AEB-3C46-0634-9B01-3BC9BF718FF0}"/>
                </a:ext>
              </a:extLst>
            </p:cNvPr>
            <p:cNvSpPr txBox="1"/>
            <p:nvPr/>
          </p:nvSpPr>
          <p:spPr>
            <a:xfrm>
              <a:off x="3898033" y="4283241"/>
              <a:ext cx="15600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body to panic</a:t>
              </a:r>
              <a:endPara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155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op RNLI tips on how to survive if you fall into deep water ...">
            <a:extLst>
              <a:ext uri="{FF2B5EF4-FFF2-40B4-BE49-F238E27FC236}">
                <a16:creationId xmlns:a16="http://schemas.microsoft.com/office/drawing/2014/main" id="{A687CDF6-C866-8CAE-DB15-3C8060C57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 b="34886"/>
          <a:stretch>
            <a:fillRect/>
          </a:stretch>
        </p:blipFill>
        <p:spPr bwMode="auto">
          <a:xfrm>
            <a:off x="9084500" y="1921726"/>
            <a:ext cx="2733162" cy="445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49075A-85BF-7431-DF32-1A0EA51D5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10" y="1911235"/>
            <a:ext cx="2733161" cy="44655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1695C4-3073-E375-4424-E3E1266BE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771" y="1911236"/>
            <a:ext cx="2743220" cy="4465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63EB66-7510-B43F-7ABF-A770EAFCD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27" y="1916481"/>
            <a:ext cx="2743222" cy="44602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15C4E6-65A2-9449-F9F5-4662078873DA}"/>
              </a:ext>
            </a:extLst>
          </p:cNvPr>
          <p:cNvSpPr txBox="1"/>
          <p:nvPr/>
        </p:nvSpPr>
        <p:spPr>
          <a:xfrm>
            <a:off x="4609018" y="333591"/>
            <a:ext cx="479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Float to Live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F8AADD-9078-6E39-1BF5-504E2CD96A06}"/>
              </a:ext>
            </a:extLst>
          </p:cNvPr>
          <p:cNvSpPr/>
          <p:nvPr/>
        </p:nvSpPr>
        <p:spPr>
          <a:xfrm>
            <a:off x="2207304" y="1040641"/>
            <a:ext cx="9610358" cy="738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If you or someone you’re with ever gets in trouble in the water, remember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 to live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6B8485-468C-997E-9F5A-C2ED24BD5876}"/>
              </a:ext>
            </a:extLst>
          </p:cNvPr>
          <p:cNvGrpSpPr/>
          <p:nvPr/>
        </p:nvGrpSpPr>
        <p:grpSpPr>
          <a:xfrm>
            <a:off x="385328" y="1921726"/>
            <a:ext cx="2751198" cy="4465527"/>
            <a:chOff x="170795" y="1916480"/>
            <a:chExt cx="2751198" cy="446552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E276016-3EA3-D944-10BF-F259B7E8D60B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462ECF2D-192A-83FF-4E4B-8448F86783B8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F28028-D3F1-892A-8E0A-43E563F145DD}"/>
              </a:ext>
            </a:extLst>
          </p:cNvPr>
          <p:cNvGrpSpPr/>
          <p:nvPr/>
        </p:nvGrpSpPr>
        <p:grpSpPr>
          <a:xfrm>
            <a:off x="3277769" y="1911235"/>
            <a:ext cx="2743221" cy="4465527"/>
            <a:chOff x="3055259" y="1916480"/>
            <a:chExt cx="2743221" cy="44655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3D46230-328A-CAB1-6682-48EFB8217DA9}"/>
                </a:ext>
              </a:extLst>
            </p:cNvPr>
            <p:cNvSpPr/>
            <p:nvPr/>
          </p:nvSpPr>
          <p:spPr>
            <a:xfrm>
              <a:off x="3055259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alpha val="82000"/>
                  </a:schemeClr>
                </a:gs>
                <a:gs pos="100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95C7C995-E0EC-8E93-E0C1-C2C05DDE355A}"/>
                </a:ext>
              </a:extLst>
            </p:cNvPr>
            <p:cNvSpPr/>
            <p:nvPr/>
          </p:nvSpPr>
          <p:spPr>
            <a:xfrm>
              <a:off x="3917379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55E57F-4468-D573-AC72-CFF1F02A7E85}"/>
              </a:ext>
            </a:extLst>
          </p:cNvPr>
          <p:cNvGrpSpPr/>
          <p:nvPr/>
        </p:nvGrpSpPr>
        <p:grpSpPr>
          <a:xfrm>
            <a:off x="6162233" y="1911235"/>
            <a:ext cx="2757093" cy="4465527"/>
            <a:chOff x="5953595" y="1916480"/>
            <a:chExt cx="2743221" cy="446552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DC13B9B-31E4-876B-A81A-C89E5F11E7AB}"/>
                </a:ext>
              </a:extLst>
            </p:cNvPr>
            <p:cNvSpPr/>
            <p:nvPr/>
          </p:nvSpPr>
          <p:spPr>
            <a:xfrm>
              <a:off x="59535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alpha val="82000"/>
                  </a:schemeClr>
                </a:gs>
                <a:gs pos="100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AC68942-80A6-D677-F39F-9F3C1C714834}"/>
                </a:ext>
              </a:extLst>
            </p:cNvPr>
            <p:cNvSpPr/>
            <p:nvPr/>
          </p:nvSpPr>
          <p:spPr>
            <a:xfrm>
              <a:off x="6793866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ACC105B-6EFC-8BB0-326E-E9B3FE8BD526}"/>
              </a:ext>
            </a:extLst>
          </p:cNvPr>
          <p:cNvGrpSpPr/>
          <p:nvPr/>
        </p:nvGrpSpPr>
        <p:grpSpPr>
          <a:xfrm>
            <a:off x="9084500" y="1921726"/>
            <a:ext cx="2733162" cy="4455036"/>
            <a:chOff x="8861990" y="1926971"/>
            <a:chExt cx="2733162" cy="445503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17CAFF-F44E-28DA-223F-26A7601F4947}"/>
                </a:ext>
              </a:extLst>
            </p:cNvPr>
            <p:cNvSpPr/>
            <p:nvPr/>
          </p:nvSpPr>
          <p:spPr>
            <a:xfrm>
              <a:off x="8861990" y="1926971"/>
              <a:ext cx="2733162" cy="445503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alpha val="82000"/>
                  </a:schemeClr>
                </a:gs>
                <a:gs pos="100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4D13ED9-35B6-466D-0966-3E93B5C6BDF3}"/>
                </a:ext>
              </a:extLst>
            </p:cNvPr>
            <p:cNvSpPr/>
            <p:nvPr/>
          </p:nvSpPr>
          <p:spPr>
            <a:xfrm>
              <a:off x="9714051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3BC26A4-8B04-223F-6A50-156E840C3D8D}"/>
              </a:ext>
            </a:extLst>
          </p:cNvPr>
          <p:cNvSpPr/>
          <p:nvPr/>
        </p:nvSpPr>
        <p:spPr>
          <a:xfrm>
            <a:off x="433134" y="1921725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1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3082" name="Picture 10" descr="RNLI Marks its Astounding 200th Anniversary">
            <a:extLst>
              <a:ext uri="{FF2B5EF4-FFF2-40B4-BE49-F238E27FC236}">
                <a16:creationId xmlns:a16="http://schemas.microsoft.com/office/drawing/2014/main" id="{2A116CDB-36B9-39E3-071A-D983A68C5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7647" r="6732" b="42137"/>
          <a:stretch>
            <a:fillRect/>
          </a:stretch>
        </p:blipFill>
        <p:spPr bwMode="auto">
          <a:xfrm>
            <a:off x="10556401" y="106661"/>
            <a:ext cx="1519210" cy="7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62B0826-908C-C5F9-2CDB-FC24331E7D80}"/>
              </a:ext>
            </a:extLst>
          </p:cNvPr>
          <p:cNvSpPr/>
          <p:nvPr/>
        </p:nvSpPr>
        <p:spPr>
          <a:xfrm>
            <a:off x="3317655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2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60F22F-AD1D-140B-E488-F588165A8F48}"/>
              </a:ext>
            </a:extLst>
          </p:cNvPr>
          <p:cNvSpPr/>
          <p:nvPr/>
        </p:nvSpPr>
        <p:spPr>
          <a:xfrm>
            <a:off x="6251997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3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CC05192-63AB-7C37-1970-8D8193FD928F}"/>
              </a:ext>
            </a:extLst>
          </p:cNvPr>
          <p:cNvSpPr/>
          <p:nvPr/>
        </p:nvSpPr>
        <p:spPr>
          <a:xfrm>
            <a:off x="9113291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4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5AD468F-8DBF-30FB-D6EA-7DFBEB730A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2131" y1="33146" x2="72131" y2="33146"/>
                        <a14:foregroundMark x1="85792" y1="29213" x2="85792" y2="29213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1" y="4889764"/>
            <a:ext cx="811783" cy="78960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3C5A75E-70C7-1F39-F1AE-D4E0D3020580}"/>
              </a:ext>
            </a:extLst>
          </p:cNvPr>
          <p:cNvSpPr/>
          <p:nvPr/>
        </p:nvSpPr>
        <p:spPr>
          <a:xfrm>
            <a:off x="466249" y="5679367"/>
            <a:ext cx="2117298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Tilt your head back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submerging your ears.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249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DFF900-13E4-6CC3-B3B1-095F9D9FF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op RNLI tips on how to survive if you fall into deep water ...">
            <a:extLst>
              <a:ext uri="{FF2B5EF4-FFF2-40B4-BE49-F238E27FC236}">
                <a16:creationId xmlns:a16="http://schemas.microsoft.com/office/drawing/2014/main" id="{28E27FE4-065A-36D5-B56A-61F8EF2BE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 b="34886"/>
          <a:stretch>
            <a:fillRect/>
          </a:stretch>
        </p:blipFill>
        <p:spPr bwMode="auto">
          <a:xfrm>
            <a:off x="9084500" y="1921726"/>
            <a:ext cx="2733162" cy="445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1F0918-4FFD-6D7E-2214-EBDF3759E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10" y="1911235"/>
            <a:ext cx="2733161" cy="44655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C4BFFD-63CF-60AD-D7FB-7756C7A8B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771" y="1911236"/>
            <a:ext cx="2743220" cy="4465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0C9D9E-C126-47B0-70D7-C48A092C1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27" y="1916481"/>
            <a:ext cx="2743222" cy="446028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E7968C3-85F4-8EAE-8F28-A510A247703C}"/>
              </a:ext>
            </a:extLst>
          </p:cNvPr>
          <p:cNvGrpSpPr/>
          <p:nvPr/>
        </p:nvGrpSpPr>
        <p:grpSpPr>
          <a:xfrm>
            <a:off x="3273782" y="1911234"/>
            <a:ext cx="2751198" cy="4465527"/>
            <a:chOff x="170795" y="1916480"/>
            <a:chExt cx="2751198" cy="446552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4C620C-6713-CB0F-58B9-B3A4E0FD1579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1F2D16CA-1B46-0054-7365-0176CCFB2755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C07B6A-E661-8305-C787-FD7168B82559}"/>
              </a:ext>
            </a:extLst>
          </p:cNvPr>
          <p:cNvGrpSpPr/>
          <p:nvPr/>
        </p:nvGrpSpPr>
        <p:grpSpPr>
          <a:xfrm>
            <a:off x="6170211" y="1911235"/>
            <a:ext cx="2749116" cy="4465527"/>
            <a:chOff x="5953595" y="1916480"/>
            <a:chExt cx="2743221" cy="446552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6F2869A-9366-01B9-0A4E-457361D2EDD8}"/>
                </a:ext>
              </a:extLst>
            </p:cNvPr>
            <p:cNvSpPr/>
            <p:nvPr/>
          </p:nvSpPr>
          <p:spPr>
            <a:xfrm>
              <a:off x="59535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alpha val="82000"/>
                  </a:schemeClr>
                </a:gs>
                <a:gs pos="100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26BDFE3-21BF-FBF7-5EE8-BB9545FC7AFD}"/>
                </a:ext>
              </a:extLst>
            </p:cNvPr>
            <p:cNvSpPr/>
            <p:nvPr/>
          </p:nvSpPr>
          <p:spPr>
            <a:xfrm>
              <a:off x="6793866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7E7DAFE-AD80-C3D8-A8D5-78FD5B30BADE}"/>
              </a:ext>
            </a:extLst>
          </p:cNvPr>
          <p:cNvGrpSpPr/>
          <p:nvPr/>
        </p:nvGrpSpPr>
        <p:grpSpPr>
          <a:xfrm>
            <a:off x="9084500" y="1921726"/>
            <a:ext cx="2733162" cy="4455036"/>
            <a:chOff x="8861990" y="1926971"/>
            <a:chExt cx="2733162" cy="445503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6B6D194-01F4-AE24-F0F0-064F14DA225B}"/>
                </a:ext>
              </a:extLst>
            </p:cNvPr>
            <p:cNvSpPr/>
            <p:nvPr/>
          </p:nvSpPr>
          <p:spPr>
            <a:xfrm>
              <a:off x="8861990" y="1926971"/>
              <a:ext cx="2733162" cy="445503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alpha val="82000"/>
                  </a:schemeClr>
                </a:gs>
                <a:gs pos="100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6D09D191-1C88-3C3B-D5E1-C4719F642E93}"/>
                </a:ext>
              </a:extLst>
            </p:cNvPr>
            <p:cNvSpPr/>
            <p:nvPr/>
          </p:nvSpPr>
          <p:spPr>
            <a:xfrm>
              <a:off x="9714051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0EAF83-0087-6F35-9D4D-C7C136AE51DA}"/>
              </a:ext>
            </a:extLst>
          </p:cNvPr>
          <p:cNvGrpSpPr/>
          <p:nvPr/>
        </p:nvGrpSpPr>
        <p:grpSpPr>
          <a:xfrm>
            <a:off x="397425" y="1921726"/>
            <a:ext cx="2751198" cy="4465527"/>
            <a:chOff x="170795" y="1916480"/>
            <a:chExt cx="2751198" cy="44655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BE6E0E-D0DB-B0DD-61BD-29C0AA89F89B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9EB87999-1165-9FA1-16F1-AABB90637A14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C5BD536-EA15-39B5-14A3-B29E90EFF50E}"/>
              </a:ext>
            </a:extLst>
          </p:cNvPr>
          <p:cNvSpPr/>
          <p:nvPr/>
        </p:nvSpPr>
        <p:spPr>
          <a:xfrm>
            <a:off x="433134" y="1921725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1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3082" name="Picture 10" descr="RNLI Marks its Astounding 200th Anniversary">
            <a:extLst>
              <a:ext uri="{FF2B5EF4-FFF2-40B4-BE49-F238E27FC236}">
                <a16:creationId xmlns:a16="http://schemas.microsoft.com/office/drawing/2014/main" id="{FAAFDAA4-5043-DB16-CCA4-7F2E2AAFD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7647" r="6732" b="42137"/>
          <a:stretch>
            <a:fillRect/>
          </a:stretch>
        </p:blipFill>
        <p:spPr bwMode="auto">
          <a:xfrm>
            <a:off x="10556401" y="106661"/>
            <a:ext cx="1519210" cy="7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135A298-7DBB-56A8-4A0A-E345053F50B2}"/>
              </a:ext>
            </a:extLst>
          </p:cNvPr>
          <p:cNvSpPr/>
          <p:nvPr/>
        </p:nvSpPr>
        <p:spPr>
          <a:xfrm>
            <a:off x="3317655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2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4102EE3-9C38-FEF1-8EF3-934E5C98D4AF}"/>
              </a:ext>
            </a:extLst>
          </p:cNvPr>
          <p:cNvSpPr/>
          <p:nvPr/>
        </p:nvSpPr>
        <p:spPr>
          <a:xfrm>
            <a:off x="6251997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3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58A043B-CCF7-F3CB-4C09-9123E9779155}"/>
              </a:ext>
            </a:extLst>
          </p:cNvPr>
          <p:cNvSpPr/>
          <p:nvPr/>
        </p:nvSpPr>
        <p:spPr>
          <a:xfrm>
            <a:off x="9113291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4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0BEAF09-34D8-3BCA-6498-087DC58DF8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2131" y1="33146" x2="72131" y2="33146"/>
                        <a14:foregroundMark x1="85792" y1="29213" x2="85792" y2="29213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1" y="4889764"/>
            <a:ext cx="811783" cy="78960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3D99A35-2215-DC18-67A9-E66BC59EEAAB}"/>
              </a:ext>
            </a:extLst>
          </p:cNvPr>
          <p:cNvSpPr/>
          <p:nvPr/>
        </p:nvSpPr>
        <p:spPr>
          <a:xfrm>
            <a:off x="466249" y="5679367"/>
            <a:ext cx="2117298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Tilt your head back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submerging your ears.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237C5A-DA49-8E43-8AEA-C38B8F73C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2597" y1="26946" x2="52597" y2="26946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0965" y="4889764"/>
            <a:ext cx="780384" cy="8462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7C9F07-8DA3-F8A2-E459-32315919D11A}"/>
              </a:ext>
            </a:extLst>
          </p:cNvPr>
          <p:cNvSpPr/>
          <p:nvPr/>
        </p:nvSpPr>
        <p:spPr>
          <a:xfrm>
            <a:off x="3368324" y="5679367"/>
            <a:ext cx="238842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Relax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and control your breathing.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7008-8A4A-4877-5EEE-487663306F24}"/>
              </a:ext>
            </a:extLst>
          </p:cNvPr>
          <p:cNvSpPr txBox="1"/>
          <p:nvPr/>
        </p:nvSpPr>
        <p:spPr>
          <a:xfrm>
            <a:off x="4609018" y="333591"/>
            <a:ext cx="479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Float to Live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36DE-CACA-751F-4D46-8C937F4F2D1F}"/>
              </a:ext>
            </a:extLst>
          </p:cNvPr>
          <p:cNvSpPr/>
          <p:nvPr/>
        </p:nvSpPr>
        <p:spPr>
          <a:xfrm>
            <a:off x="2207304" y="1040641"/>
            <a:ext cx="9610358" cy="738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If you or someone you’re with ever gets in trouble in the water, remember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 to live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991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A4E635-FFA1-7303-D19D-E91FD81C0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op RNLI tips on how to survive if you fall into deep water ...">
            <a:extLst>
              <a:ext uri="{FF2B5EF4-FFF2-40B4-BE49-F238E27FC236}">
                <a16:creationId xmlns:a16="http://schemas.microsoft.com/office/drawing/2014/main" id="{79C889FA-A4A4-6BC7-7851-DD773156D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 b="34886"/>
          <a:stretch>
            <a:fillRect/>
          </a:stretch>
        </p:blipFill>
        <p:spPr bwMode="auto">
          <a:xfrm>
            <a:off x="9084500" y="1921726"/>
            <a:ext cx="2733162" cy="445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F3A908-E7CD-4622-65A7-CDD092D64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10" y="1911235"/>
            <a:ext cx="2733161" cy="44655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445E44-519B-E245-02E6-7BFC2378A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771" y="1911236"/>
            <a:ext cx="2743220" cy="4465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8FA18D-D9A4-558D-09B3-35BD5DDD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27" y="1916481"/>
            <a:ext cx="2743222" cy="446028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7BD070A-AA8B-789C-1A9A-033784A663BF}"/>
              </a:ext>
            </a:extLst>
          </p:cNvPr>
          <p:cNvGrpSpPr/>
          <p:nvPr/>
        </p:nvGrpSpPr>
        <p:grpSpPr>
          <a:xfrm>
            <a:off x="6170210" y="1900743"/>
            <a:ext cx="2751198" cy="4465527"/>
            <a:chOff x="170795" y="1916480"/>
            <a:chExt cx="2751198" cy="446552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B452D7E-D5D6-3902-AC8A-BF1349FD7144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9CF3B24B-ED15-C5D8-0047-FF57F8329C90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FE15F1-0F52-22FB-6684-10272874BBE6}"/>
              </a:ext>
            </a:extLst>
          </p:cNvPr>
          <p:cNvGrpSpPr/>
          <p:nvPr/>
        </p:nvGrpSpPr>
        <p:grpSpPr>
          <a:xfrm>
            <a:off x="9084500" y="1921726"/>
            <a:ext cx="2733162" cy="4455036"/>
            <a:chOff x="8861990" y="1926971"/>
            <a:chExt cx="2733162" cy="445503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5245A5-AAFF-E11B-73A7-4E96A90896CD}"/>
                </a:ext>
              </a:extLst>
            </p:cNvPr>
            <p:cNvSpPr/>
            <p:nvPr/>
          </p:nvSpPr>
          <p:spPr>
            <a:xfrm>
              <a:off x="8861990" y="1926971"/>
              <a:ext cx="2733162" cy="445503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alpha val="82000"/>
                  </a:schemeClr>
                </a:gs>
                <a:gs pos="100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04C32212-79B2-7833-CEF3-63D187D818F0}"/>
                </a:ext>
              </a:extLst>
            </p:cNvPr>
            <p:cNvSpPr/>
            <p:nvPr/>
          </p:nvSpPr>
          <p:spPr>
            <a:xfrm>
              <a:off x="9714051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1CD9156-EF20-CCEA-3B6B-44E06E03B18C}"/>
              </a:ext>
            </a:extLst>
          </p:cNvPr>
          <p:cNvGrpSpPr/>
          <p:nvPr/>
        </p:nvGrpSpPr>
        <p:grpSpPr>
          <a:xfrm>
            <a:off x="385327" y="1911234"/>
            <a:ext cx="2751198" cy="4465527"/>
            <a:chOff x="170795" y="1916480"/>
            <a:chExt cx="2751198" cy="44655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B13B34-36CC-D2C5-1EF3-24C255577163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6A493ECE-62D8-14A3-3264-F7022DE7B6DF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20F3B26-CE69-2038-5506-72CAFCDCF642}"/>
              </a:ext>
            </a:extLst>
          </p:cNvPr>
          <p:cNvSpPr/>
          <p:nvPr/>
        </p:nvSpPr>
        <p:spPr>
          <a:xfrm>
            <a:off x="433134" y="1921725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1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3082" name="Picture 10" descr="RNLI Marks its Astounding 200th Anniversary">
            <a:extLst>
              <a:ext uri="{FF2B5EF4-FFF2-40B4-BE49-F238E27FC236}">
                <a16:creationId xmlns:a16="http://schemas.microsoft.com/office/drawing/2014/main" id="{B1BA64D9-A86B-87B0-4074-79417342F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7647" r="6732" b="42137"/>
          <a:stretch>
            <a:fillRect/>
          </a:stretch>
        </p:blipFill>
        <p:spPr bwMode="auto">
          <a:xfrm>
            <a:off x="10556401" y="106661"/>
            <a:ext cx="1519210" cy="7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E82F0D-D570-8E23-9857-D9F2408A9A08}"/>
              </a:ext>
            </a:extLst>
          </p:cNvPr>
          <p:cNvGrpSpPr/>
          <p:nvPr/>
        </p:nvGrpSpPr>
        <p:grpSpPr>
          <a:xfrm>
            <a:off x="3273782" y="1911234"/>
            <a:ext cx="2751198" cy="4465527"/>
            <a:chOff x="170795" y="1916480"/>
            <a:chExt cx="2751198" cy="44655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F98747-1FDF-DC66-CD06-685EE31F88D4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E9FBA891-ECF1-5D91-A90A-FADE854BC56E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993B1151-7E2C-5594-5E3A-BC915B89148E}"/>
              </a:ext>
            </a:extLst>
          </p:cNvPr>
          <p:cNvSpPr/>
          <p:nvPr/>
        </p:nvSpPr>
        <p:spPr>
          <a:xfrm>
            <a:off x="3317655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2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AF8D851-D4CE-FD23-9EFD-F2EA00A8128F}"/>
              </a:ext>
            </a:extLst>
          </p:cNvPr>
          <p:cNvSpPr/>
          <p:nvPr/>
        </p:nvSpPr>
        <p:spPr>
          <a:xfrm>
            <a:off x="6251997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3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A67215-3678-4F58-C9BF-D18FB5A5E7A2}"/>
              </a:ext>
            </a:extLst>
          </p:cNvPr>
          <p:cNvSpPr/>
          <p:nvPr/>
        </p:nvSpPr>
        <p:spPr>
          <a:xfrm>
            <a:off x="9113291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4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B884486-58DA-DE3D-4F1A-B5657F183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2131" y1="33146" x2="72131" y2="33146"/>
                        <a14:foregroundMark x1="85792" y1="29213" x2="85792" y2="29213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1" y="4889764"/>
            <a:ext cx="811783" cy="78960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C169CFA-6BAD-2BEE-316C-7256C8498FE0}"/>
              </a:ext>
            </a:extLst>
          </p:cNvPr>
          <p:cNvSpPr/>
          <p:nvPr/>
        </p:nvSpPr>
        <p:spPr>
          <a:xfrm>
            <a:off x="466249" y="5679367"/>
            <a:ext cx="2117298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Tilt your head back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submerging your ears.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7F0A0F-7F4C-97DC-CAE3-A91F7E5DBC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2597" y1="26946" x2="52597" y2="26946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0965" y="4889764"/>
            <a:ext cx="780384" cy="8462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083CE8-6B07-0C91-E588-2DCB9FB1F17D}"/>
              </a:ext>
            </a:extLst>
          </p:cNvPr>
          <p:cNvSpPr/>
          <p:nvPr/>
        </p:nvSpPr>
        <p:spPr>
          <a:xfrm>
            <a:off x="3368324" y="5679367"/>
            <a:ext cx="238842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Relax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and control your breathing.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80DAC2-DCC9-E10B-564C-81C7B97ACC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77" b="93827" l="8784" r="89865">
                        <a14:foregroundMark x1="35811" y1="87654" x2="35811" y2="87654"/>
                        <a14:foregroundMark x1="35811" y1="90123" x2="35811" y2="90123"/>
                        <a14:foregroundMark x1="67568" y1="90123" x2="67568" y2="90123"/>
                        <a14:foregroundMark x1="52027" y1="17284" x2="52027" y2="17284"/>
                        <a14:foregroundMark x1="34459" y1="93827" x2="34459" y2="93827"/>
                        <a14:foregroundMark x1="65541" y1="93827" x2="65541" y2="93827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7385" y="4983551"/>
            <a:ext cx="668275" cy="731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8407C8-17CF-BA0D-DD91-2F265605008B}"/>
              </a:ext>
            </a:extLst>
          </p:cNvPr>
          <p:cNvSpPr/>
          <p:nvPr/>
        </p:nvSpPr>
        <p:spPr>
          <a:xfrm>
            <a:off x="6202120" y="5736024"/>
            <a:ext cx="259170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Move your hands and legs 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to help you stay afloat.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753F20-9B9D-6A09-3BE7-9315C57FF8EB}"/>
              </a:ext>
            </a:extLst>
          </p:cNvPr>
          <p:cNvSpPr txBox="1"/>
          <p:nvPr/>
        </p:nvSpPr>
        <p:spPr>
          <a:xfrm>
            <a:off x="4609018" y="333591"/>
            <a:ext cx="479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Float to Live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5E3B5-B45D-3982-ADCF-5CDC5D1D50DE}"/>
              </a:ext>
            </a:extLst>
          </p:cNvPr>
          <p:cNvSpPr/>
          <p:nvPr/>
        </p:nvSpPr>
        <p:spPr>
          <a:xfrm>
            <a:off x="2207304" y="1040641"/>
            <a:ext cx="9610358" cy="738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If you or someone you’re with ever gets in trouble in the water, remember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 to live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951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202BBE-D99F-D803-53EE-DBCD6737F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op RNLI tips on how to survive if you fall into deep water ...">
            <a:extLst>
              <a:ext uri="{FF2B5EF4-FFF2-40B4-BE49-F238E27FC236}">
                <a16:creationId xmlns:a16="http://schemas.microsoft.com/office/drawing/2014/main" id="{4DD80E98-4720-E59E-573C-07C6B2649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 b="34886"/>
          <a:stretch>
            <a:fillRect/>
          </a:stretch>
        </p:blipFill>
        <p:spPr bwMode="auto">
          <a:xfrm>
            <a:off x="9084500" y="1921726"/>
            <a:ext cx="2733162" cy="447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A66A2E-E897-4A7F-EDCF-4AAC574D2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10" y="1932218"/>
            <a:ext cx="2733161" cy="44655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4E9714-0B98-46DC-D62F-8847A8B62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771" y="1932219"/>
            <a:ext cx="2743220" cy="4465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19B575-8AF4-2212-06FA-4D971E8CC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27" y="1937464"/>
            <a:ext cx="2743222" cy="446028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89B845-0BF7-A501-E8BE-ABB074FF10FC}"/>
              </a:ext>
            </a:extLst>
          </p:cNvPr>
          <p:cNvGrpSpPr/>
          <p:nvPr/>
        </p:nvGrpSpPr>
        <p:grpSpPr>
          <a:xfrm>
            <a:off x="9048601" y="1916480"/>
            <a:ext cx="2780174" cy="4491756"/>
            <a:chOff x="170795" y="1916480"/>
            <a:chExt cx="2751198" cy="446552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5F27C2A-D6E9-6E0A-9BD9-E47DA301E25B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7F90CFD6-64B0-9231-DA58-8775BE8FFDD5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943A51-684B-A1AA-420E-9C8CC8FEC10F}"/>
              </a:ext>
            </a:extLst>
          </p:cNvPr>
          <p:cNvGrpSpPr/>
          <p:nvPr/>
        </p:nvGrpSpPr>
        <p:grpSpPr>
          <a:xfrm>
            <a:off x="6170210" y="1921726"/>
            <a:ext cx="2751198" cy="4465527"/>
            <a:chOff x="170795" y="1916480"/>
            <a:chExt cx="2751198" cy="44655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0C17CD-4341-F43D-441D-D3D4905AE94C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F729B184-FE5B-E004-2156-43C1E1BFD65E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B99BD7-4895-D5C2-39D3-37A212601C69}"/>
              </a:ext>
            </a:extLst>
          </p:cNvPr>
          <p:cNvGrpSpPr/>
          <p:nvPr/>
        </p:nvGrpSpPr>
        <p:grpSpPr>
          <a:xfrm>
            <a:off x="385327" y="1932217"/>
            <a:ext cx="2751198" cy="4465527"/>
            <a:chOff x="170795" y="1916480"/>
            <a:chExt cx="2751198" cy="44655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415127-3EFA-3D92-04F5-D06B36D7EA5D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1A4DF9A2-449A-DDAC-4BD5-8FD5B5165650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BDB5B1-86D7-2EA3-EBA7-D288CEE68465}"/>
              </a:ext>
            </a:extLst>
          </p:cNvPr>
          <p:cNvGrpSpPr/>
          <p:nvPr/>
        </p:nvGrpSpPr>
        <p:grpSpPr>
          <a:xfrm>
            <a:off x="3273782" y="1932217"/>
            <a:ext cx="2751198" cy="4465527"/>
            <a:chOff x="170795" y="1916480"/>
            <a:chExt cx="2751198" cy="446552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EC9959-6D97-D650-EFA7-A0ACA8D74A38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1B824B72-C97D-BB02-BB44-8B99D7D3E0DC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108645E-5D5D-9086-2AD9-BC788A046898}"/>
              </a:ext>
            </a:extLst>
          </p:cNvPr>
          <p:cNvSpPr/>
          <p:nvPr/>
        </p:nvSpPr>
        <p:spPr>
          <a:xfrm>
            <a:off x="433134" y="1942708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1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3082" name="Picture 10" descr="RNLI Marks its Astounding 200th Anniversary">
            <a:extLst>
              <a:ext uri="{FF2B5EF4-FFF2-40B4-BE49-F238E27FC236}">
                <a16:creationId xmlns:a16="http://schemas.microsoft.com/office/drawing/2014/main" id="{20A4E24A-7D7B-B554-F5A6-556DF088F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7647" r="6732" b="42137"/>
          <a:stretch>
            <a:fillRect/>
          </a:stretch>
        </p:blipFill>
        <p:spPr bwMode="auto">
          <a:xfrm>
            <a:off x="10556401" y="106661"/>
            <a:ext cx="1519210" cy="7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D9403D0-8009-658C-96E5-A7AF56533FFD}"/>
              </a:ext>
            </a:extLst>
          </p:cNvPr>
          <p:cNvSpPr/>
          <p:nvPr/>
        </p:nvSpPr>
        <p:spPr>
          <a:xfrm>
            <a:off x="3317655" y="1921726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2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0329BD-0CEC-D6A0-B1F2-780EB0F18F2B}"/>
              </a:ext>
            </a:extLst>
          </p:cNvPr>
          <p:cNvSpPr/>
          <p:nvPr/>
        </p:nvSpPr>
        <p:spPr>
          <a:xfrm>
            <a:off x="6251997" y="1921726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3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F311D64-4A5D-24BA-E30A-073A8650CD13}"/>
              </a:ext>
            </a:extLst>
          </p:cNvPr>
          <p:cNvSpPr/>
          <p:nvPr/>
        </p:nvSpPr>
        <p:spPr>
          <a:xfrm>
            <a:off x="9113291" y="1921726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4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E5D17DF-D2C7-6F04-7174-C5F183D8E6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2131" y1="33146" x2="72131" y2="33146"/>
                        <a14:foregroundMark x1="85792" y1="29213" x2="85792" y2="29213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1" y="4910747"/>
            <a:ext cx="811783" cy="78960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5802412-47C1-C7D2-3097-E29B9C6776E4}"/>
              </a:ext>
            </a:extLst>
          </p:cNvPr>
          <p:cNvSpPr/>
          <p:nvPr/>
        </p:nvSpPr>
        <p:spPr>
          <a:xfrm>
            <a:off x="466249" y="5700350"/>
            <a:ext cx="2117298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Tilt your head back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submerging your ears.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221715-AC44-6C89-6652-7774FFD384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2597" y1="26946" x2="52597" y2="26946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0965" y="4910747"/>
            <a:ext cx="780384" cy="8462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5F68CC-830B-F1C4-FAA8-65B7B556E747}"/>
              </a:ext>
            </a:extLst>
          </p:cNvPr>
          <p:cNvSpPr/>
          <p:nvPr/>
        </p:nvSpPr>
        <p:spPr>
          <a:xfrm>
            <a:off x="3368324" y="5700350"/>
            <a:ext cx="238842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Relax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and control your breathing.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4586E-A7BF-432A-FCDC-EE0DCB009D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77" b="93827" l="8784" r="89865">
                        <a14:foregroundMark x1="35811" y1="87654" x2="35811" y2="87654"/>
                        <a14:foregroundMark x1="35811" y1="90123" x2="35811" y2="90123"/>
                        <a14:foregroundMark x1="67568" y1="90123" x2="67568" y2="90123"/>
                        <a14:foregroundMark x1="52027" y1="17284" x2="52027" y2="17284"/>
                        <a14:foregroundMark x1="34459" y1="93827" x2="34459" y2="93827"/>
                        <a14:foregroundMark x1="65541" y1="93827" x2="65541" y2="93827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7385" y="5004534"/>
            <a:ext cx="668275" cy="731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92746D-50AB-8CCC-BDE5-451830801626}"/>
              </a:ext>
            </a:extLst>
          </p:cNvPr>
          <p:cNvSpPr/>
          <p:nvPr/>
        </p:nvSpPr>
        <p:spPr>
          <a:xfrm>
            <a:off x="6202120" y="5757007"/>
            <a:ext cx="259170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Move your hands and legs 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to help you stay afloat.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A6878-9D9C-163F-BBF4-34F2628E7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3125" l="9942" r="89474">
                        <a14:foregroundMark x1="34503" y1="92500" x2="34503" y2="92500"/>
                        <a14:foregroundMark x1="57895" y1="93125" x2="57895" y2="93125"/>
                        <a14:foregroundMark x1="73099" y1="19375" x2="73099" y2="19375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3291" y="5061369"/>
            <a:ext cx="850441" cy="6834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814E1F-A034-0678-1E33-590284085E6D}"/>
              </a:ext>
            </a:extLst>
          </p:cNvPr>
          <p:cNvSpPr/>
          <p:nvPr/>
        </p:nvSpPr>
        <p:spPr>
          <a:xfrm>
            <a:off x="9084500" y="5765765"/>
            <a:ext cx="2859486" cy="738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Your legs may sink – that’s OK! </a:t>
            </a:r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Everyone floats differently.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8E8D7A-356F-6257-8A0C-0B8E258FF074}"/>
              </a:ext>
            </a:extLst>
          </p:cNvPr>
          <p:cNvSpPr txBox="1"/>
          <p:nvPr/>
        </p:nvSpPr>
        <p:spPr>
          <a:xfrm>
            <a:off x="4609018" y="333591"/>
            <a:ext cx="479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Float to Live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D85A8E-5AB7-63BB-17AB-B417905249ED}"/>
              </a:ext>
            </a:extLst>
          </p:cNvPr>
          <p:cNvSpPr/>
          <p:nvPr/>
        </p:nvSpPr>
        <p:spPr>
          <a:xfrm>
            <a:off x="2207304" y="1040641"/>
            <a:ext cx="9610358" cy="738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If you or someone you’re with ever gets in trouble in the water, remember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 to live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214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8D42BB-C4DC-EC49-A25E-2BE0FB994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CE0DEAAA-89C4-FAED-DDCB-1A8CC9229393}"/>
              </a:ext>
            </a:extLst>
          </p:cNvPr>
          <p:cNvSpPr txBox="1">
            <a:spLocks/>
          </p:cNvSpPr>
          <p:nvPr/>
        </p:nvSpPr>
        <p:spPr>
          <a:xfrm>
            <a:off x="347586" y="-903615"/>
            <a:ext cx="4872596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Staying safe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C5E077-3A3F-F6AB-4051-2C3DAAFA6C93}"/>
              </a:ext>
            </a:extLst>
          </p:cNvPr>
          <p:cNvSpPr txBox="1"/>
          <p:nvPr/>
        </p:nvSpPr>
        <p:spPr>
          <a:xfrm>
            <a:off x="347585" y="1495500"/>
            <a:ext cx="5231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Every year, people across the UK witness water‑related emergencies.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E4A1CB-6C2E-D256-74A9-180022240F5E}"/>
              </a:ext>
            </a:extLst>
          </p:cNvPr>
          <p:cNvGrpSpPr/>
          <p:nvPr/>
        </p:nvGrpSpPr>
        <p:grpSpPr>
          <a:xfrm>
            <a:off x="4307387" y="-1862991"/>
            <a:ext cx="9878513" cy="10644847"/>
            <a:chOff x="4307387" y="-1862991"/>
            <a:chExt cx="9878513" cy="10644847"/>
          </a:xfrm>
          <a:blipFill dpi="0" rotWithShape="1">
            <a:blip r:embed="rId3"/>
            <a:srcRect/>
            <a:stretch>
              <a:fillRect l="1000" t="-9000" r="-1000" b="21000"/>
            </a:stretch>
          </a:blip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C26014-B143-BA83-8EB6-A0CC55A1322B}"/>
                </a:ext>
              </a:extLst>
            </p:cNvPr>
            <p:cNvSpPr/>
            <p:nvPr/>
          </p:nvSpPr>
          <p:spPr>
            <a:xfrm rot="1948493">
              <a:off x="7378701" y="-1862991"/>
              <a:ext cx="3390900" cy="4991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33BBFE-1542-C2B3-FBF3-5A3AF2D33683}"/>
                </a:ext>
              </a:extLst>
            </p:cNvPr>
            <p:cNvSpPr/>
            <p:nvPr/>
          </p:nvSpPr>
          <p:spPr>
            <a:xfrm rot="1948493">
              <a:off x="10795000" y="-580290"/>
              <a:ext cx="3390900" cy="4991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B4AED7B-80FC-36F9-7686-3F16CBF438E8}"/>
                </a:ext>
              </a:extLst>
            </p:cNvPr>
            <p:cNvSpPr/>
            <p:nvPr/>
          </p:nvSpPr>
          <p:spPr>
            <a:xfrm rot="1948493">
              <a:off x="8024737" y="3790756"/>
              <a:ext cx="3390900" cy="4991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28161FC-AA71-1835-3571-BE70DAEA4B78}"/>
                </a:ext>
              </a:extLst>
            </p:cNvPr>
            <p:cNvSpPr/>
            <p:nvPr/>
          </p:nvSpPr>
          <p:spPr>
            <a:xfrm rot="1948493">
              <a:off x="4307387" y="2397378"/>
              <a:ext cx="3390900" cy="61124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9E96C09-11E4-9D07-1667-38C096B445AE}"/>
              </a:ext>
            </a:extLst>
          </p:cNvPr>
          <p:cNvSpPr txBox="1"/>
          <p:nvPr/>
        </p:nvSpPr>
        <p:spPr>
          <a:xfrm>
            <a:off x="347585" y="5415462"/>
            <a:ext cx="2709340" cy="76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So,</a:t>
            </a:r>
            <a:r>
              <a:rPr kumimoji="0" lang="en-GB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what can you do to help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9E0EEE-E109-598C-C6A1-1388943C8AC0}"/>
              </a:ext>
            </a:extLst>
          </p:cNvPr>
          <p:cNvSpPr txBox="1"/>
          <p:nvPr/>
        </p:nvSpPr>
        <p:spPr>
          <a:xfrm>
            <a:off x="1068116" y="2378263"/>
            <a:ext cx="33002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 the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warmer months, areas around water increase in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population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Open grassy spaces, picnic areas and cafes contribute to a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busy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area. </a:t>
            </a:r>
          </a:p>
          <a:p>
            <a:pPr lvl="0">
              <a:defRPr/>
            </a:pPr>
            <a:endParaRPr lang="en-US" sz="140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>
              <a:defRPr/>
            </a:pP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It’s important to remember the potential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hazards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around inland water and what you can do to keep yourself and others safe.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923750DE-DFDA-E6E2-F9FE-4FB49E5F902F}"/>
              </a:ext>
            </a:extLst>
          </p:cNvPr>
          <p:cNvGrpSpPr/>
          <p:nvPr/>
        </p:nvGrpSpPr>
        <p:grpSpPr>
          <a:xfrm rot="10800000">
            <a:off x="-298450" y="794430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7052A0-107A-7F84-0406-042104DBCCB6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AE9D7E2F-0D97-0E7C-7AF5-0E6D8963627F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marL="0" marR="0" lvl="0" indent="0" algn="ctr" defTabSz="60963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" name="Graphic 12" descr="Users with solid fill">
            <a:extLst>
              <a:ext uri="{FF2B5EF4-FFF2-40B4-BE49-F238E27FC236}">
                <a16:creationId xmlns:a16="http://schemas.microsoft.com/office/drawing/2014/main" id="{932A6B2C-7E8E-AB89-5772-6082F73E01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755" y="2414802"/>
            <a:ext cx="648382" cy="648382"/>
          </a:xfrm>
          <a:prstGeom prst="rect">
            <a:avLst/>
          </a:prstGeom>
        </p:spPr>
      </p:pic>
      <p:pic>
        <p:nvPicPr>
          <p:cNvPr id="18" name="Graphic 17" descr="Picnic table with solid fill">
            <a:extLst>
              <a:ext uri="{FF2B5EF4-FFF2-40B4-BE49-F238E27FC236}">
                <a16:creationId xmlns:a16="http://schemas.microsoft.com/office/drawing/2014/main" id="{15700143-0789-1E37-CBBC-54004A9A8B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755" y="3295918"/>
            <a:ext cx="648382" cy="648382"/>
          </a:xfrm>
          <a:prstGeom prst="rect">
            <a:avLst/>
          </a:prstGeom>
        </p:spPr>
      </p:pic>
      <p:pic>
        <p:nvPicPr>
          <p:cNvPr id="20" name="Graphic 19" descr="Warning with solid fill">
            <a:extLst>
              <a:ext uri="{FF2B5EF4-FFF2-40B4-BE49-F238E27FC236}">
                <a16:creationId xmlns:a16="http://schemas.microsoft.com/office/drawing/2014/main" id="{EF04885E-FD9B-02F8-FF2A-A3A47B2970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1755" y="4215110"/>
            <a:ext cx="648382" cy="6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9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445C490A-EB2D-F8FA-6201-E45D52212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3"/>
          <a:stretch>
            <a:fillRect/>
          </a:stretch>
        </p:blipFill>
        <p:spPr>
          <a:xfrm>
            <a:off x="-7051973" y="0"/>
            <a:ext cx="6414655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BF5C01-94C3-BAB5-1101-02CDCC6D4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312" y="0"/>
            <a:ext cx="6414656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AFADA28-572C-3254-EE69-C20727260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6" b="676"/>
          <a:stretch>
            <a:fillRect/>
          </a:stretch>
        </p:blipFill>
        <p:spPr>
          <a:xfrm>
            <a:off x="5777340" y="0"/>
            <a:ext cx="6414655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670D91B-FC0F-FA6B-F77D-C82FB8AB6895}"/>
              </a:ext>
            </a:extLst>
          </p:cNvPr>
          <p:cNvSpPr/>
          <p:nvPr/>
        </p:nvSpPr>
        <p:spPr>
          <a:xfrm>
            <a:off x="-25075" y="0"/>
            <a:ext cx="5802417" cy="68580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8539D8A-0E76-5414-27C7-95AB246A7400}"/>
              </a:ext>
            </a:extLst>
          </p:cNvPr>
          <p:cNvSpPr/>
          <p:nvPr/>
        </p:nvSpPr>
        <p:spPr>
          <a:xfrm>
            <a:off x="4662917" y="2390775"/>
            <a:ext cx="2228850" cy="2076450"/>
          </a:xfrm>
          <a:prstGeom prst="ellipse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5421DED-9271-3A0C-F5FA-5B5FBABEC914}"/>
              </a:ext>
            </a:extLst>
          </p:cNvPr>
          <p:cNvSpPr/>
          <p:nvPr/>
        </p:nvSpPr>
        <p:spPr>
          <a:xfrm>
            <a:off x="5084616" y="2757710"/>
            <a:ext cx="1385456" cy="134258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r>
              <a:rPr lang="en-US" sz="5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PHONE</a:t>
            </a:r>
            <a:r>
              <a:rPr lang="en-US" sz="5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• FLOAT • THROW •</a:t>
            </a:r>
          </a:p>
        </p:txBody>
      </p:sp>
      <p:pic>
        <p:nvPicPr>
          <p:cNvPr id="48" name="Graphic 47" descr="Life ring with solid fill">
            <a:extLst>
              <a:ext uri="{FF2B5EF4-FFF2-40B4-BE49-F238E27FC236}">
                <a16:creationId xmlns:a16="http://schemas.microsoft.com/office/drawing/2014/main" id="{80BF65B9-024C-CB6A-ADF3-DAFCD107AF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5154" y="2926821"/>
            <a:ext cx="1004357" cy="1004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DD1E5FA-35A2-2190-52CA-B049D49E4F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5915" y1="16019" x2="35915" y2="16019"/>
                        <a14:foregroundMark x1="36620" y1="10680" x2="36620" y2="10680"/>
                        <a14:foregroundMark x1="40141" y1="25243" x2="40141" y2="25243"/>
                        <a14:foregroundMark x1="50000" y1="24272" x2="50000" y2="24272"/>
                        <a14:foregroundMark x1="28169" y1="25728" x2="28169" y2="25728"/>
                        <a14:foregroundMark x1="28873" y1="50971" x2="28873" y2="50971"/>
                        <a14:foregroundMark x1="34507" y1="43689" x2="34507" y2="43689"/>
                        <a14:foregroundMark x1="46479" y1="39806" x2="46479" y2="39806"/>
                        <a14:backgroundMark x1="27465" y1="24757" x2="27465" y2="24757"/>
                      </a14:backgroundRemoval>
                    </a14:imgEffect>
                    <a14:imgEffect>
                      <a14:sharpenSoften amount="77000"/>
                    </a14:imgEffect>
                    <a14:imgEffect>
                      <a14:brightnessContrast bright="100000" contras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157" y="246790"/>
            <a:ext cx="883284" cy="12813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12E43B6B-05E6-2BED-1B80-DE50DF72248C}"/>
              </a:ext>
            </a:extLst>
          </p:cNvPr>
          <p:cNvSpPr txBox="1">
            <a:spLocks/>
          </p:cNvSpPr>
          <p:nvPr/>
        </p:nvSpPr>
        <p:spPr>
          <a:xfrm>
            <a:off x="-2642856" y="-293331"/>
            <a:ext cx="10070141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Phone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A80CA8F3-3642-BE1B-6573-186A7EE663C9}"/>
              </a:ext>
            </a:extLst>
          </p:cNvPr>
          <p:cNvSpPr txBox="1">
            <a:spLocks/>
          </p:cNvSpPr>
          <p:nvPr/>
        </p:nvSpPr>
        <p:spPr>
          <a:xfrm>
            <a:off x="510444" y="1841827"/>
            <a:ext cx="3094814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 inland water emergencies it’s important to </a:t>
            </a:r>
            <a:r>
              <a:rPr lang="en-US" sz="24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make the right call</a:t>
            </a:r>
            <a:r>
              <a:rPr lang="en-US"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 </a:t>
            </a:r>
          </a:p>
          <a:p>
            <a:pPr lvl="0"/>
            <a:endParaRPr lang="en-US" sz="2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59F07-773F-7952-9987-F198FB64D525}"/>
              </a:ext>
            </a:extLst>
          </p:cNvPr>
          <p:cNvSpPr txBox="1">
            <a:spLocks/>
          </p:cNvSpPr>
          <p:nvPr/>
        </p:nvSpPr>
        <p:spPr>
          <a:xfrm>
            <a:off x="510450" y="3618436"/>
            <a:ext cx="3438894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you see someone in trouble in the water, </a:t>
            </a:r>
            <a:r>
              <a:rPr lang="en-US" sz="24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call 999 </a:t>
            </a:r>
            <a:r>
              <a:rPr lang="en-US"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immediately and ask for the </a:t>
            </a:r>
            <a:r>
              <a:rPr lang="en-US" sz="24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fire service. </a:t>
            </a:r>
          </a:p>
          <a:p>
            <a:pPr lvl="0"/>
            <a:endParaRPr lang="en-US" sz="2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3664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295AFE-E68C-9009-3B7C-59DE7D20C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B062C4-4E40-C623-0632-5E730C07F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3624"/>
            <a:ext cx="12192000" cy="11341398"/>
          </a:xfrm>
          <a:prstGeom prst="rect">
            <a:avLst/>
          </a:prstGeom>
        </p:spPr>
      </p:pic>
      <p:pic>
        <p:nvPicPr>
          <p:cNvPr id="18" name="Picture 1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70967DC9-B0F3-9BDB-E169-E119DD04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85B6D3A1-3F11-608F-A927-8FAFFF5EFA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1104622"/>
                  </p:ext>
                </p:extLst>
              </p:nvPr>
            </p:nvGraphicFramePr>
            <p:xfrm>
              <a:off x="6770428" y="-1812240"/>
              <a:ext cx="4569428" cy="2570303"/>
            </p:xfrm>
            <a:graphic>
              <a:graphicData uri="http://schemas.microsoft.com/office/powerpoint/2016/slidezoom">
                <pslz:sldZm>
                  <pslz:sldZmObj sldId="258" cId="3339940391">
                    <pslz:zmPr id="{C7ABEEDE-8845-49A4-9F83-77D0C7E2F5AE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5B6D3A1-3F11-608F-A927-8FAFFF5EFA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0428" y="-1812240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4" name="Rectangle: Rounded Corners 33">
            <a:hlinkClick r:id="rId7" action="ppaction://hlinksldjump"/>
            <a:extLst>
              <a:ext uri="{FF2B5EF4-FFF2-40B4-BE49-F238E27FC236}">
                <a16:creationId xmlns:a16="http://schemas.microsoft.com/office/drawing/2014/main" id="{DE859884-2ADA-15DC-6FFA-63ECA93F8657}"/>
              </a:ext>
            </a:extLst>
          </p:cNvPr>
          <p:cNvSpPr/>
          <p:nvPr/>
        </p:nvSpPr>
        <p:spPr>
          <a:xfrm>
            <a:off x="681183" y="5517066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58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96C722-1DD3-9A32-12D9-6B2EAA2ECF1E}"/>
              </a:ext>
            </a:extLst>
          </p:cNvPr>
          <p:cNvSpPr txBox="1"/>
          <p:nvPr/>
        </p:nvSpPr>
        <p:spPr>
          <a:xfrm>
            <a:off x="566889" y="1169488"/>
            <a:ext cx="4404991" cy="338554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Secondary school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F9ABD8A1-E3C3-4E4F-05FB-3DA8B7072A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81020577"/>
                  </p:ext>
                </p:extLst>
              </p:nvPr>
            </p:nvGraphicFramePr>
            <p:xfrm>
              <a:off x="6770428" y="861656"/>
              <a:ext cx="4569428" cy="2567344"/>
            </p:xfrm>
            <a:graphic>
              <a:graphicData uri="http://schemas.microsoft.com/office/powerpoint/2016/slidezoom">
                <pslz:sldZm>
                  <pslz:sldZmObj sldId="296" cId="249555974">
                    <pslz:zmPr id="{D8EF19EB-8CF4-4F73-9A7B-287410299E1F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673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9ABD8A1-E3C3-4E4F-05FB-3DA8B7072A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70428" y="861656"/>
                <a:ext cx="4569428" cy="25673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" name="Rectangle: Rounded Corners 4">
            <a:hlinkClick r:id="" action="ppaction://noaction"/>
            <a:extLst>
              <a:ext uri="{FF2B5EF4-FFF2-40B4-BE49-F238E27FC236}">
                <a16:creationId xmlns:a16="http://schemas.microsoft.com/office/drawing/2014/main" id="{9BE8A532-D50E-DA94-D295-049F963EE72D}"/>
              </a:ext>
            </a:extLst>
          </p:cNvPr>
          <p:cNvSpPr/>
          <p:nvPr/>
        </p:nvSpPr>
        <p:spPr>
          <a:xfrm>
            <a:off x="2275052" y="5517065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16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BAC66B-BB90-C7AE-79AF-C9AF2370DD98}"/>
              </a:ext>
            </a:extLst>
          </p:cNvPr>
          <p:cNvSpPr txBox="1"/>
          <p:nvPr/>
        </p:nvSpPr>
        <p:spPr>
          <a:xfrm>
            <a:off x="566888" y="1686615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A9B6E-929D-A92A-401A-617963E2C105}"/>
              </a:ext>
            </a:extLst>
          </p:cNvPr>
          <p:cNvSpPr txBox="1"/>
          <p:nvPr/>
        </p:nvSpPr>
        <p:spPr>
          <a:xfrm>
            <a:off x="566888" y="2563514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C9FCE8-8CB9-4BE5-1B06-2E6B1055F169}"/>
              </a:ext>
            </a:extLst>
          </p:cNvPr>
          <p:cNvSpPr txBox="1"/>
          <p:nvPr/>
        </p:nvSpPr>
        <p:spPr>
          <a:xfrm>
            <a:off x="636758" y="4253411"/>
            <a:ext cx="455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Find out how you can keep yourself and others safe</a:t>
            </a:r>
            <a:r>
              <a:rPr lang="en-GB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around inland water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B48441BE-87A6-81B0-D0C6-D569D6231B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5890808"/>
                  </p:ext>
                </p:extLst>
              </p:nvPr>
            </p:nvGraphicFramePr>
            <p:xfrm>
              <a:off x="6770428" y="3535982"/>
              <a:ext cx="4569427" cy="2570303"/>
            </p:xfrm>
            <a:graphic>
              <a:graphicData uri="http://schemas.microsoft.com/office/powerpoint/2016/slidezoom">
                <pslz:sldZm>
                  <pslz:sldZmObj sldId="261" cId="2923625619">
                    <pslz:zmPr id="{A47C16F3-4252-4734-8699-F37B2FC934F9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7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B48441BE-87A6-81B0-D0C6-D569D6231B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70428" y="3535982"/>
                <a:ext cx="4569427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9589BBAD-A492-5453-9508-D33C39DF74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1892059"/>
                  </p:ext>
                </p:extLst>
              </p:nvPr>
            </p:nvGraphicFramePr>
            <p:xfrm>
              <a:off x="6770428" y="-4524703"/>
              <a:ext cx="4569428" cy="2570303"/>
            </p:xfrm>
            <a:graphic>
              <a:graphicData uri="http://schemas.microsoft.com/office/powerpoint/2016/slidezoom">
                <pslz:sldZm>
                  <pslz:sldZmObj sldId="265" cId="2692977028">
                    <pslz:zmPr id="{F31228B5-D240-424E-88B9-A031C169550A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9589BBAD-A492-5453-9508-D33C39DF74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70428" y="-4524703"/>
                <a:ext cx="4569428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2483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F3B4A-DFB7-E7B2-7A9C-5A4A46934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1E912C6E-1CB7-A8F0-A38D-0769F54AC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3"/>
          <a:stretch>
            <a:fillRect/>
          </a:stretch>
        </p:blipFill>
        <p:spPr>
          <a:xfrm>
            <a:off x="-637313" y="0"/>
            <a:ext cx="6414655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627B4D2-1645-9A40-B4C8-ADA6CE651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48" y="0"/>
            <a:ext cx="6414656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E25E0C-4BC9-379E-6403-0D0A9A2C6C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6" b="676"/>
          <a:stretch>
            <a:fillRect/>
          </a:stretch>
        </p:blipFill>
        <p:spPr>
          <a:xfrm>
            <a:off x="12192000" y="0"/>
            <a:ext cx="6414655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34C2CB6-A6D4-40C4-090A-1CCF59770274}"/>
              </a:ext>
            </a:extLst>
          </p:cNvPr>
          <p:cNvSpPr/>
          <p:nvPr/>
        </p:nvSpPr>
        <p:spPr>
          <a:xfrm>
            <a:off x="-1" y="0"/>
            <a:ext cx="5777343" cy="68580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36899B0-F1DE-5336-2890-2E81E9CAD5E7}"/>
              </a:ext>
            </a:extLst>
          </p:cNvPr>
          <p:cNvSpPr/>
          <p:nvPr/>
        </p:nvSpPr>
        <p:spPr>
          <a:xfrm>
            <a:off x="4662917" y="2390775"/>
            <a:ext cx="2228850" cy="2076450"/>
          </a:xfrm>
          <a:prstGeom prst="ellipse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4DDA66-22B9-E672-9B3F-E528A57AC63E}"/>
              </a:ext>
            </a:extLst>
          </p:cNvPr>
          <p:cNvSpPr/>
          <p:nvPr/>
        </p:nvSpPr>
        <p:spPr>
          <a:xfrm rot="15982250">
            <a:off x="5084616" y="2757710"/>
            <a:ext cx="1385456" cy="134258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PHONE • </a:t>
            </a:r>
            <a:r>
              <a:rPr lang="en-US" sz="5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</a:t>
            </a:r>
            <a:r>
              <a:rPr lang="en-US" sz="5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• THROW •</a:t>
            </a:r>
          </a:p>
        </p:txBody>
      </p:sp>
      <p:pic>
        <p:nvPicPr>
          <p:cNvPr id="48" name="Graphic 47" descr="Life ring with solid fill">
            <a:extLst>
              <a:ext uri="{FF2B5EF4-FFF2-40B4-BE49-F238E27FC236}">
                <a16:creationId xmlns:a16="http://schemas.microsoft.com/office/drawing/2014/main" id="{F4133618-4208-565E-1586-600EF54B89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376585">
            <a:off x="5275154" y="2926821"/>
            <a:ext cx="1004357" cy="100435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D1F2E865-4047-455C-6AFC-271362BED12E}"/>
              </a:ext>
            </a:extLst>
          </p:cNvPr>
          <p:cNvSpPr/>
          <p:nvPr/>
        </p:nvSpPr>
        <p:spPr>
          <a:xfrm>
            <a:off x="541369" y="3519910"/>
            <a:ext cx="3992221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If you see someone in trouble in the water tell them to </a:t>
            </a:r>
            <a:r>
              <a:rPr lang="en-US" sz="2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stay calm </a:t>
            </a:r>
            <a:r>
              <a:rPr lang="en-US" sz="2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and </a:t>
            </a:r>
            <a:r>
              <a:rPr lang="en-US" sz="2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</a:t>
            </a:r>
            <a:r>
              <a:rPr lang="en-US" sz="2400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</a:t>
            </a:r>
            <a:endParaRPr lang="en-US" b="1">
              <a:solidFill>
                <a:srgbClr val="FE5739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4CA9A-BB0D-2A8A-1EEA-0C75278B3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960" y1="40794" x2="41960" y2="40794"/>
                        <a14:foregroundMark x1="50503" y1="31408" x2="50503" y2="31408"/>
                        <a14:foregroundMark x1="68090" y1="39350" x2="68090" y2="39350"/>
                        <a14:foregroundMark x1="25377" y1="14079" x2="25377" y2="14079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8884" y="685099"/>
            <a:ext cx="1466391" cy="1020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D05AB81-6C20-78B5-0712-0A1CD7768161}"/>
              </a:ext>
            </a:extLst>
          </p:cNvPr>
          <p:cNvSpPr txBox="1">
            <a:spLocks/>
          </p:cNvSpPr>
          <p:nvPr/>
        </p:nvSpPr>
        <p:spPr>
          <a:xfrm>
            <a:off x="-3039785" y="-435821"/>
            <a:ext cx="10070141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Float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E39C1-9E46-C026-3E27-397B4A7D147C}"/>
              </a:ext>
            </a:extLst>
          </p:cNvPr>
          <p:cNvSpPr txBox="1">
            <a:spLocks/>
          </p:cNvSpPr>
          <p:nvPr/>
        </p:nvSpPr>
        <p:spPr>
          <a:xfrm>
            <a:off x="477105" y="879628"/>
            <a:ext cx="3419173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887289-C28B-C169-5A71-E9E9521276E1}"/>
              </a:ext>
            </a:extLst>
          </p:cNvPr>
          <p:cNvSpPr/>
          <p:nvPr/>
        </p:nvSpPr>
        <p:spPr>
          <a:xfrm>
            <a:off x="548408" y="2108190"/>
            <a:ext cx="4049443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The person in the water may </a:t>
            </a:r>
            <a:r>
              <a:rPr lang="en-US" sz="2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panic</a:t>
            </a:r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due to shock or injury.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39C7F8-552E-14AC-E05E-6DF0BC0DD61C}"/>
              </a:ext>
            </a:extLst>
          </p:cNvPr>
          <p:cNvSpPr/>
          <p:nvPr/>
        </p:nvSpPr>
        <p:spPr>
          <a:xfrm>
            <a:off x="1429994" y="5465015"/>
            <a:ext cx="365809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Demonstrate how to float using hand gestures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47039F-C165-5777-256D-B581037638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2597" y1="26946" x2="52597" y2="26946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870" y="5312474"/>
            <a:ext cx="849124" cy="92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38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CEA2C-3255-2ADB-DBBB-0F6F07B93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A55133EB-6E9F-EC72-8102-D0B647AD5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3"/>
          <a:stretch>
            <a:fillRect/>
          </a:stretch>
        </p:blipFill>
        <p:spPr>
          <a:xfrm>
            <a:off x="5777334" y="0"/>
            <a:ext cx="6414655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05534C-55D9-9F36-2E3F-A0C0C5C47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5" y="0"/>
            <a:ext cx="6414656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381A424-A12E-0FD4-69CE-77AED5DDE7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6" b="676"/>
          <a:stretch>
            <a:fillRect/>
          </a:stretch>
        </p:blipFill>
        <p:spPr>
          <a:xfrm>
            <a:off x="18606647" y="0"/>
            <a:ext cx="6414655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8BF8026-C878-73EC-E715-D33BE3B70CEF}"/>
              </a:ext>
            </a:extLst>
          </p:cNvPr>
          <p:cNvSpPr/>
          <p:nvPr/>
        </p:nvSpPr>
        <p:spPr>
          <a:xfrm>
            <a:off x="-1" y="0"/>
            <a:ext cx="5777343" cy="68580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189BD00-EA2A-F284-ED71-CD5D142E9575}"/>
              </a:ext>
            </a:extLst>
          </p:cNvPr>
          <p:cNvSpPr/>
          <p:nvPr/>
        </p:nvSpPr>
        <p:spPr>
          <a:xfrm>
            <a:off x="4662917" y="2390775"/>
            <a:ext cx="2228850" cy="2076450"/>
          </a:xfrm>
          <a:prstGeom prst="ellipse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3543620-8712-5296-D4CE-42630079ACC6}"/>
              </a:ext>
            </a:extLst>
          </p:cNvPr>
          <p:cNvSpPr/>
          <p:nvPr/>
        </p:nvSpPr>
        <p:spPr>
          <a:xfrm rot="7608043">
            <a:off x="5084616" y="2757710"/>
            <a:ext cx="1385456" cy="134258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PHONE • FLOAT • </a:t>
            </a:r>
            <a:r>
              <a:rPr lang="en-US" sz="5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THROW</a:t>
            </a:r>
            <a:r>
              <a:rPr lang="en-US" sz="5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•</a:t>
            </a:r>
          </a:p>
        </p:txBody>
      </p:sp>
      <p:pic>
        <p:nvPicPr>
          <p:cNvPr id="48" name="Graphic 47" descr="Life ring with solid fill">
            <a:extLst>
              <a:ext uri="{FF2B5EF4-FFF2-40B4-BE49-F238E27FC236}">
                <a16:creationId xmlns:a16="http://schemas.microsoft.com/office/drawing/2014/main" id="{484292BA-E273-2C6B-A536-E0ABBEF7C4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232033">
            <a:off x="5275154" y="2926821"/>
            <a:ext cx="1004357" cy="100435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9190144-47C4-B2A2-7FDC-7EC11E72D86A}"/>
              </a:ext>
            </a:extLst>
          </p:cNvPr>
          <p:cNvSpPr/>
          <p:nvPr/>
        </p:nvSpPr>
        <p:spPr>
          <a:xfrm>
            <a:off x="515683" y="3192312"/>
            <a:ext cx="3356687" cy="163121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If someone is in trouble in the water use </a:t>
            </a:r>
            <a:r>
              <a:rPr lang="en-US" sz="20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rescue equipment </a:t>
            </a:r>
            <a:r>
              <a:rPr lang="en-US" sz="20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to help them </a:t>
            </a:r>
            <a:r>
              <a:rPr lang="en-US" sz="20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</a:t>
            </a:r>
            <a:r>
              <a:rPr lang="en-US" sz="20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until emergency services arrive.</a:t>
            </a:r>
            <a:endParaRPr lang="en-US" sz="1600" b="1">
              <a:solidFill>
                <a:srgbClr val="FE5739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09987-4E62-08F1-9E75-9A2FD6CC8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3" b="89974" l="9763" r="92612">
                        <a14:foregroundMark x1="92612" y1="32190" x2="92612" y2="32190"/>
                        <a14:foregroundMark x1="36412" y1="63588" x2="36412" y2="63588"/>
                        <a14:foregroundMark x1="20580" y1="28496" x2="20580" y2="28496"/>
                        <a14:foregroundMark x1="56728" y1="86807" x2="56728" y2="86807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5290" y="384186"/>
            <a:ext cx="1340012" cy="13400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7BED683-F8FC-F267-16F1-59797E932771}"/>
              </a:ext>
            </a:extLst>
          </p:cNvPr>
          <p:cNvSpPr txBox="1">
            <a:spLocks/>
          </p:cNvSpPr>
          <p:nvPr/>
        </p:nvSpPr>
        <p:spPr>
          <a:xfrm>
            <a:off x="-2795849" y="-499806"/>
            <a:ext cx="10070141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Throw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B8D31F-30A4-D514-AAAD-61B22BC2E487}"/>
              </a:ext>
            </a:extLst>
          </p:cNvPr>
          <p:cNvSpPr/>
          <p:nvPr/>
        </p:nvSpPr>
        <p:spPr>
          <a:xfrm>
            <a:off x="528842" y="1931394"/>
            <a:ext cx="4134068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Floatation devices can be found around highly populated areas of water. </a:t>
            </a:r>
            <a:endParaRPr lang="en-US" sz="1600">
              <a:solidFill>
                <a:srgbClr val="FE5739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AEC2B2-571D-F7D9-8996-AAFC86A21C62}"/>
              </a:ext>
            </a:extLst>
          </p:cNvPr>
          <p:cNvSpPr/>
          <p:nvPr/>
        </p:nvSpPr>
        <p:spPr>
          <a:xfrm>
            <a:off x="474141" y="5883399"/>
            <a:ext cx="4826955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Rescue equipment can be anything that floats, even something like a football.</a:t>
            </a:r>
            <a:endParaRPr lang="en-US" sz="1200">
              <a:solidFill>
                <a:srgbClr val="FE5739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ECACB-EE5A-A9F1-5556-49A279CBA994}"/>
              </a:ext>
            </a:extLst>
          </p:cNvPr>
          <p:cNvSpPr/>
          <p:nvPr/>
        </p:nvSpPr>
        <p:spPr>
          <a:xfrm>
            <a:off x="515683" y="5054361"/>
            <a:ext cx="4210483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600">
                <a:hlinkClick r:id="rId9"/>
              </a:rPr>
              <a:t>RLSS UK: How to perform a Throwing Rescue | Videos &amp; Movies on Vimeo</a:t>
            </a:r>
            <a:endParaRPr lang="en-US" sz="1200">
              <a:solidFill>
                <a:srgbClr val="FE5739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9" name="Graphic 8" descr="Back outline">
            <a:extLst>
              <a:ext uri="{FF2B5EF4-FFF2-40B4-BE49-F238E27FC236}">
                <a16:creationId xmlns:a16="http://schemas.microsoft.com/office/drawing/2014/main" id="{783B35D6-E0AC-E3F5-D49D-512A427EA3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3322720" y="4214176"/>
            <a:ext cx="770630" cy="7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64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5C9B0F-8945-45DC-CF35-A68B0DDEA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69F33C15-824A-5CDB-3935-80F5D99679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2318" y="1078620"/>
            <a:ext cx="5180029" cy="5180029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04C366-F04D-B9C8-E393-F3617008237D}"/>
              </a:ext>
            </a:extLst>
          </p:cNvPr>
          <p:cNvSpPr txBox="1"/>
          <p:nvPr/>
        </p:nvSpPr>
        <p:spPr>
          <a:xfrm>
            <a:off x="426866" y="182304"/>
            <a:ext cx="6029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Re-cap</a:t>
            </a: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99D5F375-83F4-2375-ADB1-CCD2423D01EF}"/>
              </a:ext>
            </a:extLst>
          </p:cNvPr>
          <p:cNvSpPr/>
          <p:nvPr/>
        </p:nvSpPr>
        <p:spPr>
          <a:xfrm>
            <a:off x="911529" y="1698170"/>
            <a:ext cx="2802577" cy="4417621"/>
          </a:xfrm>
          <a:custGeom>
            <a:avLst/>
            <a:gdLst>
              <a:gd name="csX0" fmla="*/ 467106 w 2802577"/>
              <a:gd name="csY0" fmla="*/ 0 h 4417621"/>
              <a:gd name="csX1" fmla="*/ 2335471 w 2802577"/>
              <a:gd name="csY1" fmla="*/ 0 h 4417621"/>
              <a:gd name="csX2" fmla="*/ 2802577 w 2802577"/>
              <a:gd name="csY2" fmla="*/ 467106 h 4417621"/>
              <a:gd name="csX3" fmla="*/ 2802577 w 2802577"/>
              <a:gd name="csY3" fmla="*/ 1306287 h 4417621"/>
              <a:gd name="csX4" fmla="*/ 2719450 w 2802577"/>
              <a:gd name="csY4" fmla="*/ 1306287 h 4417621"/>
              <a:gd name="csX5" fmla="*/ 2719450 w 2802577"/>
              <a:gd name="csY5" fmla="*/ 522525 h 4417621"/>
              <a:gd name="csX6" fmla="*/ 2280054 w 2802577"/>
              <a:gd name="csY6" fmla="*/ 83129 h 4417621"/>
              <a:gd name="csX7" fmla="*/ 522524 w 2802577"/>
              <a:gd name="csY7" fmla="*/ 83129 h 4417621"/>
              <a:gd name="csX8" fmla="*/ 83128 w 2802577"/>
              <a:gd name="csY8" fmla="*/ 522525 h 4417621"/>
              <a:gd name="csX9" fmla="*/ 83128 w 2802577"/>
              <a:gd name="csY9" fmla="*/ 3895099 h 4417621"/>
              <a:gd name="csX10" fmla="*/ 522524 w 2802577"/>
              <a:gd name="csY10" fmla="*/ 4334495 h 4417621"/>
              <a:gd name="csX11" fmla="*/ 2280054 w 2802577"/>
              <a:gd name="csY11" fmla="*/ 4334495 h 4417621"/>
              <a:gd name="csX12" fmla="*/ 2719450 w 2802577"/>
              <a:gd name="csY12" fmla="*/ 3895099 h 4417621"/>
              <a:gd name="csX13" fmla="*/ 2719450 w 2802577"/>
              <a:gd name="csY13" fmla="*/ 3158838 h 4417621"/>
              <a:gd name="csX14" fmla="*/ 2802577 w 2802577"/>
              <a:gd name="csY14" fmla="*/ 3158838 h 4417621"/>
              <a:gd name="csX15" fmla="*/ 2802577 w 2802577"/>
              <a:gd name="csY15" fmla="*/ 3950515 h 4417621"/>
              <a:gd name="csX16" fmla="*/ 2335471 w 2802577"/>
              <a:gd name="csY16" fmla="*/ 4417621 h 4417621"/>
              <a:gd name="csX17" fmla="*/ 467106 w 2802577"/>
              <a:gd name="csY17" fmla="*/ 4417621 h 4417621"/>
              <a:gd name="csX18" fmla="*/ 0 w 2802577"/>
              <a:gd name="csY18" fmla="*/ 3950515 h 4417621"/>
              <a:gd name="csX19" fmla="*/ 0 w 2802577"/>
              <a:gd name="csY19" fmla="*/ 467106 h 4417621"/>
              <a:gd name="csX20" fmla="*/ 467106 w 2802577"/>
              <a:gd name="csY20" fmla="*/ 0 h 44176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2802577" h="4417621">
                <a:moveTo>
                  <a:pt x="467106" y="0"/>
                </a:moveTo>
                <a:lnTo>
                  <a:pt x="2335471" y="0"/>
                </a:lnTo>
                <a:cubicBezTo>
                  <a:pt x="2593447" y="0"/>
                  <a:pt x="2802577" y="209130"/>
                  <a:pt x="2802577" y="467106"/>
                </a:cubicBezTo>
                <a:lnTo>
                  <a:pt x="2802577" y="1306287"/>
                </a:lnTo>
                <a:lnTo>
                  <a:pt x="2719450" y="1306287"/>
                </a:lnTo>
                <a:lnTo>
                  <a:pt x="2719450" y="522525"/>
                </a:lnTo>
                <a:cubicBezTo>
                  <a:pt x="2719450" y="279853"/>
                  <a:pt x="2522726" y="83129"/>
                  <a:pt x="2280054" y="83129"/>
                </a:cubicBezTo>
                <a:lnTo>
                  <a:pt x="522524" y="83129"/>
                </a:lnTo>
                <a:cubicBezTo>
                  <a:pt x="279852" y="83129"/>
                  <a:pt x="83128" y="279853"/>
                  <a:pt x="83128" y="522525"/>
                </a:cubicBezTo>
                <a:lnTo>
                  <a:pt x="83128" y="3895099"/>
                </a:lnTo>
                <a:cubicBezTo>
                  <a:pt x="83128" y="4137771"/>
                  <a:pt x="279852" y="4334495"/>
                  <a:pt x="522524" y="4334495"/>
                </a:cubicBezTo>
                <a:lnTo>
                  <a:pt x="2280054" y="4334495"/>
                </a:lnTo>
                <a:cubicBezTo>
                  <a:pt x="2522726" y="4334495"/>
                  <a:pt x="2719450" y="4137771"/>
                  <a:pt x="2719450" y="3895099"/>
                </a:cubicBezTo>
                <a:lnTo>
                  <a:pt x="2719450" y="3158838"/>
                </a:lnTo>
                <a:lnTo>
                  <a:pt x="2802577" y="3158838"/>
                </a:lnTo>
                <a:lnTo>
                  <a:pt x="2802577" y="3950515"/>
                </a:lnTo>
                <a:cubicBezTo>
                  <a:pt x="2802577" y="4208491"/>
                  <a:pt x="2593447" y="4417621"/>
                  <a:pt x="2335471" y="4417621"/>
                </a:cubicBezTo>
                <a:lnTo>
                  <a:pt x="467106" y="4417621"/>
                </a:lnTo>
                <a:cubicBezTo>
                  <a:pt x="209130" y="4417621"/>
                  <a:pt x="0" y="4208491"/>
                  <a:pt x="0" y="3950515"/>
                </a:cubicBezTo>
                <a:lnTo>
                  <a:pt x="0" y="467106"/>
                </a:lnTo>
                <a:cubicBezTo>
                  <a:pt x="0" y="209130"/>
                  <a:pt x="209130" y="0"/>
                  <a:pt x="46710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952910F-39EC-F33A-AAA1-7246354E7397}"/>
              </a:ext>
            </a:extLst>
          </p:cNvPr>
          <p:cNvGrpSpPr/>
          <p:nvPr/>
        </p:nvGrpSpPr>
        <p:grpSpPr>
          <a:xfrm>
            <a:off x="4689846" y="1698168"/>
            <a:ext cx="6518021" cy="4417622"/>
            <a:chOff x="4689846" y="1698168"/>
            <a:chExt cx="6518021" cy="4417622"/>
          </a:xfrm>
        </p:grpSpPr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B7A7D5B7-A667-4894-C274-6B53BFA319FA}"/>
                </a:ext>
              </a:extLst>
            </p:cNvPr>
            <p:cNvSpPr/>
            <p:nvPr/>
          </p:nvSpPr>
          <p:spPr>
            <a:xfrm>
              <a:off x="4689846" y="169816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FAF8141A-0069-E1BA-AC4D-EAE196FA6D30}"/>
                </a:ext>
              </a:extLst>
            </p:cNvPr>
            <p:cNvSpPr/>
            <p:nvPr/>
          </p:nvSpPr>
          <p:spPr>
            <a:xfrm rot="10800000">
              <a:off x="4710657" y="484512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1E6D3BB9-F3B6-176F-9061-673F735EA5A4}"/>
                </a:ext>
              </a:extLst>
            </p:cNvPr>
            <p:cNvSpPr/>
            <p:nvPr/>
          </p:nvSpPr>
          <p:spPr>
            <a:xfrm rot="10800000">
              <a:off x="8405290" y="1698169"/>
              <a:ext cx="2802577" cy="4417621"/>
            </a:xfrm>
            <a:custGeom>
              <a:avLst/>
              <a:gdLst>
                <a:gd name="csX0" fmla="*/ 467106 w 2802577"/>
                <a:gd name="csY0" fmla="*/ 0 h 4417621"/>
                <a:gd name="csX1" fmla="*/ 2335471 w 2802577"/>
                <a:gd name="csY1" fmla="*/ 0 h 4417621"/>
                <a:gd name="csX2" fmla="*/ 2802577 w 2802577"/>
                <a:gd name="csY2" fmla="*/ 467106 h 4417621"/>
                <a:gd name="csX3" fmla="*/ 2802577 w 2802577"/>
                <a:gd name="csY3" fmla="*/ 1306287 h 4417621"/>
                <a:gd name="csX4" fmla="*/ 2719450 w 2802577"/>
                <a:gd name="csY4" fmla="*/ 1306287 h 4417621"/>
                <a:gd name="csX5" fmla="*/ 2719450 w 2802577"/>
                <a:gd name="csY5" fmla="*/ 522525 h 4417621"/>
                <a:gd name="csX6" fmla="*/ 2280054 w 2802577"/>
                <a:gd name="csY6" fmla="*/ 83129 h 4417621"/>
                <a:gd name="csX7" fmla="*/ 522524 w 2802577"/>
                <a:gd name="csY7" fmla="*/ 83129 h 4417621"/>
                <a:gd name="csX8" fmla="*/ 83128 w 2802577"/>
                <a:gd name="csY8" fmla="*/ 522525 h 4417621"/>
                <a:gd name="csX9" fmla="*/ 83128 w 2802577"/>
                <a:gd name="csY9" fmla="*/ 3895099 h 4417621"/>
                <a:gd name="csX10" fmla="*/ 522524 w 2802577"/>
                <a:gd name="csY10" fmla="*/ 4334495 h 4417621"/>
                <a:gd name="csX11" fmla="*/ 2280054 w 2802577"/>
                <a:gd name="csY11" fmla="*/ 4334495 h 4417621"/>
                <a:gd name="csX12" fmla="*/ 2719450 w 2802577"/>
                <a:gd name="csY12" fmla="*/ 3895099 h 4417621"/>
                <a:gd name="csX13" fmla="*/ 2719450 w 2802577"/>
                <a:gd name="csY13" fmla="*/ 3158838 h 4417621"/>
                <a:gd name="csX14" fmla="*/ 2802577 w 2802577"/>
                <a:gd name="csY14" fmla="*/ 3158838 h 4417621"/>
                <a:gd name="csX15" fmla="*/ 2802577 w 2802577"/>
                <a:gd name="csY15" fmla="*/ 3950515 h 4417621"/>
                <a:gd name="csX16" fmla="*/ 2335471 w 2802577"/>
                <a:gd name="csY16" fmla="*/ 4417621 h 4417621"/>
                <a:gd name="csX17" fmla="*/ 467106 w 2802577"/>
                <a:gd name="csY17" fmla="*/ 4417621 h 4417621"/>
                <a:gd name="csX18" fmla="*/ 0 w 2802577"/>
                <a:gd name="csY18" fmla="*/ 3950515 h 4417621"/>
                <a:gd name="csX19" fmla="*/ 0 w 2802577"/>
                <a:gd name="csY19" fmla="*/ 467106 h 4417621"/>
                <a:gd name="csX20" fmla="*/ 467106 w 2802577"/>
                <a:gd name="csY20" fmla="*/ 0 h 44176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2802577" h="4417621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306287"/>
                  </a:lnTo>
                  <a:lnTo>
                    <a:pt x="2719450" y="1306287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3895099"/>
                  </a:lnTo>
                  <a:cubicBezTo>
                    <a:pt x="83128" y="4137771"/>
                    <a:pt x="279852" y="4334495"/>
                    <a:pt x="522524" y="4334495"/>
                  </a:cubicBezTo>
                  <a:lnTo>
                    <a:pt x="2280054" y="4334495"/>
                  </a:lnTo>
                  <a:cubicBezTo>
                    <a:pt x="2522726" y="4334495"/>
                    <a:pt x="2719450" y="4137771"/>
                    <a:pt x="2719450" y="3895099"/>
                  </a:cubicBezTo>
                  <a:lnTo>
                    <a:pt x="2719450" y="3158838"/>
                  </a:lnTo>
                  <a:lnTo>
                    <a:pt x="2802577" y="3158838"/>
                  </a:lnTo>
                  <a:lnTo>
                    <a:pt x="2802577" y="3950515"/>
                  </a:lnTo>
                  <a:cubicBezTo>
                    <a:pt x="2802577" y="4208491"/>
                    <a:pt x="2593447" y="4417621"/>
                    <a:pt x="2335471" y="4417621"/>
                  </a:cubicBezTo>
                  <a:lnTo>
                    <a:pt x="467106" y="4417621"/>
                  </a:lnTo>
                  <a:cubicBezTo>
                    <a:pt x="209130" y="4417621"/>
                    <a:pt x="0" y="4208491"/>
                    <a:pt x="0" y="3950515"/>
                  </a:cubicBez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DC404A5-A821-E9D9-2FBD-F4E5E4A622E4}"/>
              </a:ext>
            </a:extLst>
          </p:cNvPr>
          <p:cNvSpPr txBox="1"/>
          <p:nvPr/>
        </p:nvSpPr>
        <p:spPr>
          <a:xfrm>
            <a:off x="1134267" y="3168842"/>
            <a:ext cx="23418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Name a part of the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water safety code</a:t>
            </a:r>
          </a:p>
        </p:txBody>
      </p: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8DFEC3D9-AEA6-04DB-680A-6D12406F7E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995" y="2669401"/>
            <a:ext cx="914400" cy="914400"/>
          </a:xfrm>
          <a:prstGeom prst="rect">
            <a:avLst/>
          </a:prstGeom>
        </p:spPr>
      </p:pic>
      <p:pic>
        <p:nvPicPr>
          <p:cNvPr id="40" name="Graphic 39" descr="Water with solid fill">
            <a:extLst>
              <a:ext uri="{FF2B5EF4-FFF2-40B4-BE49-F238E27FC236}">
                <a16:creationId xmlns:a16="http://schemas.microsoft.com/office/drawing/2014/main" id="{D34D887C-2300-1604-9569-AA9E44DFCE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60645">
            <a:off x="4379561" y="4294048"/>
            <a:ext cx="790732" cy="790732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68BE6632-FFFC-4A1F-3AA5-F8D89C055C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9992" y="2669401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1CBC76A-701F-1204-0CD1-B5519958C5DD}"/>
              </a:ext>
            </a:extLst>
          </p:cNvPr>
          <p:cNvSpPr txBox="1"/>
          <p:nvPr/>
        </p:nvSpPr>
        <p:spPr>
          <a:xfrm>
            <a:off x="8697595" y="3220840"/>
            <a:ext cx="23430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happens to your body during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cold water shock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pic>
        <p:nvPicPr>
          <p:cNvPr id="48" name="Graphic 47" descr="Water with solid fill">
            <a:extLst>
              <a:ext uri="{FF2B5EF4-FFF2-40B4-BE49-F238E27FC236}">
                <a16:creationId xmlns:a16="http://schemas.microsoft.com/office/drawing/2014/main" id="{B63BA4C9-6945-59B0-393E-306CCA4D29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6312" y="3510670"/>
            <a:ext cx="523872" cy="523872"/>
          </a:xfrm>
          <a:prstGeom prst="rect">
            <a:avLst/>
          </a:prstGeom>
        </p:spPr>
      </p:pic>
      <p:pic>
        <p:nvPicPr>
          <p:cNvPr id="49" name="Graphic 48" descr="Water with solid fill">
            <a:extLst>
              <a:ext uri="{FF2B5EF4-FFF2-40B4-BE49-F238E27FC236}">
                <a16:creationId xmlns:a16="http://schemas.microsoft.com/office/drawing/2014/main" id="{87D35121-E648-8F85-A7E3-095BE142BE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3087" y="3452994"/>
            <a:ext cx="523872" cy="523872"/>
          </a:xfrm>
          <a:prstGeom prst="rect">
            <a:avLst/>
          </a:prstGeom>
        </p:spPr>
      </p:pic>
      <p:pic>
        <p:nvPicPr>
          <p:cNvPr id="50" name="Graphic 49" descr="Water with solid fill">
            <a:extLst>
              <a:ext uri="{FF2B5EF4-FFF2-40B4-BE49-F238E27FC236}">
                <a16:creationId xmlns:a16="http://schemas.microsoft.com/office/drawing/2014/main" id="{231E78C1-7E13-FB9A-6B10-7536CCF700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60645">
            <a:off x="8068851" y="4273998"/>
            <a:ext cx="790732" cy="790732"/>
          </a:xfrm>
          <a:prstGeom prst="rect">
            <a:avLst/>
          </a:prstGeom>
        </p:spPr>
      </p:pic>
      <p:pic>
        <p:nvPicPr>
          <p:cNvPr id="5" name="Graphic 4" descr="Wave with solid fill">
            <a:extLst>
              <a:ext uri="{FF2B5EF4-FFF2-40B4-BE49-F238E27FC236}">
                <a16:creationId xmlns:a16="http://schemas.microsoft.com/office/drawing/2014/main" id="{B87CDCE5-6B3A-0805-9B48-05ADA77991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7687" y="2223365"/>
            <a:ext cx="834685" cy="834685"/>
          </a:xfrm>
          <a:prstGeom prst="rect">
            <a:avLst/>
          </a:prstGeom>
        </p:spPr>
      </p:pic>
      <p:pic>
        <p:nvPicPr>
          <p:cNvPr id="7" name="Graphic 6" descr="Low temperature with solid fill">
            <a:extLst>
              <a:ext uri="{FF2B5EF4-FFF2-40B4-BE49-F238E27FC236}">
                <a16:creationId xmlns:a16="http://schemas.microsoft.com/office/drawing/2014/main" id="{63032845-9F7A-3A2C-8964-4288FA2EA4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1413" y="2207721"/>
            <a:ext cx="850329" cy="850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1A2A04-228E-EC90-5843-D6BC8157CE19}"/>
              </a:ext>
            </a:extLst>
          </p:cNvPr>
          <p:cNvSpPr txBox="1"/>
          <p:nvPr/>
        </p:nvSpPr>
        <p:spPr>
          <a:xfrm>
            <a:off x="5026451" y="3220840"/>
            <a:ext cx="23033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should you be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aware of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around inland water?</a:t>
            </a:r>
          </a:p>
        </p:txBody>
      </p:sp>
      <p:pic>
        <p:nvPicPr>
          <p:cNvPr id="8" name="Graphic 7" descr="Eye with solid fill">
            <a:extLst>
              <a:ext uri="{FF2B5EF4-FFF2-40B4-BE49-F238E27FC236}">
                <a16:creationId xmlns:a16="http://schemas.microsoft.com/office/drawing/2014/main" id="{B7693ABF-489F-860E-A654-D5D76C8ABF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17969" y="2180435"/>
            <a:ext cx="914400" cy="914400"/>
          </a:xfrm>
          <a:prstGeom prst="rect">
            <a:avLst/>
          </a:prstGeom>
        </p:spPr>
      </p:pic>
      <p:pic>
        <p:nvPicPr>
          <p:cNvPr id="9" name="Graphic 8" descr="Hom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1A10AB32-CCE9-4D40-1727-750A2D4319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27743" y="178881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68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C6C1684C-9662-E01E-5E77-D437C1523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697" y="-326550"/>
            <a:ext cx="13210822" cy="8808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2F1626-F6B9-6BD6-4906-1A2A998A4CD6}"/>
              </a:ext>
            </a:extLst>
          </p:cNvPr>
          <p:cNvSpPr txBox="1"/>
          <p:nvPr/>
        </p:nvSpPr>
        <p:spPr>
          <a:xfrm>
            <a:off x="9305925" y="-525303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E9A23D-EAC4-7DB5-4DFC-9AA031061B81}"/>
              </a:ext>
            </a:extLst>
          </p:cNvPr>
          <p:cNvSpPr txBox="1"/>
          <p:nvPr/>
        </p:nvSpPr>
        <p:spPr>
          <a:xfrm>
            <a:off x="747889" y="3429000"/>
            <a:ext cx="4257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‘FEEL’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ADE1F-6D74-F9AF-DAF2-D24B65C8A085}"/>
              </a:ext>
            </a:extLst>
          </p:cNvPr>
          <p:cNvSpPr txBox="1"/>
          <p:nvPr/>
        </p:nvSpPr>
        <p:spPr>
          <a:xfrm>
            <a:off x="747889" y="5113623"/>
            <a:ext cx="3406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Let’s talk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about how situations make you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FEEL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and what you can do</a:t>
            </a:r>
          </a:p>
        </p:txBody>
      </p:sp>
      <p:pic>
        <p:nvPicPr>
          <p:cNvPr id="10" name="Graphic 9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45FEE8C7-E81F-69D0-F450-F4ABCE6E99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454" y="2600996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625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975983-19C3-7743-4822-D8B87E3BC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80D999-002B-8098-CDD0-AA435706A5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376" y="1975570"/>
            <a:ext cx="4588824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want you to come away from today’s session…</a:t>
            </a:r>
            <a:endParaRPr lang="en-GB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135D7B26-E32D-E710-7C99-B425C4B1CCBF}"/>
              </a:ext>
            </a:extLst>
          </p:cNvPr>
          <p:cNvSpPr txBox="1">
            <a:spLocks/>
          </p:cNvSpPr>
          <p:nvPr/>
        </p:nvSpPr>
        <p:spPr>
          <a:xfrm>
            <a:off x="7975703" y="2967335"/>
            <a:ext cx="3187597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Understanding how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consequences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affect you and others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EEA149-150A-06CC-ECB5-DF72BF1634CC}"/>
              </a:ext>
            </a:extLst>
          </p:cNvPr>
          <p:cNvCxnSpPr>
            <a:cxnSpLocks/>
          </p:cNvCxnSpPr>
          <p:nvPr/>
        </p:nvCxnSpPr>
        <p:spPr>
          <a:xfrm>
            <a:off x="551045" y="2316072"/>
            <a:ext cx="0" cy="185456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9001A70-432C-CE4C-F63F-CAC3296E393C}"/>
              </a:ext>
            </a:extLst>
          </p:cNvPr>
          <p:cNvSpPr/>
          <p:nvPr/>
        </p:nvSpPr>
        <p:spPr>
          <a:xfrm>
            <a:off x="6247655" y="8597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F653035C-14B1-E510-4362-0B8BD875F24E}"/>
              </a:ext>
            </a:extLst>
          </p:cNvPr>
          <p:cNvSpPr/>
          <p:nvPr/>
        </p:nvSpPr>
        <p:spPr>
          <a:xfrm rot="10083696">
            <a:off x="6243505" y="8454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0CB64B-EBE6-53D3-6B6F-38F7669A0671}"/>
              </a:ext>
            </a:extLst>
          </p:cNvPr>
          <p:cNvSpPr txBox="1"/>
          <p:nvPr/>
        </p:nvSpPr>
        <p:spPr>
          <a:xfrm>
            <a:off x="7920019" y="1231320"/>
            <a:ext cx="333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Knowing what a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risk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is and identifying risky situations 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6030268-A728-359D-A33E-D3158F49B982}"/>
              </a:ext>
            </a:extLst>
          </p:cNvPr>
          <p:cNvSpPr/>
          <p:nvPr/>
        </p:nvSpPr>
        <p:spPr>
          <a:xfrm>
            <a:off x="6247656" y="2781224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BCBB1EAE-9CBF-B125-AE10-B581D96B1B57}"/>
              </a:ext>
            </a:extLst>
          </p:cNvPr>
          <p:cNvSpPr/>
          <p:nvPr/>
        </p:nvSpPr>
        <p:spPr>
          <a:xfrm rot="1613137">
            <a:off x="6243506" y="2766875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CFF0C62-EF6B-267A-89E9-9AFFB642FD9A}"/>
              </a:ext>
            </a:extLst>
          </p:cNvPr>
          <p:cNvSpPr/>
          <p:nvPr/>
        </p:nvSpPr>
        <p:spPr>
          <a:xfrm>
            <a:off x="6247656" y="46436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42B1B280-7ACE-2DC7-1A77-C8DA7C3F4E76}"/>
              </a:ext>
            </a:extLst>
          </p:cNvPr>
          <p:cNvSpPr/>
          <p:nvPr/>
        </p:nvSpPr>
        <p:spPr>
          <a:xfrm rot="11179502">
            <a:off x="6243506" y="46293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809750CE-1354-B67B-C7C2-D606C6C1CD88}"/>
              </a:ext>
            </a:extLst>
          </p:cNvPr>
          <p:cNvSpPr txBox="1">
            <a:spLocks/>
          </p:cNvSpPr>
          <p:nvPr/>
        </p:nvSpPr>
        <p:spPr>
          <a:xfrm>
            <a:off x="7943339" y="4868396"/>
            <a:ext cx="3310941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Understanding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‘FEEL’ strategy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to keep yourself and others’ safe</a:t>
            </a: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72DD4CC-47DD-BBD5-4B54-5A38C21FB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1" y="281653"/>
            <a:ext cx="2066592" cy="622944"/>
          </a:xfrm>
          <a:prstGeom prst="rect">
            <a:avLst/>
          </a:prstGeom>
        </p:spPr>
      </p:pic>
      <p:pic>
        <p:nvPicPr>
          <p:cNvPr id="7" name="Graphic 6" descr="Target with solid fill">
            <a:extLst>
              <a:ext uri="{FF2B5EF4-FFF2-40B4-BE49-F238E27FC236}">
                <a16:creationId xmlns:a16="http://schemas.microsoft.com/office/drawing/2014/main" id="{3E28810A-FE2E-119B-531F-E217EA6805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1098489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489AD6-4AE8-093B-7020-4310AE4167C0}"/>
              </a:ext>
            </a:extLst>
          </p:cNvPr>
          <p:cNvSpPr/>
          <p:nvPr/>
        </p:nvSpPr>
        <p:spPr>
          <a:xfrm>
            <a:off x="0" y="2249193"/>
            <a:ext cx="527710" cy="1989432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1" name="Graphic 10" descr="Target with solid fill">
            <a:extLst>
              <a:ext uri="{FF2B5EF4-FFF2-40B4-BE49-F238E27FC236}">
                <a16:creationId xmlns:a16="http://schemas.microsoft.com/office/drawing/2014/main" id="{15057808-2124-5479-78AF-672367A3A7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3018730"/>
            <a:ext cx="914400" cy="914400"/>
          </a:xfrm>
          <a:prstGeom prst="rect">
            <a:avLst/>
          </a:prstGeom>
        </p:spPr>
      </p:pic>
      <p:pic>
        <p:nvPicPr>
          <p:cNvPr id="12" name="Graphic 11" descr="Target with solid fill">
            <a:extLst>
              <a:ext uri="{FF2B5EF4-FFF2-40B4-BE49-F238E27FC236}">
                <a16:creationId xmlns:a16="http://schemas.microsoft.com/office/drawing/2014/main" id="{9DD762CD-96B2-935E-70CB-5715A5E650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5988" y="48811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 animBg="1"/>
      <p:bldP spid="43" grpId="0" animBg="1"/>
      <p:bldP spid="4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989A64C-A311-72BE-CAE1-5B299801F19D}"/>
              </a:ext>
            </a:extLst>
          </p:cNvPr>
          <p:cNvGrpSpPr/>
          <p:nvPr/>
        </p:nvGrpSpPr>
        <p:grpSpPr>
          <a:xfrm>
            <a:off x="1858244" y="2148109"/>
            <a:ext cx="8262554" cy="3016173"/>
            <a:chOff x="1837462" y="1794818"/>
            <a:chExt cx="8262554" cy="41240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30C8F90-2A00-2056-F4A4-9937E1A88603}"/>
                </a:ext>
              </a:extLst>
            </p:cNvPr>
            <p:cNvSpPr/>
            <p:nvPr/>
          </p:nvSpPr>
          <p:spPr>
            <a:xfrm>
              <a:off x="1837462" y="1794818"/>
              <a:ext cx="8262554" cy="412406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7A508C-F366-0234-AA1D-3A9C42EBC550}"/>
                </a:ext>
              </a:extLst>
            </p:cNvPr>
            <p:cNvSpPr txBox="1"/>
            <p:nvPr/>
          </p:nvSpPr>
          <p:spPr>
            <a:xfrm>
              <a:off x="2879337" y="3454339"/>
              <a:ext cx="6891570" cy="186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Noun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A situation involving exposure to danger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1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50000"/>
                    </a:srgb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“standing close to the bonfire was too much of a risk”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pic>
          <p:nvPicPr>
            <p:cNvPr id="15" name="Graphic 14" descr="Magnifying glass with solid fill">
              <a:extLst>
                <a:ext uri="{FF2B5EF4-FFF2-40B4-BE49-F238E27FC236}">
                  <a16:creationId xmlns:a16="http://schemas.microsoft.com/office/drawing/2014/main" id="{E2957BA9-171C-720F-C683-CA1AAEADE7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148253" y="4202486"/>
              <a:ext cx="595372" cy="73649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381E2C1-3724-EE17-C003-03914C03DEB9}"/>
              </a:ext>
            </a:extLst>
          </p:cNvPr>
          <p:cNvSpPr/>
          <p:nvPr/>
        </p:nvSpPr>
        <p:spPr>
          <a:xfrm>
            <a:off x="1198605" y="0"/>
            <a:ext cx="9662984" cy="2174789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C4C303-61CE-454C-42AB-3840D86438DF}"/>
              </a:ext>
            </a:extLst>
          </p:cNvPr>
          <p:cNvSpPr/>
          <p:nvPr/>
        </p:nvSpPr>
        <p:spPr>
          <a:xfrm>
            <a:off x="1586820" y="1539540"/>
            <a:ext cx="8805402" cy="15476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7" name="Graphic 6" descr="Magnifying glass with solid fill">
            <a:extLst>
              <a:ext uri="{FF2B5EF4-FFF2-40B4-BE49-F238E27FC236}">
                <a16:creationId xmlns:a16="http://schemas.microsoft.com/office/drawing/2014/main" id="{EB1EBBDE-E83A-880B-7639-BD01A7AD4F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1341" y="1690909"/>
            <a:ext cx="1162687" cy="1162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56104E-D2C3-3D5E-2730-14039D4706F8}"/>
              </a:ext>
            </a:extLst>
          </p:cNvPr>
          <p:cNvSpPr txBox="1"/>
          <p:nvPr/>
        </p:nvSpPr>
        <p:spPr>
          <a:xfrm>
            <a:off x="3371461" y="2076468"/>
            <a:ext cx="610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What is a risk?</a:t>
            </a:r>
          </a:p>
        </p:txBody>
      </p:sp>
      <p:pic>
        <p:nvPicPr>
          <p:cNvPr id="19" name="Picture 18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32879CE3-BD17-7FE0-6243-DD244D054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1" y="281653"/>
            <a:ext cx="2066592" cy="622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9F53DF-4782-77B4-9F23-0816DB05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605" y="5323307"/>
            <a:ext cx="10172699" cy="1325563"/>
          </a:xfrm>
        </p:spPr>
        <p:txBody>
          <a:bodyPr>
            <a:norm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Think of a risky situation. What makes it risky?</a:t>
            </a:r>
          </a:p>
        </p:txBody>
      </p:sp>
      <p:pic>
        <p:nvPicPr>
          <p:cNvPr id="6" name="Graphic 5" descr="Thought bubble with solid fill">
            <a:extLst>
              <a:ext uri="{FF2B5EF4-FFF2-40B4-BE49-F238E27FC236}">
                <a16:creationId xmlns:a16="http://schemas.microsoft.com/office/drawing/2014/main" id="{EF97CFF3-C3B7-E321-F61F-F715902822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686443" y="5583363"/>
            <a:ext cx="805450" cy="8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5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A63586-F743-5BDE-E373-B86631508D84}"/>
              </a:ext>
            </a:extLst>
          </p:cNvPr>
          <p:cNvSpPr/>
          <p:nvPr/>
        </p:nvSpPr>
        <p:spPr>
          <a:xfrm>
            <a:off x="5224499" y="3478104"/>
            <a:ext cx="2380757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Your friends are making plans in the group chat to go jumping in some water where you won’t get told off.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360907-0AB9-CE7D-56C4-AC11E6367048}"/>
              </a:ext>
            </a:extLst>
          </p:cNvPr>
          <p:cNvSpPr/>
          <p:nvPr/>
        </p:nvSpPr>
        <p:spPr>
          <a:xfrm>
            <a:off x="2347527" y="3474008"/>
            <a:ext cx="2380756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</a:t>
            </a:r>
            <a:r>
              <a:rPr lang="en-GB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</a:t>
            </a:r>
            <a:r>
              <a:rPr lang="en-GB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accidentally kick the football into the lake. Your friends encourage you to try and retrieve it.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3A451-D740-F91D-641C-D7795CC8F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289" y="1064853"/>
            <a:ext cx="10172699" cy="1325563"/>
          </a:xfrm>
        </p:spPr>
        <p:txBody>
          <a:bodyPr/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about risky situations…</a:t>
            </a:r>
          </a:p>
        </p:txBody>
      </p:sp>
      <p:pic>
        <p:nvPicPr>
          <p:cNvPr id="4" name="Picture 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E3D0A792-CF30-2BCA-E480-9EE482E2A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" y="178881"/>
            <a:ext cx="1958984" cy="590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FB60EF-AEF3-85E9-8EF9-DE84CCBCA8BF}"/>
              </a:ext>
            </a:extLst>
          </p:cNvPr>
          <p:cNvSpPr txBox="1"/>
          <p:nvPr/>
        </p:nvSpPr>
        <p:spPr>
          <a:xfrm>
            <a:off x="931469" y="2152542"/>
            <a:ext cx="10064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It’s important to be aware of the choices you make and how they might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affect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you.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Reveal each situation below, discuss the risks and how you can keep yourself safe.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8D9BA8-A9D3-6F93-DD71-20191664EEDC}"/>
              </a:ext>
            </a:extLst>
          </p:cNvPr>
          <p:cNvSpPr/>
          <p:nvPr/>
        </p:nvSpPr>
        <p:spPr>
          <a:xfrm>
            <a:off x="2347526" y="3474008"/>
            <a:ext cx="2380755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7A04B8-2C83-00EF-56E5-FC034F89B69A}"/>
              </a:ext>
            </a:extLst>
          </p:cNvPr>
          <p:cNvSpPr/>
          <p:nvPr/>
        </p:nvSpPr>
        <p:spPr>
          <a:xfrm>
            <a:off x="5244020" y="3474008"/>
            <a:ext cx="2361235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F71DB-AAB1-452A-FD51-9210B8F547F0}"/>
              </a:ext>
            </a:extLst>
          </p:cNvPr>
          <p:cNvSpPr txBox="1"/>
          <p:nvPr/>
        </p:nvSpPr>
        <p:spPr>
          <a:xfrm>
            <a:off x="1392468" y="6202642"/>
            <a:ext cx="100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Every risk you take will have a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consequence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DA89F6-FB7A-BD53-8096-D451DDADB0F2}"/>
              </a:ext>
            </a:extLst>
          </p:cNvPr>
          <p:cNvGrpSpPr/>
          <p:nvPr/>
        </p:nvGrpSpPr>
        <p:grpSpPr>
          <a:xfrm>
            <a:off x="1921483" y="470692"/>
            <a:ext cx="1736522" cy="1723652"/>
            <a:chOff x="2714992" y="5408776"/>
            <a:chExt cx="1400827" cy="1400827"/>
          </a:xfrm>
        </p:grpSpPr>
        <p:pic>
          <p:nvPicPr>
            <p:cNvPr id="13" name="Graphic 12" descr="Speech with solid fill">
              <a:extLst>
                <a:ext uri="{FF2B5EF4-FFF2-40B4-BE49-F238E27FC236}">
                  <a16:creationId xmlns:a16="http://schemas.microsoft.com/office/drawing/2014/main" id="{A7F46E8B-D3C2-8C59-D127-9EA4FFB9027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14992" y="5408776"/>
              <a:ext cx="1400827" cy="14008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01F7F6-4774-32EC-E36A-A3A22A91CA5D}"/>
                </a:ext>
              </a:extLst>
            </p:cNvPr>
            <p:cNvSpPr txBox="1"/>
            <p:nvPr/>
          </p:nvSpPr>
          <p:spPr>
            <a:xfrm>
              <a:off x="2951615" y="5693484"/>
              <a:ext cx="930175" cy="603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615698-0404-B23C-4063-9BF2FC611E1A}"/>
              </a:ext>
            </a:extLst>
          </p:cNvPr>
          <p:cNvSpPr/>
          <p:nvPr/>
        </p:nvSpPr>
        <p:spPr>
          <a:xfrm>
            <a:off x="8101473" y="3478104"/>
            <a:ext cx="2306274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One of your friends decides to throw litter into the water.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BFE45F-8411-B3A0-F592-09044FF81923}"/>
              </a:ext>
            </a:extLst>
          </p:cNvPr>
          <p:cNvSpPr/>
          <p:nvPr/>
        </p:nvSpPr>
        <p:spPr>
          <a:xfrm>
            <a:off x="8111232" y="3474007"/>
            <a:ext cx="2286755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3441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985A4ED-0F84-442E-050C-2744CF1A35FA}"/>
              </a:ext>
            </a:extLst>
          </p:cNvPr>
          <p:cNvGrpSpPr/>
          <p:nvPr/>
        </p:nvGrpSpPr>
        <p:grpSpPr>
          <a:xfrm>
            <a:off x="1858244" y="2004024"/>
            <a:ext cx="8262554" cy="3016173"/>
            <a:chOff x="1837462" y="1794818"/>
            <a:chExt cx="8262554" cy="41240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96609E9-964B-AC1E-3FDC-B8BEB1D7D2F7}"/>
                </a:ext>
              </a:extLst>
            </p:cNvPr>
            <p:cNvSpPr/>
            <p:nvPr/>
          </p:nvSpPr>
          <p:spPr>
            <a:xfrm>
              <a:off x="1837462" y="1794818"/>
              <a:ext cx="8262554" cy="412406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948827-A19C-9F0F-9DA8-91957BFB0D02}"/>
                </a:ext>
              </a:extLst>
            </p:cNvPr>
            <p:cNvSpPr txBox="1"/>
            <p:nvPr/>
          </p:nvSpPr>
          <p:spPr>
            <a:xfrm>
              <a:off x="2762770" y="3580181"/>
              <a:ext cx="7198648" cy="1893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Noun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A result or effect, typically one that is unwelcome or unpleasant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1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50000"/>
                    </a:srgb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“the choice they made can have a serious consequence”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pic>
          <p:nvPicPr>
            <p:cNvPr id="15" name="Graphic 14" descr="Magnifying glass with solid fill">
              <a:extLst>
                <a:ext uri="{FF2B5EF4-FFF2-40B4-BE49-F238E27FC236}">
                  <a16:creationId xmlns:a16="http://schemas.microsoft.com/office/drawing/2014/main" id="{DDA285BA-5BFF-C15C-8A29-53F912A9F1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153986" y="4327931"/>
              <a:ext cx="541015" cy="669249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2B8E03A-0C91-CE9D-4E13-36F79561F064}"/>
              </a:ext>
            </a:extLst>
          </p:cNvPr>
          <p:cNvSpPr/>
          <p:nvPr/>
        </p:nvSpPr>
        <p:spPr>
          <a:xfrm>
            <a:off x="1198605" y="0"/>
            <a:ext cx="9662984" cy="2174789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A7B61-7D0B-3E1A-0404-EBA2295089D9}"/>
              </a:ext>
            </a:extLst>
          </p:cNvPr>
          <p:cNvSpPr txBox="1"/>
          <p:nvPr/>
        </p:nvSpPr>
        <p:spPr>
          <a:xfrm>
            <a:off x="2106825" y="1463561"/>
            <a:ext cx="79783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is a consequence?</a:t>
            </a:r>
          </a:p>
        </p:txBody>
      </p:sp>
      <p:pic>
        <p:nvPicPr>
          <p:cNvPr id="6" name="Picture 5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23475EE-162A-4E1B-78BB-A7978692FC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013C83-B9DA-1CB2-C550-D99996830317}"/>
              </a:ext>
            </a:extLst>
          </p:cNvPr>
          <p:cNvSpPr txBox="1"/>
          <p:nvPr/>
        </p:nvSpPr>
        <p:spPr>
          <a:xfrm>
            <a:off x="3738748" y="4618360"/>
            <a:ext cx="471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Discuss what a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consequence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is and think of an example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2FCE486-D089-7C50-0772-E5AA22CC7F1B}"/>
              </a:ext>
            </a:extLst>
          </p:cNvPr>
          <p:cNvSpPr/>
          <p:nvPr/>
        </p:nvSpPr>
        <p:spPr>
          <a:xfrm>
            <a:off x="1586820" y="1395455"/>
            <a:ext cx="8805402" cy="15476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7" name="Graphic 16" descr="Magnifying glass with solid fill">
            <a:extLst>
              <a:ext uri="{FF2B5EF4-FFF2-40B4-BE49-F238E27FC236}">
                <a16:creationId xmlns:a16="http://schemas.microsoft.com/office/drawing/2014/main" id="{2C8E9487-963D-A1DB-1F4D-9A73E23D0F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1341" y="1546824"/>
            <a:ext cx="1162687" cy="11626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CF8F33-50D0-87F9-49B2-C358CD2919B6}"/>
              </a:ext>
            </a:extLst>
          </p:cNvPr>
          <p:cNvSpPr txBox="1"/>
          <p:nvPr/>
        </p:nvSpPr>
        <p:spPr>
          <a:xfrm>
            <a:off x="3371461" y="1932383"/>
            <a:ext cx="610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What is a consequence?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C2AB8A-01DD-F0A8-6D7F-F0C13A69D3CC}"/>
              </a:ext>
            </a:extLst>
          </p:cNvPr>
          <p:cNvGrpSpPr/>
          <p:nvPr/>
        </p:nvGrpSpPr>
        <p:grpSpPr>
          <a:xfrm>
            <a:off x="2783552" y="5295014"/>
            <a:ext cx="1441968" cy="1400827"/>
            <a:chOff x="2714992" y="5408776"/>
            <a:chExt cx="1441968" cy="1400827"/>
          </a:xfrm>
        </p:grpSpPr>
        <p:pic>
          <p:nvPicPr>
            <p:cNvPr id="22" name="Graphic 21" descr="Speech with solid fill">
              <a:extLst>
                <a:ext uri="{FF2B5EF4-FFF2-40B4-BE49-F238E27FC236}">
                  <a16:creationId xmlns:a16="http://schemas.microsoft.com/office/drawing/2014/main" id="{6CD8310D-61A7-9854-CD16-54A56FF10C8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14992" y="5408776"/>
              <a:ext cx="1400827" cy="140082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5BBB60-915E-8A0E-7CE4-1B00A7EB0DBE}"/>
                </a:ext>
              </a:extLst>
            </p:cNvPr>
            <p:cNvSpPr txBox="1"/>
            <p:nvPr/>
          </p:nvSpPr>
          <p:spPr>
            <a:xfrm>
              <a:off x="2951615" y="5693484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A18FFAF-ED77-5EC1-B62F-F3D4BBD08447}"/>
              </a:ext>
            </a:extLst>
          </p:cNvPr>
          <p:cNvSpPr txBox="1"/>
          <p:nvPr/>
        </p:nvSpPr>
        <p:spPr>
          <a:xfrm>
            <a:off x="4068778" y="5572102"/>
            <a:ext cx="5411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How can you prevent yourself and others being hurt or injured in a risky situation? </a:t>
            </a:r>
          </a:p>
        </p:txBody>
      </p:sp>
    </p:spTree>
    <p:extLst>
      <p:ext uri="{BB962C8B-B14F-4D97-AF65-F5344CB8AC3E}">
        <p14:creationId xmlns:p14="http://schemas.microsoft.com/office/powerpoint/2010/main" val="2411097828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6" grpId="0" animBg="1"/>
      <p:bldP spid="18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EA5F1D-2735-C617-FCA4-E4240400D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564DEE-7A40-20AC-6ACF-665774FACE76}"/>
              </a:ext>
            </a:extLst>
          </p:cNvPr>
          <p:cNvSpPr/>
          <p:nvPr/>
        </p:nvSpPr>
        <p:spPr>
          <a:xfrm>
            <a:off x="2597992" y="3203348"/>
            <a:ext cx="6614256" cy="1617956"/>
          </a:xfrm>
          <a:prstGeom prst="roundRect">
            <a:avLst>
              <a:gd name="adj" fmla="val 45071"/>
            </a:avLst>
          </a:prstGeom>
          <a:solidFill>
            <a:srgbClr val="202A44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31853-54AE-FED1-5955-9436A2E596D1}"/>
              </a:ext>
            </a:extLst>
          </p:cNvPr>
          <p:cNvSpPr txBox="1"/>
          <p:nvPr/>
        </p:nvSpPr>
        <p:spPr>
          <a:xfrm>
            <a:off x="2059581" y="5545723"/>
            <a:ext cx="8072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"/>
                  </a:prstClr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THE FEEL STRATEGY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E2B098-CAE9-7383-F64D-F1A076EE2D6C}"/>
              </a:ext>
            </a:extLst>
          </p:cNvPr>
          <p:cNvGrpSpPr/>
          <p:nvPr/>
        </p:nvGrpSpPr>
        <p:grpSpPr>
          <a:xfrm>
            <a:off x="607943" y="-3423225"/>
            <a:ext cx="2431473" cy="5768236"/>
            <a:chOff x="604596" y="-462844"/>
            <a:chExt cx="2431473" cy="5768236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51DD4EE0-3271-DF11-97E4-EA90C2C784DD}"/>
                </a:ext>
              </a:extLst>
            </p:cNvPr>
            <p:cNvSpPr/>
            <p:nvPr/>
          </p:nvSpPr>
          <p:spPr>
            <a:xfrm rot="10800000">
              <a:off x="604596" y="-462844"/>
              <a:ext cx="2431473" cy="576823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F6B304C-863C-1101-911E-A543E97B2451}"/>
                </a:ext>
              </a:extLst>
            </p:cNvPr>
            <p:cNvSpPr/>
            <p:nvPr/>
          </p:nvSpPr>
          <p:spPr>
            <a:xfrm>
              <a:off x="812418" y="3362292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DAB62A-9E29-30F1-FD10-18BD3591B924}"/>
                </a:ext>
              </a:extLst>
            </p:cNvPr>
            <p:cNvSpPr txBox="1"/>
            <p:nvPr/>
          </p:nvSpPr>
          <p:spPr>
            <a:xfrm>
              <a:off x="861097" y="640774"/>
              <a:ext cx="191846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Focus</a:t>
              </a: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on yourself and put yourself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first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D42DF5-C7EA-A37A-371C-3D3BAE00EBBF}"/>
              </a:ext>
            </a:extLst>
          </p:cNvPr>
          <p:cNvGrpSpPr/>
          <p:nvPr/>
        </p:nvGrpSpPr>
        <p:grpSpPr>
          <a:xfrm>
            <a:off x="3473647" y="-3352799"/>
            <a:ext cx="2431473" cy="5697810"/>
            <a:chOff x="3439780" y="-462844"/>
            <a:chExt cx="2431473" cy="5697810"/>
          </a:xfrm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9BF45904-2F6D-7488-8F7D-26348BEDA580}"/>
                </a:ext>
              </a:extLst>
            </p:cNvPr>
            <p:cNvSpPr/>
            <p:nvPr/>
          </p:nvSpPr>
          <p:spPr>
            <a:xfrm rot="10800000">
              <a:off x="3439780" y="-462844"/>
              <a:ext cx="2431473" cy="56978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70AE133-BD46-9553-1C55-35497F15284B}"/>
                </a:ext>
              </a:extLst>
            </p:cNvPr>
            <p:cNvSpPr/>
            <p:nvPr/>
          </p:nvSpPr>
          <p:spPr>
            <a:xfrm>
              <a:off x="3647602" y="3291866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FE8046-129E-ACCD-F3DD-FCC59C39A685}"/>
                </a:ext>
              </a:extLst>
            </p:cNvPr>
            <p:cNvSpPr txBox="1"/>
            <p:nvPr/>
          </p:nvSpPr>
          <p:spPr>
            <a:xfrm>
              <a:off x="3647597" y="640773"/>
              <a:ext cx="201583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Each decision you make will have an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effect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F21990-8CC9-08CD-CA39-AC2827B18A99}"/>
              </a:ext>
            </a:extLst>
          </p:cNvPr>
          <p:cNvGrpSpPr/>
          <p:nvPr/>
        </p:nvGrpSpPr>
        <p:grpSpPr>
          <a:xfrm>
            <a:off x="6339352" y="-3352800"/>
            <a:ext cx="2431473" cy="5697812"/>
            <a:chOff x="6305485" y="-462845"/>
            <a:chExt cx="2431473" cy="5697812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554F12FA-BD71-1C32-263B-459E6949EB1C}"/>
                </a:ext>
              </a:extLst>
            </p:cNvPr>
            <p:cNvSpPr/>
            <p:nvPr/>
          </p:nvSpPr>
          <p:spPr>
            <a:xfrm rot="10800000">
              <a:off x="6305485" y="-462845"/>
              <a:ext cx="2431473" cy="56978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1F37675-5921-C1E9-3ED6-890B838FA6EB}"/>
                </a:ext>
              </a:extLst>
            </p:cNvPr>
            <p:cNvSpPr/>
            <p:nvPr/>
          </p:nvSpPr>
          <p:spPr>
            <a:xfrm>
              <a:off x="6513307" y="3291867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644E49-0F1F-B0C6-4EA8-BF53A78CABA4}"/>
                </a:ext>
              </a:extLst>
            </p:cNvPr>
            <p:cNvSpPr txBox="1"/>
            <p:nvPr/>
          </p:nvSpPr>
          <p:spPr>
            <a:xfrm>
              <a:off x="6513302" y="737484"/>
              <a:ext cx="20158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Have an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excuse</a:t>
              </a: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prepared</a:t>
              </a: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F39A334-4CD1-B8E1-C21A-8EC9CB4C5004}"/>
              </a:ext>
            </a:extLst>
          </p:cNvPr>
          <p:cNvGrpSpPr/>
          <p:nvPr/>
        </p:nvGrpSpPr>
        <p:grpSpPr>
          <a:xfrm>
            <a:off x="9205056" y="-3352802"/>
            <a:ext cx="2431473" cy="5697813"/>
            <a:chOff x="9171189" y="-462847"/>
            <a:chExt cx="2431473" cy="5697813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7A1FC724-65A6-1CA8-FD43-08CC9D412038}"/>
                </a:ext>
              </a:extLst>
            </p:cNvPr>
            <p:cNvSpPr/>
            <p:nvPr/>
          </p:nvSpPr>
          <p:spPr>
            <a:xfrm rot="10800000">
              <a:off x="9171189" y="-462847"/>
              <a:ext cx="2431473" cy="56978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305BCA0-57DD-D2FE-D97C-7CA4565DDFB8}"/>
                </a:ext>
              </a:extLst>
            </p:cNvPr>
            <p:cNvSpPr/>
            <p:nvPr/>
          </p:nvSpPr>
          <p:spPr>
            <a:xfrm>
              <a:off x="9379011" y="3291867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E20E75-C66E-A346-5A64-7B6AB364DB89}"/>
                </a:ext>
              </a:extLst>
            </p:cNvPr>
            <p:cNvSpPr txBox="1"/>
            <p:nvPr/>
          </p:nvSpPr>
          <p:spPr>
            <a:xfrm>
              <a:off x="9315066" y="737483"/>
              <a:ext cx="201583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Make sure to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leave</a:t>
              </a: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the situation</a:t>
              </a: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DA0227B-0EBA-A152-1310-AF0764E5854F}"/>
              </a:ext>
            </a:extLst>
          </p:cNvPr>
          <p:cNvSpPr txBox="1"/>
          <p:nvPr/>
        </p:nvSpPr>
        <p:spPr>
          <a:xfrm>
            <a:off x="4141597" y="3372072"/>
            <a:ext cx="4795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If a situation is making you uncomfortable remember our strategy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How does it make you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FEEL?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40FD55-AB54-E001-1C85-6DBD434AE5A8}"/>
              </a:ext>
            </a:extLst>
          </p:cNvPr>
          <p:cNvSpPr/>
          <p:nvPr/>
        </p:nvSpPr>
        <p:spPr>
          <a:xfrm>
            <a:off x="2264401" y="3203348"/>
            <a:ext cx="1855712" cy="1617956"/>
          </a:xfrm>
          <a:prstGeom prst="ellipse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A9A0FB-1302-F63F-72A4-E6470B56E2F7}"/>
              </a:ext>
            </a:extLst>
          </p:cNvPr>
          <p:cNvSpPr txBox="1"/>
          <p:nvPr/>
        </p:nvSpPr>
        <p:spPr>
          <a:xfrm>
            <a:off x="2723379" y="3350593"/>
            <a:ext cx="916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8629774"/>
      </p:ext>
    </p:extLst>
  </p:cSld>
  <p:clrMapOvr>
    <a:masterClrMapping/>
  </p:clrMapOvr>
  <p:transition spd="slow">
    <p:cover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2E1EA6-053C-70D3-A9DD-903645B31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C84F873-57DB-ECD0-855E-1DF517942445}"/>
              </a:ext>
            </a:extLst>
          </p:cNvPr>
          <p:cNvGrpSpPr/>
          <p:nvPr/>
        </p:nvGrpSpPr>
        <p:grpSpPr>
          <a:xfrm>
            <a:off x="607943" y="-3423225"/>
            <a:ext cx="2431473" cy="5768236"/>
            <a:chOff x="604596" y="-462844"/>
            <a:chExt cx="2431473" cy="5768236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AEFAEDCB-4DA0-903F-F25F-9ECA3B11F128}"/>
                </a:ext>
              </a:extLst>
            </p:cNvPr>
            <p:cNvSpPr/>
            <p:nvPr/>
          </p:nvSpPr>
          <p:spPr>
            <a:xfrm rot="10800000">
              <a:off x="604596" y="-462844"/>
              <a:ext cx="2431473" cy="576823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6F1C2D-B1FB-3F23-B934-CA08A8C17CFD}"/>
                </a:ext>
              </a:extLst>
            </p:cNvPr>
            <p:cNvSpPr/>
            <p:nvPr/>
          </p:nvSpPr>
          <p:spPr>
            <a:xfrm>
              <a:off x="812418" y="3362292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D57637-EDA9-2CA5-14B9-517E6983570B}"/>
                </a:ext>
              </a:extLst>
            </p:cNvPr>
            <p:cNvSpPr txBox="1"/>
            <p:nvPr/>
          </p:nvSpPr>
          <p:spPr>
            <a:xfrm>
              <a:off x="861097" y="640774"/>
              <a:ext cx="191846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Focus</a:t>
              </a: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on yourself and put yourself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first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8694313-03BB-8649-1B32-12E4AC257615}"/>
              </a:ext>
            </a:extLst>
          </p:cNvPr>
          <p:cNvGrpSpPr/>
          <p:nvPr/>
        </p:nvGrpSpPr>
        <p:grpSpPr>
          <a:xfrm>
            <a:off x="3473647" y="-3352799"/>
            <a:ext cx="2431473" cy="5697810"/>
            <a:chOff x="3439780" y="-462844"/>
            <a:chExt cx="2431473" cy="5697810"/>
          </a:xfrm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CCFF596A-B945-5699-F3BE-7DE5384630F6}"/>
                </a:ext>
              </a:extLst>
            </p:cNvPr>
            <p:cNvSpPr/>
            <p:nvPr/>
          </p:nvSpPr>
          <p:spPr>
            <a:xfrm rot="10800000">
              <a:off x="3439780" y="-462844"/>
              <a:ext cx="2431473" cy="56978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602201-0E6F-0C7F-200E-E9FEF15CEF85}"/>
                </a:ext>
              </a:extLst>
            </p:cNvPr>
            <p:cNvSpPr/>
            <p:nvPr/>
          </p:nvSpPr>
          <p:spPr>
            <a:xfrm>
              <a:off x="3647602" y="3291866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0F5B599-EAE0-DA55-FEB8-6D23F9DD8920}"/>
                </a:ext>
              </a:extLst>
            </p:cNvPr>
            <p:cNvSpPr txBox="1"/>
            <p:nvPr/>
          </p:nvSpPr>
          <p:spPr>
            <a:xfrm>
              <a:off x="3647597" y="640773"/>
              <a:ext cx="201583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Each decision you make will have an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effect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B7A121-6A83-515A-4AE3-4718664AFA55}"/>
              </a:ext>
            </a:extLst>
          </p:cNvPr>
          <p:cNvGrpSpPr/>
          <p:nvPr/>
        </p:nvGrpSpPr>
        <p:grpSpPr>
          <a:xfrm>
            <a:off x="6339352" y="-3352800"/>
            <a:ext cx="2431473" cy="5697812"/>
            <a:chOff x="6305485" y="-462845"/>
            <a:chExt cx="2431473" cy="5697812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17CC8C2F-6540-737E-5F32-443E3048D6F9}"/>
                </a:ext>
              </a:extLst>
            </p:cNvPr>
            <p:cNvSpPr/>
            <p:nvPr/>
          </p:nvSpPr>
          <p:spPr>
            <a:xfrm rot="10800000">
              <a:off x="6305485" y="-462845"/>
              <a:ext cx="2431473" cy="56978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D8BDCCC-C5F3-A7E5-AE36-553ADF90CF30}"/>
                </a:ext>
              </a:extLst>
            </p:cNvPr>
            <p:cNvSpPr/>
            <p:nvPr/>
          </p:nvSpPr>
          <p:spPr>
            <a:xfrm>
              <a:off x="6513307" y="3291867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FE7D9E-A7E2-7CA0-DE77-7C230AF3EE8B}"/>
                </a:ext>
              </a:extLst>
            </p:cNvPr>
            <p:cNvSpPr txBox="1"/>
            <p:nvPr/>
          </p:nvSpPr>
          <p:spPr>
            <a:xfrm>
              <a:off x="6513302" y="737484"/>
              <a:ext cx="20158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Have an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excuse</a:t>
              </a: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prepared</a:t>
              </a: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1617A3-7A54-1395-D2EC-24FC0832951E}"/>
              </a:ext>
            </a:extLst>
          </p:cNvPr>
          <p:cNvGrpSpPr/>
          <p:nvPr/>
        </p:nvGrpSpPr>
        <p:grpSpPr>
          <a:xfrm>
            <a:off x="9205056" y="-3352802"/>
            <a:ext cx="2431473" cy="5697813"/>
            <a:chOff x="9171189" y="-462847"/>
            <a:chExt cx="2431473" cy="5697813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AB2058C0-E7EC-BACD-2C7B-C59EA3B0F871}"/>
                </a:ext>
              </a:extLst>
            </p:cNvPr>
            <p:cNvSpPr/>
            <p:nvPr/>
          </p:nvSpPr>
          <p:spPr>
            <a:xfrm rot="10800000">
              <a:off x="9171189" y="-462847"/>
              <a:ext cx="2431473" cy="56978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11A6AAF-6754-49A1-CD4F-A7BE2E692D7E}"/>
                </a:ext>
              </a:extLst>
            </p:cNvPr>
            <p:cNvSpPr/>
            <p:nvPr/>
          </p:nvSpPr>
          <p:spPr>
            <a:xfrm>
              <a:off x="9379011" y="3291867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965921-C21A-357D-839D-BBF35FFAB1D2}"/>
                </a:ext>
              </a:extLst>
            </p:cNvPr>
            <p:cNvSpPr txBox="1"/>
            <p:nvPr/>
          </p:nvSpPr>
          <p:spPr>
            <a:xfrm>
              <a:off x="9315066" y="737483"/>
              <a:ext cx="201583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Make sure to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leave</a:t>
              </a: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the situation</a:t>
              </a: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DDE7968-EBEF-8373-BC07-FD2FFB270674}"/>
              </a:ext>
            </a:extLst>
          </p:cNvPr>
          <p:cNvSpPr txBox="1"/>
          <p:nvPr/>
        </p:nvSpPr>
        <p:spPr>
          <a:xfrm>
            <a:off x="2059581" y="5545723"/>
            <a:ext cx="8072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"/>
                  </a:prstClr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THE FEEL STRATEGY</a:t>
            </a:r>
          </a:p>
        </p:txBody>
      </p:sp>
    </p:spTree>
    <p:extLst>
      <p:ext uri="{BB962C8B-B14F-4D97-AF65-F5344CB8AC3E}">
        <p14:creationId xmlns:p14="http://schemas.microsoft.com/office/powerpoint/2010/main" val="14535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00391 0.4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4.58333E-6 0.437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1.45833E-6 0.437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0273 0.43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6C9B8-C085-4369-6F5D-F8B303AAF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17A2F661-18A4-0D3C-A5F8-5B282FB14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45" y="-2033438"/>
            <a:ext cx="13238062" cy="939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4AFE47-3DC1-F016-A3CA-CDBC2B74FFDB}"/>
              </a:ext>
            </a:extLst>
          </p:cNvPr>
          <p:cNvSpPr txBox="1"/>
          <p:nvPr/>
        </p:nvSpPr>
        <p:spPr>
          <a:xfrm>
            <a:off x="9305925" y="-525303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2CE5A-89A7-A1A6-7C38-88068DC7AB59}"/>
              </a:ext>
            </a:extLst>
          </p:cNvPr>
          <p:cNvSpPr txBox="1"/>
          <p:nvPr/>
        </p:nvSpPr>
        <p:spPr>
          <a:xfrm>
            <a:off x="357364" y="3400425"/>
            <a:ext cx="4191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</a:t>
            </a:r>
            <a:r>
              <a:rPr kumimoji="0" lang="en-GB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is </a:t>
            </a:r>
            <a:r>
              <a:rPr lang="en-GB" sz="4400" b="1" err="1">
                <a:solidFill>
                  <a:prstClr val="white"/>
                </a:solidFill>
                <a:effectLst>
                  <a:outerShdw blurRad="50800" dist="38100" algn="l" rotWithShape="0">
                    <a:prstClr val="white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i</a:t>
            </a:r>
            <a:r>
              <a:rPr kumimoji="0" lang="en-GB" sz="4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nland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water?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39CD6-1813-94AD-1F8E-BC4D1539B1D5}"/>
              </a:ext>
            </a:extLst>
          </p:cNvPr>
          <p:cNvSpPr txBox="1"/>
          <p:nvPr/>
        </p:nvSpPr>
        <p:spPr>
          <a:xfrm>
            <a:off x="357364" y="4989798"/>
            <a:ext cx="294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Let’s talk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about </a:t>
            </a:r>
            <a:r>
              <a:rPr lang="en-GB" sz="20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to stay safe around inland water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10" name="Graphic 9" descr="Home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54E22BAD-FA58-5485-19DD-7FECAA6609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929" y="2572421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977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1BAA8-5318-EC4F-7AC9-8E0FEA71A774}"/>
              </a:ext>
            </a:extLst>
          </p:cNvPr>
          <p:cNvSpPr/>
          <p:nvPr/>
        </p:nvSpPr>
        <p:spPr>
          <a:xfrm>
            <a:off x="0" y="0"/>
            <a:ext cx="1117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FE93A-5212-A770-1313-FF5194E5AF1F}"/>
              </a:ext>
            </a:extLst>
          </p:cNvPr>
          <p:cNvSpPr txBox="1"/>
          <p:nvPr/>
        </p:nvSpPr>
        <p:spPr>
          <a:xfrm rot="16200000">
            <a:off x="-3119400" y="1928675"/>
            <a:ext cx="73885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CASE STUDY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A518A8-5FBC-03C1-C4C0-87F431489AF4}"/>
              </a:ext>
            </a:extLst>
          </p:cNvPr>
          <p:cNvSpPr txBox="1"/>
          <p:nvPr/>
        </p:nvSpPr>
        <p:spPr>
          <a:xfrm>
            <a:off x="3164573" y="2044270"/>
            <a:ext cx="575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and your friends find a lake on a warm day and the water looks </a:t>
            </a:r>
            <a:r>
              <a:rPr lang="en-US" sz="14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calm.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Your friends decide to jump in the lake for a swim. You go to join them because it looks fun and then you notice the</a:t>
            </a:r>
            <a:r>
              <a:rPr lang="en-US" sz="14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‘No Swimming’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sign.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5DB86A-9F3A-CBE7-7353-5130B4F131BB}"/>
              </a:ext>
            </a:extLst>
          </p:cNvPr>
          <p:cNvSpPr txBox="1"/>
          <p:nvPr/>
        </p:nvSpPr>
        <p:spPr>
          <a:xfrm>
            <a:off x="3190797" y="4541546"/>
            <a:ext cx="6376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Your friends meet another group from school, but you don’t know everyone there. You notice some of that group are older and are </a:t>
            </a:r>
            <a:r>
              <a:rPr lang="en-US" sz="14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encouraging others to jump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the water. </a:t>
            </a:r>
          </a:p>
          <a:p>
            <a:pPr lvl="0"/>
            <a:endParaRPr lang="en-US" sz="140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35AFE51-2E12-32D9-DF75-C3EDC3BBACFD}"/>
              </a:ext>
            </a:extLst>
          </p:cNvPr>
          <p:cNvGrpSpPr/>
          <p:nvPr/>
        </p:nvGrpSpPr>
        <p:grpSpPr>
          <a:xfrm>
            <a:off x="9585867" y="2003912"/>
            <a:ext cx="2755905" cy="935181"/>
            <a:chOff x="9536543" y="562648"/>
            <a:chExt cx="2755905" cy="935181"/>
          </a:xfrm>
        </p:grpSpPr>
        <p:sp>
          <p:nvSpPr>
            <p:cNvPr id="42" name="Flowchart: Off-page Connector 41">
              <a:extLst>
                <a:ext uri="{FF2B5EF4-FFF2-40B4-BE49-F238E27FC236}">
                  <a16:creationId xmlns:a16="http://schemas.microsoft.com/office/drawing/2014/main" id="{B142DF81-5621-4705-9144-0970401D5FF1}"/>
                </a:ext>
              </a:extLst>
            </p:cNvPr>
            <p:cNvSpPr/>
            <p:nvPr/>
          </p:nvSpPr>
          <p:spPr>
            <a:xfrm rot="5400000">
              <a:off x="10446905" y="-347714"/>
              <a:ext cx="935181" cy="2755905"/>
            </a:xfrm>
            <a:prstGeom prst="flowChartOffpageConnector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A9C6180-E800-8F47-F298-DF71D39C32E0}"/>
                </a:ext>
              </a:extLst>
            </p:cNvPr>
            <p:cNvSpPr txBox="1"/>
            <p:nvPr/>
          </p:nvSpPr>
          <p:spPr>
            <a:xfrm>
              <a:off x="10125364" y="574497"/>
              <a:ext cx="1876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How would that make you </a:t>
              </a: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FEEL?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5585615-B171-8114-24BB-8C1280DF7216}"/>
              </a:ext>
            </a:extLst>
          </p:cNvPr>
          <p:cNvGrpSpPr/>
          <p:nvPr/>
        </p:nvGrpSpPr>
        <p:grpSpPr>
          <a:xfrm>
            <a:off x="9567716" y="3240026"/>
            <a:ext cx="2755905" cy="935181"/>
            <a:chOff x="9536543" y="562648"/>
            <a:chExt cx="2755905" cy="935181"/>
          </a:xfrm>
        </p:grpSpPr>
        <p:sp>
          <p:nvSpPr>
            <p:cNvPr id="45" name="Flowchart: Off-page Connector 44">
              <a:extLst>
                <a:ext uri="{FF2B5EF4-FFF2-40B4-BE49-F238E27FC236}">
                  <a16:creationId xmlns:a16="http://schemas.microsoft.com/office/drawing/2014/main" id="{6A8DF95C-1ABF-3C17-606A-2FA2D1E278FA}"/>
                </a:ext>
              </a:extLst>
            </p:cNvPr>
            <p:cNvSpPr/>
            <p:nvPr/>
          </p:nvSpPr>
          <p:spPr>
            <a:xfrm rot="5400000">
              <a:off x="10446905" y="-347714"/>
              <a:ext cx="935181" cy="2755905"/>
            </a:xfrm>
            <a:prstGeom prst="flowChartOffpageConnector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64BFE96-BC25-C058-2687-A3C61CC471C9}"/>
                </a:ext>
              </a:extLst>
            </p:cNvPr>
            <p:cNvSpPr txBox="1"/>
            <p:nvPr/>
          </p:nvSpPr>
          <p:spPr>
            <a:xfrm>
              <a:off x="10125364" y="574497"/>
              <a:ext cx="1876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How would that make you </a:t>
              </a: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FEEL?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8389BC-CE08-5A26-AD2B-850637411164}"/>
              </a:ext>
            </a:extLst>
          </p:cNvPr>
          <p:cNvGrpSpPr/>
          <p:nvPr/>
        </p:nvGrpSpPr>
        <p:grpSpPr>
          <a:xfrm>
            <a:off x="9567716" y="4490157"/>
            <a:ext cx="2755905" cy="935181"/>
            <a:chOff x="9536543" y="562648"/>
            <a:chExt cx="2755905" cy="935181"/>
          </a:xfrm>
        </p:grpSpPr>
        <p:sp>
          <p:nvSpPr>
            <p:cNvPr id="48" name="Flowchart: Off-page Connector 47">
              <a:extLst>
                <a:ext uri="{FF2B5EF4-FFF2-40B4-BE49-F238E27FC236}">
                  <a16:creationId xmlns:a16="http://schemas.microsoft.com/office/drawing/2014/main" id="{26046B1D-D051-0643-24CF-7A25F7C140C8}"/>
                </a:ext>
              </a:extLst>
            </p:cNvPr>
            <p:cNvSpPr/>
            <p:nvPr/>
          </p:nvSpPr>
          <p:spPr>
            <a:xfrm rot="5400000">
              <a:off x="10446905" y="-347714"/>
              <a:ext cx="935181" cy="2755905"/>
            </a:xfrm>
            <a:prstGeom prst="flowChartOffpageConnector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F1DCA56-429B-93C7-7D93-1EC9BD7B6CC9}"/>
                </a:ext>
              </a:extLst>
            </p:cNvPr>
            <p:cNvSpPr txBox="1"/>
            <p:nvPr/>
          </p:nvSpPr>
          <p:spPr>
            <a:xfrm>
              <a:off x="10125364" y="574497"/>
              <a:ext cx="1876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How would that make you </a:t>
              </a: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FEEL?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932AE1-B4F3-5767-AB7D-C04AD46A46E7}"/>
              </a:ext>
            </a:extLst>
          </p:cNvPr>
          <p:cNvGrpSpPr/>
          <p:nvPr/>
        </p:nvGrpSpPr>
        <p:grpSpPr>
          <a:xfrm>
            <a:off x="3123921" y="-1376484"/>
            <a:ext cx="1498572" cy="3119699"/>
            <a:chOff x="3019734" y="-1654521"/>
            <a:chExt cx="1498572" cy="3119699"/>
          </a:xfrm>
        </p:grpSpPr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3600B288-FEA2-AE44-AA11-3900D1739A6D}"/>
                </a:ext>
              </a:extLst>
            </p:cNvPr>
            <p:cNvSpPr/>
            <p:nvPr/>
          </p:nvSpPr>
          <p:spPr>
            <a:xfrm rot="10800000">
              <a:off x="3019734" y="-1654521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88652D9-0372-E204-09E0-878AAE330A15}"/>
                </a:ext>
              </a:extLst>
            </p:cNvPr>
            <p:cNvSpPr/>
            <p:nvPr/>
          </p:nvSpPr>
          <p:spPr>
            <a:xfrm>
              <a:off x="3152253" y="188263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ocus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B42B03B-1BF4-1109-D33A-CDB4CB6A3F4D}"/>
              </a:ext>
            </a:extLst>
          </p:cNvPr>
          <p:cNvGrpSpPr/>
          <p:nvPr/>
        </p:nvGrpSpPr>
        <p:grpSpPr>
          <a:xfrm>
            <a:off x="4755012" y="-1376816"/>
            <a:ext cx="1498572" cy="3119699"/>
            <a:chOff x="4650825" y="-1654853"/>
            <a:chExt cx="1498572" cy="3119699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640680A7-02F4-0829-9C4D-9C492B0BD046}"/>
                </a:ext>
              </a:extLst>
            </p:cNvPr>
            <p:cNvSpPr/>
            <p:nvPr/>
          </p:nvSpPr>
          <p:spPr>
            <a:xfrm rot="10800000">
              <a:off x="4650825" y="-1654853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1561DB-F8BC-7557-BA00-6679EA8A1867}"/>
                </a:ext>
              </a:extLst>
            </p:cNvPr>
            <p:cNvSpPr/>
            <p:nvPr/>
          </p:nvSpPr>
          <p:spPr>
            <a:xfrm>
              <a:off x="4783344" y="187931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ffect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B1A1E7-8317-5AE4-7E48-959AA051A177}"/>
              </a:ext>
            </a:extLst>
          </p:cNvPr>
          <p:cNvGrpSpPr/>
          <p:nvPr/>
        </p:nvGrpSpPr>
        <p:grpSpPr>
          <a:xfrm>
            <a:off x="6412078" y="-1375741"/>
            <a:ext cx="1498572" cy="3119699"/>
            <a:chOff x="6307891" y="-1653778"/>
            <a:chExt cx="1498572" cy="3119699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9AA3AA3F-2BC7-2B31-CECB-79CBD0E9AA2A}"/>
                </a:ext>
              </a:extLst>
            </p:cNvPr>
            <p:cNvSpPr/>
            <p:nvPr/>
          </p:nvSpPr>
          <p:spPr>
            <a:xfrm rot="10800000">
              <a:off x="6307891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011669-EE30-1777-37B6-44B469280830}"/>
                </a:ext>
              </a:extLst>
            </p:cNvPr>
            <p:cNvSpPr/>
            <p:nvPr/>
          </p:nvSpPr>
          <p:spPr>
            <a:xfrm>
              <a:off x="6437777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xcuse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1707C4-BD57-6D77-038A-0FD29DB02415}"/>
              </a:ext>
            </a:extLst>
          </p:cNvPr>
          <p:cNvGrpSpPr/>
          <p:nvPr/>
        </p:nvGrpSpPr>
        <p:grpSpPr>
          <a:xfrm>
            <a:off x="8069144" y="-1375741"/>
            <a:ext cx="1498572" cy="3119699"/>
            <a:chOff x="7964957" y="-1653778"/>
            <a:chExt cx="1498572" cy="3119699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2B8BEE45-BBF2-E6F5-78D9-A133EF9977DF}"/>
                </a:ext>
              </a:extLst>
            </p:cNvPr>
            <p:cNvSpPr/>
            <p:nvPr/>
          </p:nvSpPr>
          <p:spPr>
            <a:xfrm rot="10800000">
              <a:off x="7964957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168E50-7BEE-D3E5-C660-875D12D393C1}"/>
                </a:ext>
              </a:extLst>
            </p:cNvPr>
            <p:cNvSpPr/>
            <p:nvPr/>
          </p:nvSpPr>
          <p:spPr>
            <a:xfrm>
              <a:off x="8094843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eave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8CCE04D-10FB-AA0A-D87B-6604570AC3EE}"/>
              </a:ext>
            </a:extLst>
          </p:cNvPr>
          <p:cNvGrpSpPr/>
          <p:nvPr/>
        </p:nvGrpSpPr>
        <p:grpSpPr>
          <a:xfrm>
            <a:off x="2274599" y="5711004"/>
            <a:ext cx="8274957" cy="923330"/>
            <a:chOff x="649056" y="5633366"/>
            <a:chExt cx="10398172" cy="92333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AD98B07-E181-38E1-BE20-BB2843C86D6F}"/>
                </a:ext>
              </a:extLst>
            </p:cNvPr>
            <p:cNvGrpSpPr/>
            <p:nvPr/>
          </p:nvGrpSpPr>
          <p:grpSpPr>
            <a:xfrm>
              <a:off x="649056" y="5662086"/>
              <a:ext cx="10398172" cy="780932"/>
              <a:chOff x="649056" y="5662086"/>
              <a:chExt cx="10398172" cy="780932"/>
            </a:xfrm>
          </p:grpSpPr>
          <p:sp>
            <p:nvSpPr>
              <p:cNvPr id="1024" name="Rectangle: Rounded Corners 1023">
                <a:extLst>
                  <a:ext uri="{FF2B5EF4-FFF2-40B4-BE49-F238E27FC236}">
                    <a16:creationId xmlns:a16="http://schemas.microsoft.com/office/drawing/2014/main" id="{00300C2E-7D62-5B64-B571-BB6161ADF712}"/>
                  </a:ext>
                </a:extLst>
              </p:cNvPr>
              <p:cNvSpPr/>
              <p:nvPr/>
            </p:nvSpPr>
            <p:spPr>
              <a:xfrm>
                <a:off x="946298" y="5704152"/>
                <a:ext cx="10100930" cy="696801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1025" name="Oval 1024">
                <a:extLst>
                  <a:ext uri="{FF2B5EF4-FFF2-40B4-BE49-F238E27FC236}">
                    <a16:creationId xmlns:a16="http://schemas.microsoft.com/office/drawing/2014/main" id="{E043C5B9-A764-A3A8-23BB-A1B6C5593BCD}"/>
                  </a:ext>
                </a:extLst>
              </p:cNvPr>
              <p:cNvSpPr/>
              <p:nvPr/>
            </p:nvSpPr>
            <p:spPr>
              <a:xfrm>
                <a:off x="649056" y="5662086"/>
                <a:ext cx="996931" cy="780932"/>
              </a:xfrm>
              <a:prstGeom prst="ellipse">
                <a:avLst/>
              </a:prstGeom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9F85AA9-9C94-329C-D081-92FF614EC85A}"/>
                </a:ext>
              </a:extLst>
            </p:cNvPr>
            <p:cNvSpPr txBox="1"/>
            <p:nvPr/>
          </p:nvSpPr>
          <p:spPr>
            <a:xfrm>
              <a:off x="1474328" y="5852497"/>
              <a:ext cx="9339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break down </a:t>
              </a: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FEEL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more on the next slide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F6E1363-036A-C2B4-B786-D1B59960CCC7}"/>
                </a:ext>
              </a:extLst>
            </p:cNvPr>
            <p:cNvSpPr txBox="1"/>
            <p:nvPr/>
          </p:nvSpPr>
          <p:spPr>
            <a:xfrm>
              <a:off x="820715" y="5633366"/>
              <a:ext cx="653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C43C6D-F33F-8E3E-2C13-F5A8B9DEE5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30" r="57451"/>
          <a:stretch/>
        </p:blipFill>
        <p:spPr>
          <a:xfrm>
            <a:off x="1808412" y="1979562"/>
            <a:ext cx="1058424" cy="1006222"/>
          </a:xfrm>
          <a:prstGeom prst="round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303AB1F-03C7-F6BC-EA1A-E6EDBC2F7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5" t="2455" r="18820" b="43758"/>
          <a:stretch>
            <a:fillRect/>
          </a:stretch>
        </p:blipFill>
        <p:spPr bwMode="auto">
          <a:xfrm>
            <a:off x="1808412" y="3175426"/>
            <a:ext cx="1095914" cy="988563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ravelling the Canals of England: Heading North towards Manchester">
            <a:extLst>
              <a:ext uri="{FF2B5EF4-FFF2-40B4-BE49-F238E27FC236}">
                <a16:creationId xmlns:a16="http://schemas.microsoft.com/office/drawing/2014/main" id="{57383E7E-2858-60D8-DDA6-62ACA5BE2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31035" r="38898" b="21951"/>
          <a:stretch>
            <a:fillRect/>
          </a:stretch>
        </p:blipFill>
        <p:spPr bwMode="auto">
          <a:xfrm>
            <a:off x="1796329" y="4342215"/>
            <a:ext cx="1107997" cy="1083121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7629EB-0C25-FBDF-EDBB-931919286A72}"/>
              </a:ext>
            </a:extLst>
          </p:cNvPr>
          <p:cNvSpPr txBox="1"/>
          <p:nvPr/>
        </p:nvSpPr>
        <p:spPr>
          <a:xfrm>
            <a:off x="3165721" y="3287127"/>
            <a:ext cx="6111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Your friends are playing football at the local park. One of your friends kicks the ball too hard, and it falls into the nearby river. It looks close to the </a:t>
            </a:r>
            <a:r>
              <a:rPr lang="en-US" sz="14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edge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 your friend tries to retrieve it.</a:t>
            </a:r>
          </a:p>
        </p:txBody>
      </p:sp>
    </p:spTree>
    <p:extLst>
      <p:ext uri="{BB962C8B-B14F-4D97-AF65-F5344CB8AC3E}">
        <p14:creationId xmlns:p14="http://schemas.microsoft.com/office/powerpoint/2010/main" val="26618646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4641A-8702-0946-C7C1-9FAAE4B2D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E33C0E-5DAD-1333-7A68-CC2B7BB828EC}"/>
              </a:ext>
            </a:extLst>
          </p:cNvPr>
          <p:cNvSpPr/>
          <p:nvPr/>
        </p:nvSpPr>
        <p:spPr>
          <a:xfrm>
            <a:off x="0" y="0"/>
            <a:ext cx="1117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26572-0C27-A09E-9FB7-918B6A83554D}"/>
              </a:ext>
            </a:extLst>
          </p:cNvPr>
          <p:cNvSpPr txBox="1"/>
          <p:nvPr/>
        </p:nvSpPr>
        <p:spPr>
          <a:xfrm rot="16200000">
            <a:off x="-3119400" y="1928675"/>
            <a:ext cx="73885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CASE STUDY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180AE2-AD21-A144-4578-02198A46D6F9}"/>
              </a:ext>
            </a:extLst>
          </p:cNvPr>
          <p:cNvCxnSpPr>
            <a:cxnSpLocks/>
          </p:cNvCxnSpPr>
          <p:nvPr/>
        </p:nvCxnSpPr>
        <p:spPr>
          <a:xfrm>
            <a:off x="3304666" y="1737287"/>
            <a:ext cx="0" cy="51418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D3F1CE-A8E2-F7CE-5F74-090C6DE5D508}"/>
              </a:ext>
            </a:extLst>
          </p:cNvPr>
          <p:cNvGrpSpPr/>
          <p:nvPr/>
        </p:nvGrpSpPr>
        <p:grpSpPr>
          <a:xfrm>
            <a:off x="2555380" y="-1382080"/>
            <a:ext cx="1498572" cy="3119699"/>
            <a:chOff x="3019734" y="-1654521"/>
            <a:chExt cx="1498572" cy="3119699"/>
          </a:xfrm>
        </p:grpSpPr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4809DDD1-07B6-6A58-8966-61DA2520B25D}"/>
                </a:ext>
              </a:extLst>
            </p:cNvPr>
            <p:cNvSpPr/>
            <p:nvPr/>
          </p:nvSpPr>
          <p:spPr>
            <a:xfrm rot="10800000">
              <a:off x="3019734" y="-1654521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FEF68D8-321D-28B0-FEF9-E1E6BBB6CC4F}"/>
                </a:ext>
              </a:extLst>
            </p:cNvPr>
            <p:cNvSpPr/>
            <p:nvPr/>
          </p:nvSpPr>
          <p:spPr>
            <a:xfrm>
              <a:off x="3152253" y="188263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ocus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3F7251-37EE-1463-93EA-BE7BE0BE947F}"/>
              </a:ext>
            </a:extLst>
          </p:cNvPr>
          <p:cNvGrpSpPr/>
          <p:nvPr/>
        </p:nvGrpSpPr>
        <p:grpSpPr>
          <a:xfrm>
            <a:off x="4680976" y="-1382412"/>
            <a:ext cx="1498572" cy="3119699"/>
            <a:chOff x="4650825" y="-1654853"/>
            <a:chExt cx="1498572" cy="3119699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87BED09B-8770-0345-F507-6752A480B4A0}"/>
                </a:ext>
              </a:extLst>
            </p:cNvPr>
            <p:cNvSpPr/>
            <p:nvPr/>
          </p:nvSpPr>
          <p:spPr>
            <a:xfrm rot="10800000">
              <a:off x="4650825" y="-1654853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6D6856-891B-8BD5-DFEA-C9BCD7569B0F}"/>
                </a:ext>
              </a:extLst>
            </p:cNvPr>
            <p:cNvSpPr/>
            <p:nvPr/>
          </p:nvSpPr>
          <p:spPr>
            <a:xfrm>
              <a:off x="4783344" y="187931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ffect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5F4744-7EA8-C4AA-8F14-3EF159873256}"/>
              </a:ext>
            </a:extLst>
          </p:cNvPr>
          <p:cNvGrpSpPr/>
          <p:nvPr/>
        </p:nvGrpSpPr>
        <p:grpSpPr>
          <a:xfrm>
            <a:off x="6911471" y="-1375741"/>
            <a:ext cx="1498572" cy="3119699"/>
            <a:chOff x="6307891" y="-1653778"/>
            <a:chExt cx="1498572" cy="3119699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AE7D47D3-7C30-623A-094A-E5E22E19EE98}"/>
                </a:ext>
              </a:extLst>
            </p:cNvPr>
            <p:cNvSpPr/>
            <p:nvPr/>
          </p:nvSpPr>
          <p:spPr>
            <a:xfrm rot="10800000">
              <a:off x="6307891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395E65-0864-CF64-352C-C795BEA39C50}"/>
                </a:ext>
              </a:extLst>
            </p:cNvPr>
            <p:cNvSpPr/>
            <p:nvPr/>
          </p:nvSpPr>
          <p:spPr>
            <a:xfrm>
              <a:off x="6437777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xcuse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32FD2A-0A72-8E76-747A-CF70AD64FE9D}"/>
              </a:ext>
            </a:extLst>
          </p:cNvPr>
          <p:cNvGrpSpPr/>
          <p:nvPr/>
        </p:nvGrpSpPr>
        <p:grpSpPr>
          <a:xfrm>
            <a:off x="9218171" y="-1375741"/>
            <a:ext cx="1498572" cy="3119699"/>
            <a:chOff x="7964957" y="-1653778"/>
            <a:chExt cx="1498572" cy="3119699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92C738DB-709A-8482-D4BC-0E5697A191FB}"/>
                </a:ext>
              </a:extLst>
            </p:cNvPr>
            <p:cNvSpPr/>
            <p:nvPr/>
          </p:nvSpPr>
          <p:spPr>
            <a:xfrm rot="10800000">
              <a:off x="7964957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23380E3-5DE6-4F95-5821-1378D4FD6A40}"/>
                </a:ext>
              </a:extLst>
            </p:cNvPr>
            <p:cNvSpPr/>
            <p:nvPr/>
          </p:nvSpPr>
          <p:spPr>
            <a:xfrm>
              <a:off x="8094843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eave</a:t>
              </a: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1DEFA83-5D42-F1D4-F7FC-1AEDE81BE118}"/>
              </a:ext>
            </a:extLst>
          </p:cNvPr>
          <p:cNvGrpSpPr/>
          <p:nvPr/>
        </p:nvGrpSpPr>
        <p:grpSpPr>
          <a:xfrm>
            <a:off x="2416117" y="2251466"/>
            <a:ext cx="1755057" cy="596406"/>
            <a:chOff x="2984658" y="2257062"/>
            <a:chExt cx="1755057" cy="59640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9EF53C2D-B1FF-9746-20D2-A0709B763C20}"/>
                </a:ext>
              </a:extLst>
            </p:cNvPr>
            <p:cNvSpPr/>
            <p:nvPr/>
          </p:nvSpPr>
          <p:spPr>
            <a:xfrm>
              <a:off x="2984658" y="2257062"/>
              <a:ext cx="1755057" cy="596406"/>
            </a:xfrm>
            <a:prstGeom prst="roundRect">
              <a:avLst>
                <a:gd name="adj" fmla="val 5000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A25A66-7A20-69A4-B681-C1567622098F}"/>
                </a:ext>
              </a:extLst>
            </p:cNvPr>
            <p:cNvSpPr txBox="1"/>
            <p:nvPr/>
          </p:nvSpPr>
          <p:spPr>
            <a:xfrm>
              <a:off x="3373626" y="2386855"/>
              <a:ext cx="114267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Is it safe?</a:t>
              </a:r>
            </a:p>
          </p:txBody>
        </p:sp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F5E04E72-55FE-7416-170F-9A86A14E0C0D}"/>
              </a:ext>
            </a:extLst>
          </p:cNvPr>
          <p:cNvGrpSpPr/>
          <p:nvPr/>
        </p:nvGrpSpPr>
        <p:grpSpPr>
          <a:xfrm>
            <a:off x="2404828" y="3473321"/>
            <a:ext cx="1766347" cy="596406"/>
            <a:chOff x="2404828" y="3473321"/>
            <a:chExt cx="1766347" cy="596406"/>
          </a:xfrm>
        </p:grpSpPr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D96F5501-CF4E-88C7-85B9-53CBD98BFCC8}"/>
                </a:ext>
              </a:extLst>
            </p:cNvPr>
            <p:cNvSpPr/>
            <p:nvPr/>
          </p:nvSpPr>
          <p:spPr>
            <a:xfrm>
              <a:off x="2404828" y="3473321"/>
              <a:ext cx="1747481" cy="596406"/>
            </a:xfrm>
            <a:prstGeom prst="roundRect">
              <a:avLst>
                <a:gd name="adj" fmla="val 5000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EE4EAF-B397-ED0A-0537-49F3DE8B4863}"/>
                </a:ext>
              </a:extLst>
            </p:cNvPr>
            <p:cNvSpPr txBox="1"/>
            <p:nvPr/>
          </p:nvSpPr>
          <p:spPr>
            <a:xfrm>
              <a:off x="2416117" y="3511407"/>
              <a:ext cx="17550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Is it safe to be there?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8C39122-77A6-B8A4-56AC-554A0A592861}"/>
              </a:ext>
            </a:extLst>
          </p:cNvPr>
          <p:cNvCxnSpPr>
            <a:cxnSpLocks/>
          </p:cNvCxnSpPr>
          <p:nvPr/>
        </p:nvCxnSpPr>
        <p:spPr>
          <a:xfrm>
            <a:off x="5434202" y="1737287"/>
            <a:ext cx="0" cy="514179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6677D90-47AB-5464-2F3B-08C8CD18561E}"/>
              </a:ext>
            </a:extLst>
          </p:cNvPr>
          <p:cNvCxnSpPr>
            <a:cxnSpLocks/>
          </p:cNvCxnSpPr>
          <p:nvPr/>
        </p:nvCxnSpPr>
        <p:spPr>
          <a:xfrm>
            <a:off x="7660757" y="1742883"/>
            <a:ext cx="0" cy="50858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1332F49-B009-E549-7040-BBF0695471C4}"/>
              </a:ext>
            </a:extLst>
          </p:cNvPr>
          <p:cNvCxnSpPr>
            <a:cxnSpLocks/>
          </p:cNvCxnSpPr>
          <p:nvPr/>
        </p:nvCxnSpPr>
        <p:spPr>
          <a:xfrm>
            <a:off x="9967457" y="1742883"/>
            <a:ext cx="0" cy="514179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0C21B628-2D14-6DC3-D8C2-18ACC80C5CF2}"/>
              </a:ext>
            </a:extLst>
          </p:cNvPr>
          <p:cNvGrpSpPr/>
          <p:nvPr/>
        </p:nvGrpSpPr>
        <p:grpSpPr>
          <a:xfrm>
            <a:off x="8853684" y="3825403"/>
            <a:ext cx="2321412" cy="1253406"/>
            <a:chOff x="8876489" y="3771470"/>
            <a:chExt cx="2321412" cy="1212166"/>
          </a:xfrm>
        </p:grpSpPr>
        <p:grpSp>
          <p:nvGrpSpPr>
            <p:cNvPr id="1061" name="Group 1060">
              <a:extLst>
                <a:ext uri="{FF2B5EF4-FFF2-40B4-BE49-F238E27FC236}">
                  <a16:creationId xmlns:a16="http://schemas.microsoft.com/office/drawing/2014/main" id="{944E58A2-CD33-D69A-B858-025CC7991457}"/>
                </a:ext>
              </a:extLst>
            </p:cNvPr>
            <p:cNvGrpSpPr/>
            <p:nvPr/>
          </p:nvGrpSpPr>
          <p:grpSpPr>
            <a:xfrm>
              <a:off x="8876489" y="3771470"/>
              <a:ext cx="2321412" cy="1212166"/>
              <a:chOff x="2984658" y="2257062"/>
              <a:chExt cx="1755057" cy="596406"/>
            </a:xfrm>
          </p:grpSpPr>
          <p:sp>
            <p:nvSpPr>
              <p:cNvPr id="1062" name="Rectangle: Rounded Corners 1061">
                <a:extLst>
                  <a:ext uri="{FF2B5EF4-FFF2-40B4-BE49-F238E27FC236}">
                    <a16:creationId xmlns:a16="http://schemas.microsoft.com/office/drawing/2014/main" id="{85B536B2-703E-46BA-E7F0-0CF96699CE79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910F5494-E738-2608-F1C0-172A1E826181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D970320-B752-CC19-E799-856B343C05FA}"/>
                </a:ext>
              </a:extLst>
            </p:cNvPr>
            <p:cNvSpPr txBox="1"/>
            <p:nvPr/>
          </p:nvSpPr>
          <p:spPr>
            <a:xfrm>
              <a:off x="8973668" y="3896088"/>
              <a:ext cx="21913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Have you got the confidence to keep yourself safe and leave the situation?</a:t>
              </a:r>
            </a:p>
          </p:txBody>
        </p:sp>
      </p:grpSp>
      <p:pic>
        <p:nvPicPr>
          <p:cNvPr id="63" name="Graphic 62" descr="Chevron arrows outline">
            <a:extLst>
              <a:ext uri="{FF2B5EF4-FFF2-40B4-BE49-F238E27FC236}">
                <a16:creationId xmlns:a16="http://schemas.microsoft.com/office/drawing/2014/main" id="{805FA43D-935E-D0C0-D597-1A84A413C1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3004759" y="2847872"/>
            <a:ext cx="599272" cy="599272"/>
          </a:xfrm>
          <a:prstGeom prst="rect">
            <a:avLst/>
          </a:prstGeom>
        </p:spPr>
      </p:pic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B9ECDB77-D96B-BA0D-EB7E-B45D3DEE222A}"/>
              </a:ext>
            </a:extLst>
          </p:cNvPr>
          <p:cNvGrpSpPr/>
          <p:nvPr/>
        </p:nvGrpSpPr>
        <p:grpSpPr>
          <a:xfrm>
            <a:off x="4524772" y="2248134"/>
            <a:ext cx="1755057" cy="954106"/>
            <a:chOff x="4598808" y="2253730"/>
            <a:chExt cx="1755057" cy="954106"/>
          </a:xfrm>
        </p:grpSpPr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765788D4-E1FD-35E4-E371-C2B61F72F445}"/>
                </a:ext>
              </a:extLst>
            </p:cNvPr>
            <p:cNvGrpSpPr/>
            <p:nvPr/>
          </p:nvGrpSpPr>
          <p:grpSpPr>
            <a:xfrm>
              <a:off x="4598808" y="2253730"/>
              <a:ext cx="1755057" cy="954106"/>
              <a:chOff x="2984658" y="2257062"/>
              <a:chExt cx="1755057" cy="596406"/>
            </a:xfrm>
          </p:grpSpPr>
          <p:sp>
            <p:nvSpPr>
              <p:cNvPr id="1035" name="Rectangle: Rounded Corners 1034">
                <a:extLst>
                  <a:ext uri="{FF2B5EF4-FFF2-40B4-BE49-F238E27FC236}">
                    <a16:creationId xmlns:a16="http://schemas.microsoft.com/office/drawing/2014/main" id="{E7BE81CE-7F33-58E4-A520-E1C274970576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1037" name="TextBox 1036">
                <a:extLst>
                  <a:ext uri="{FF2B5EF4-FFF2-40B4-BE49-F238E27FC236}">
                    <a16:creationId xmlns:a16="http://schemas.microsoft.com/office/drawing/2014/main" id="{CD5B7250-9429-46D5-6F91-79ED6F6299DA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A2148CC-F047-C3A6-BDDB-B37E670C9F42}"/>
                </a:ext>
              </a:extLst>
            </p:cNvPr>
            <p:cNvSpPr txBox="1"/>
            <p:nvPr/>
          </p:nvSpPr>
          <p:spPr>
            <a:xfrm>
              <a:off x="4769644" y="2361451"/>
              <a:ext cx="14526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What is the consequence of staying?</a:t>
              </a:r>
            </a:p>
          </p:txBody>
        </p:sp>
      </p:grpSp>
      <p:pic>
        <p:nvPicPr>
          <p:cNvPr id="1039" name="Graphic 1038" descr="Chevron arrows outline">
            <a:extLst>
              <a:ext uri="{FF2B5EF4-FFF2-40B4-BE49-F238E27FC236}">
                <a16:creationId xmlns:a16="http://schemas.microsoft.com/office/drawing/2014/main" id="{DD841B28-E8BA-644C-D163-36FA71AE1B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5113414" y="3238775"/>
            <a:ext cx="599272" cy="599272"/>
          </a:xfrm>
          <a:prstGeom prst="rect">
            <a:avLst/>
          </a:prstGeom>
        </p:spPr>
      </p:pic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80355C5E-BF7D-509F-E881-ED931860F356}"/>
              </a:ext>
            </a:extLst>
          </p:cNvPr>
          <p:cNvGrpSpPr/>
          <p:nvPr/>
        </p:nvGrpSpPr>
        <p:grpSpPr>
          <a:xfrm>
            <a:off x="4399533" y="3857608"/>
            <a:ext cx="1987489" cy="954106"/>
            <a:chOff x="4399533" y="3857608"/>
            <a:chExt cx="1987489" cy="954106"/>
          </a:xfrm>
        </p:grpSpPr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C632498C-8C91-5B85-4B9A-AFF05783F60C}"/>
                </a:ext>
              </a:extLst>
            </p:cNvPr>
            <p:cNvGrpSpPr/>
            <p:nvPr/>
          </p:nvGrpSpPr>
          <p:grpSpPr>
            <a:xfrm>
              <a:off x="4399533" y="3857608"/>
              <a:ext cx="1987489" cy="954106"/>
              <a:chOff x="2984658" y="2257062"/>
              <a:chExt cx="1755057" cy="596406"/>
            </a:xfrm>
          </p:grpSpPr>
          <p:sp>
            <p:nvSpPr>
              <p:cNvPr id="1041" name="Rectangle: Rounded Corners 1040">
                <a:extLst>
                  <a:ext uri="{FF2B5EF4-FFF2-40B4-BE49-F238E27FC236}">
                    <a16:creationId xmlns:a16="http://schemas.microsoft.com/office/drawing/2014/main" id="{2E62F4C0-D880-7DCF-9657-01ADC5C298B1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1042" name="TextBox 1041">
                <a:extLst>
                  <a:ext uri="{FF2B5EF4-FFF2-40B4-BE49-F238E27FC236}">
                    <a16:creationId xmlns:a16="http://schemas.microsoft.com/office/drawing/2014/main" id="{2E54511D-FFDF-4E3B-7BB3-793F9EA940C0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9DFFB96-F27B-0407-99B3-5CBA89972D94}"/>
                </a:ext>
              </a:extLst>
            </p:cNvPr>
            <p:cNvSpPr txBox="1"/>
            <p:nvPr/>
          </p:nvSpPr>
          <p:spPr>
            <a:xfrm>
              <a:off x="4641578" y="3970974"/>
              <a:ext cx="15214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Will it cause harm or put you in danger?</a:t>
              </a:r>
            </a:p>
          </p:txBody>
        </p:sp>
      </p:grpSp>
      <p:grpSp>
        <p:nvGrpSpPr>
          <p:cNvPr id="1066" name="Group 1065">
            <a:extLst>
              <a:ext uri="{FF2B5EF4-FFF2-40B4-BE49-F238E27FC236}">
                <a16:creationId xmlns:a16="http://schemas.microsoft.com/office/drawing/2014/main" id="{3D9914EF-F05C-64D2-909C-FA129755A20A}"/>
              </a:ext>
            </a:extLst>
          </p:cNvPr>
          <p:cNvGrpSpPr/>
          <p:nvPr/>
        </p:nvGrpSpPr>
        <p:grpSpPr>
          <a:xfrm>
            <a:off x="6646819" y="2251466"/>
            <a:ext cx="2103775" cy="954106"/>
            <a:chOff x="6646819" y="2251466"/>
            <a:chExt cx="2103775" cy="954106"/>
          </a:xfrm>
        </p:grpSpPr>
        <p:grpSp>
          <p:nvGrpSpPr>
            <p:cNvPr id="1050" name="Group 1049">
              <a:extLst>
                <a:ext uri="{FF2B5EF4-FFF2-40B4-BE49-F238E27FC236}">
                  <a16:creationId xmlns:a16="http://schemas.microsoft.com/office/drawing/2014/main" id="{37EFE9DE-1DB3-FF79-AD4F-296255E3FEAB}"/>
                </a:ext>
              </a:extLst>
            </p:cNvPr>
            <p:cNvGrpSpPr/>
            <p:nvPr/>
          </p:nvGrpSpPr>
          <p:grpSpPr>
            <a:xfrm>
              <a:off x="6646819" y="2251466"/>
              <a:ext cx="2103775" cy="954106"/>
              <a:chOff x="2984658" y="2257062"/>
              <a:chExt cx="1755057" cy="596406"/>
            </a:xfrm>
          </p:grpSpPr>
          <p:sp>
            <p:nvSpPr>
              <p:cNvPr id="1051" name="Rectangle: Rounded Corners 1050">
                <a:extLst>
                  <a:ext uri="{FF2B5EF4-FFF2-40B4-BE49-F238E27FC236}">
                    <a16:creationId xmlns:a16="http://schemas.microsoft.com/office/drawing/2014/main" id="{5E8FB3F8-334E-1DAF-AE68-180C355DEFB4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1052" name="TextBox 1051">
                <a:extLst>
                  <a:ext uri="{FF2B5EF4-FFF2-40B4-BE49-F238E27FC236}">
                    <a16:creationId xmlns:a16="http://schemas.microsoft.com/office/drawing/2014/main" id="{6A4BF769-BC22-16FE-9D99-172F509FAFBF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04F746-FBE4-4C56-DCD7-32DF0C7399E3}"/>
                </a:ext>
              </a:extLst>
            </p:cNvPr>
            <p:cNvSpPr txBox="1"/>
            <p:nvPr/>
          </p:nvSpPr>
          <p:spPr>
            <a:xfrm>
              <a:off x="6836565" y="2361451"/>
              <a:ext cx="17208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What can you say to prevent a consequence?</a:t>
              </a:r>
            </a:p>
          </p:txBody>
        </p:sp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8676A67-662B-C9AE-EC16-5C01E67C714A}"/>
              </a:ext>
            </a:extLst>
          </p:cNvPr>
          <p:cNvGrpSpPr/>
          <p:nvPr/>
        </p:nvGrpSpPr>
        <p:grpSpPr>
          <a:xfrm>
            <a:off x="6595677" y="3848932"/>
            <a:ext cx="2154917" cy="1061538"/>
            <a:chOff x="6595677" y="3848932"/>
            <a:chExt cx="2154917" cy="1061538"/>
          </a:xfrm>
        </p:grpSpPr>
        <p:grpSp>
          <p:nvGrpSpPr>
            <p:cNvPr id="1053" name="Group 1052">
              <a:extLst>
                <a:ext uri="{FF2B5EF4-FFF2-40B4-BE49-F238E27FC236}">
                  <a16:creationId xmlns:a16="http://schemas.microsoft.com/office/drawing/2014/main" id="{029E66B5-82DB-0812-CB0C-D6790A95AB70}"/>
                </a:ext>
              </a:extLst>
            </p:cNvPr>
            <p:cNvGrpSpPr/>
            <p:nvPr/>
          </p:nvGrpSpPr>
          <p:grpSpPr>
            <a:xfrm>
              <a:off x="6595677" y="3848932"/>
              <a:ext cx="2154917" cy="1061538"/>
              <a:chOff x="2984658" y="2257062"/>
              <a:chExt cx="1755057" cy="596406"/>
            </a:xfrm>
          </p:grpSpPr>
          <p:sp>
            <p:nvSpPr>
              <p:cNvPr id="1054" name="Rectangle: Rounded Corners 1053">
                <a:extLst>
                  <a:ext uri="{FF2B5EF4-FFF2-40B4-BE49-F238E27FC236}">
                    <a16:creationId xmlns:a16="http://schemas.microsoft.com/office/drawing/2014/main" id="{34799957-5A5A-5419-07A6-2D24A39BF5B5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1055" name="TextBox 1054">
                <a:extLst>
                  <a:ext uri="{FF2B5EF4-FFF2-40B4-BE49-F238E27FC236}">
                    <a16:creationId xmlns:a16="http://schemas.microsoft.com/office/drawing/2014/main" id="{DF4A27EB-1253-E9D1-617B-5A50078611A4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1F5924B-270F-A14B-6CFB-13E383E3FE58}"/>
                </a:ext>
              </a:extLst>
            </p:cNvPr>
            <p:cNvSpPr txBox="1"/>
            <p:nvPr/>
          </p:nvSpPr>
          <p:spPr>
            <a:xfrm>
              <a:off x="6898889" y="3906279"/>
              <a:ext cx="15416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Can you say or do something that allows you to leave?</a:t>
              </a:r>
            </a:p>
          </p:txBody>
        </p:sp>
      </p:grpSp>
      <p:pic>
        <p:nvPicPr>
          <p:cNvPr id="1056" name="Graphic 1055" descr="Chevron arrows outline">
            <a:extLst>
              <a:ext uri="{FF2B5EF4-FFF2-40B4-BE49-F238E27FC236}">
                <a16:creationId xmlns:a16="http://schemas.microsoft.com/office/drawing/2014/main" id="{C97D9DA4-829B-1DC5-A326-63E1F203BF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7380271" y="3214920"/>
            <a:ext cx="599272" cy="599272"/>
          </a:xfrm>
          <a:prstGeom prst="rect">
            <a:avLst/>
          </a:prstGeom>
        </p:spPr>
      </p:pic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D07E2149-C381-1EF1-7E5A-F4D5142F29E5}"/>
              </a:ext>
            </a:extLst>
          </p:cNvPr>
          <p:cNvGrpSpPr/>
          <p:nvPr/>
        </p:nvGrpSpPr>
        <p:grpSpPr>
          <a:xfrm>
            <a:off x="9081191" y="2250846"/>
            <a:ext cx="1861925" cy="954106"/>
            <a:chOff x="9081191" y="2250846"/>
            <a:chExt cx="1861925" cy="954106"/>
          </a:xfrm>
        </p:grpSpPr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E1C14723-5DB2-5FCF-6439-52EB5C68C82E}"/>
                </a:ext>
              </a:extLst>
            </p:cNvPr>
            <p:cNvGrpSpPr/>
            <p:nvPr/>
          </p:nvGrpSpPr>
          <p:grpSpPr>
            <a:xfrm>
              <a:off x="9081191" y="2250846"/>
              <a:ext cx="1861925" cy="954106"/>
              <a:chOff x="2984658" y="2257062"/>
              <a:chExt cx="1755057" cy="596406"/>
            </a:xfrm>
          </p:grpSpPr>
          <p:sp>
            <p:nvSpPr>
              <p:cNvPr id="1059" name="Rectangle: Rounded Corners 1058">
                <a:extLst>
                  <a:ext uri="{FF2B5EF4-FFF2-40B4-BE49-F238E27FC236}">
                    <a16:creationId xmlns:a16="http://schemas.microsoft.com/office/drawing/2014/main" id="{A23F6A75-E6C8-802E-65DA-3EE25C2B5AA8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D52BBE6F-9269-03E8-6E3F-50E6189AE5F5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052DF27-6547-CD01-CD90-731BD3F7EFE3}"/>
                </a:ext>
              </a:extLst>
            </p:cNvPr>
            <p:cNvSpPr txBox="1"/>
            <p:nvPr/>
          </p:nvSpPr>
          <p:spPr>
            <a:xfrm>
              <a:off x="9156728" y="2351282"/>
              <a:ext cx="17208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Can you use your excuse to leave?</a:t>
              </a:r>
            </a:p>
          </p:txBody>
        </p:sp>
      </p:grpSp>
      <p:pic>
        <p:nvPicPr>
          <p:cNvPr id="1064" name="Graphic 1063" descr="Chevron arrows outline">
            <a:extLst>
              <a:ext uri="{FF2B5EF4-FFF2-40B4-BE49-F238E27FC236}">
                <a16:creationId xmlns:a16="http://schemas.microsoft.com/office/drawing/2014/main" id="{412F59AB-84B8-FFA0-1802-B4A521CBD8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9689712" y="3226132"/>
            <a:ext cx="599272" cy="59927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87F982-5DED-37CB-DF60-EF03641466BC}"/>
              </a:ext>
            </a:extLst>
          </p:cNvPr>
          <p:cNvCxnSpPr>
            <a:cxnSpLocks/>
          </p:cNvCxnSpPr>
          <p:nvPr/>
        </p:nvCxnSpPr>
        <p:spPr>
          <a:xfrm>
            <a:off x="1149781" y="5305142"/>
            <a:ext cx="1104221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5E3FA53-F69C-4525-9D09-065CBE99AC82}"/>
              </a:ext>
            </a:extLst>
          </p:cNvPr>
          <p:cNvSpPr txBox="1"/>
          <p:nvPr/>
        </p:nvSpPr>
        <p:spPr>
          <a:xfrm>
            <a:off x="2743775" y="5653744"/>
            <a:ext cx="7703804" cy="1046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You've focused on yourself and decided it's not safe.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Poppi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There could be serious consequences if someone ignores</a:t>
            </a:r>
            <a:r>
              <a:rPr kumimoji="0" lang="en-GB" sz="1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the potential dangers.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 make an excuse and say you need to go to dance/football practice.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 ask your friend if they want to join and you leave the group.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4D2B53-4ABD-1B75-9B85-9FE17D4DFDEF}"/>
              </a:ext>
            </a:extLst>
          </p:cNvPr>
          <p:cNvGrpSpPr/>
          <p:nvPr/>
        </p:nvGrpSpPr>
        <p:grpSpPr>
          <a:xfrm>
            <a:off x="1701184" y="5637225"/>
            <a:ext cx="861130" cy="923330"/>
            <a:chOff x="2366169" y="5552623"/>
            <a:chExt cx="861130" cy="92333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CBCA193-31AB-D2E1-6516-3EF574E32751}"/>
                </a:ext>
              </a:extLst>
            </p:cNvPr>
            <p:cNvSpPr/>
            <p:nvPr/>
          </p:nvSpPr>
          <p:spPr>
            <a:xfrm>
              <a:off x="2366169" y="5581343"/>
              <a:ext cx="861130" cy="78093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288A77-38DE-AB9F-F6D8-30470BC8BA14}"/>
                </a:ext>
              </a:extLst>
            </p:cNvPr>
            <p:cNvSpPr txBox="1"/>
            <p:nvPr/>
          </p:nvSpPr>
          <p:spPr>
            <a:xfrm>
              <a:off x="2514445" y="5552623"/>
              <a:ext cx="5645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!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6D5506-736F-557D-8672-F7FA0E9BFDB2}"/>
              </a:ext>
            </a:extLst>
          </p:cNvPr>
          <p:cNvGrpSpPr/>
          <p:nvPr/>
        </p:nvGrpSpPr>
        <p:grpSpPr>
          <a:xfrm>
            <a:off x="9423242" y="-4460598"/>
            <a:ext cx="2994880" cy="10974432"/>
            <a:chOff x="9445676" y="-4529256"/>
            <a:chExt cx="2994880" cy="1097443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2B2FEC2-93B4-BADC-0D90-89299F2F5FB9}"/>
                </a:ext>
              </a:extLst>
            </p:cNvPr>
            <p:cNvGrpSpPr/>
            <p:nvPr/>
          </p:nvGrpSpPr>
          <p:grpSpPr>
            <a:xfrm>
              <a:off x="9445676" y="-4529256"/>
              <a:ext cx="2994880" cy="10974432"/>
              <a:chOff x="9640918" y="-9540085"/>
              <a:chExt cx="2994880" cy="10974433"/>
            </a:xfrm>
          </p:grpSpPr>
          <p:sp>
            <p:nvSpPr>
              <p:cNvPr id="51" name="Flowchart: Off-page Connector 50">
                <a:extLst>
                  <a:ext uri="{FF2B5EF4-FFF2-40B4-BE49-F238E27FC236}">
                    <a16:creationId xmlns:a16="http://schemas.microsoft.com/office/drawing/2014/main" id="{D81B30CA-E9B1-87BB-55F3-88B3E8486A14}"/>
                  </a:ext>
                </a:extLst>
              </p:cNvPr>
              <p:cNvSpPr/>
              <p:nvPr/>
            </p:nvSpPr>
            <p:spPr>
              <a:xfrm rot="5400000">
                <a:off x="10790255" y="-411195"/>
                <a:ext cx="935181" cy="2755905"/>
              </a:xfrm>
              <a:prstGeom prst="flowChartOffpageConnector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17324FB-9FFD-2852-C7B0-BF06260E0752}"/>
                  </a:ext>
                </a:extLst>
              </p:cNvPr>
              <p:cNvSpPr txBox="1"/>
              <p:nvPr/>
            </p:nvSpPr>
            <p:spPr>
              <a:xfrm>
                <a:off x="9640918" y="-9540085"/>
                <a:ext cx="187613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44"/>
                    </a:solidFill>
                    <a:effectLst/>
                    <a:uLnTx/>
                    <a:uFillTx/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rPr>
                  <a:t>Here’s an example of how we’ve used </a:t>
                </a: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202A44"/>
                    </a:solidFill>
                    <a:effectLst/>
                    <a:uLnTx/>
                    <a:uFillTx/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rPr>
                  <a:t>FEEL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8A09186-247A-8FFF-FF19-497EA223864A}"/>
                </a:ext>
              </a:extLst>
            </p:cNvPr>
            <p:cNvSpPr txBox="1"/>
            <p:nvPr/>
          </p:nvSpPr>
          <p:spPr>
            <a:xfrm>
              <a:off x="10237028" y="5562086"/>
              <a:ext cx="18761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Here’s an example of how we’ve used </a:t>
              </a: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FEEL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42750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3FCBD7-8DBF-0109-D770-BCF1B58E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CC2C8B-0CB7-0FA4-D54B-B9DF742C78C8}"/>
              </a:ext>
            </a:extLst>
          </p:cNvPr>
          <p:cNvSpPr/>
          <p:nvPr/>
        </p:nvSpPr>
        <p:spPr>
          <a:xfrm>
            <a:off x="0" y="0"/>
            <a:ext cx="1117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1C326-FF60-9AFA-E3FC-FD734930677A}"/>
              </a:ext>
            </a:extLst>
          </p:cNvPr>
          <p:cNvSpPr txBox="1"/>
          <p:nvPr/>
        </p:nvSpPr>
        <p:spPr>
          <a:xfrm rot="16200000">
            <a:off x="-3133653" y="2207132"/>
            <a:ext cx="7388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FEEL STRATEGY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73BF07-BFB7-6D9B-14C6-A544E19BA22E}"/>
              </a:ext>
            </a:extLst>
          </p:cNvPr>
          <p:cNvCxnSpPr>
            <a:cxnSpLocks/>
          </p:cNvCxnSpPr>
          <p:nvPr/>
        </p:nvCxnSpPr>
        <p:spPr>
          <a:xfrm>
            <a:off x="2966524" y="3119020"/>
            <a:ext cx="0" cy="39023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CC01F6A-89AE-80B0-E8FD-8915FDCD093A}"/>
              </a:ext>
            </a:extLst>
          </p:cNvPr>
          <p:cNvSpPr txBox="1"/>
          <p:nvPr/>
        </p:nvSpPr>
        <p:spPr>
          <a:xfrm>
            <a:off x="3638155" y="2488513"/>
            <a:ext cx="535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It’s the summer holidays</a:t>
            </a:r>
            <a:r>
              <a:rPr lang="en-US" sz="14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and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your friends make plans to meet up.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71D4F5-81F5-0513-BAF7-5BC4184B80C8}"/>
              </a:ext>
            </a:extLst>
          </p:cNvPr>
          <p:cNvSpPr txBox="1"/>
          <p:nvPr/>
        </p:nvSpPr>
        <p:spPr>
          <a:xfrm>
            <a:off x="3638155" y="3569562"/>
            <a:ext cx="5548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When you arrive there’s someone in your group that you don’t know. That person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tells you all about a hidden spot with a lake and a rope swing.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9C90088-BA55-2542-1479-42DFC81D6A7C}"/>
              </a:ext>
            </a:extLst>
          </p:cNvPr>
          <p:cNvCxnSpPr>
            <a:cxnSpLocks/>
          </p:cNvCxnSpPr>
          <p:nvPr/>
        </p:nvCxnSpPr>
        <p:spPr>
          <a:xfrm>
            <a:off x="2966524" y="4327953"/>
            <a:ext cx="0" cy="39023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9C6B0B4-F961-88DC-9797-E8E0B1672D4D}"/>
              </a:ext>
            </a:extLst>
          </p:cNvPr>
          <p:cNvSpPr txBox="1"/>
          <p:nvPr/>
        </p:nvSpPr>
        <p:spPr>
          <a:xfrm>
            <a:off x="3638155" y="4926211"/>
            <a:ext cx="6376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group decide that it will be fun, especially as it’s a hot day.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899141-F1E2-9090-BFFF-4A787C9DC56E}"/>
              </a:ext>
            </a:extLst>
          </p:cNvPr>
          <p:cNvSpPr txBox="1"/>
          <p:nvPr/>
        </p:nvSpPr>
        <p:spPr>
          <a:xfrm>
            <a:off x="10156537" y="4502006"/>
            <a:ext cx="1876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2A44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How would that make you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02A44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FEEL?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B187AD-E61E-5034-C394-56903813CE75}"/>
              </a:ext>
            </a:extLst>
          </p:cNvPr>
          <p:cNvGrpSpPr/>
          <p:nvPr/>
        </p:nvGrpSpPr>
        <p:grpSpPr>
          <a:xfrm>
            <a:off x="3123921" y="-1376484"/>
            <a:ext cx="1498572" cy="3119699"/>
            <a:chOff x="3019734" y="-1654521"/>
            <a:chExt cx="1498572" cy="3119699"/>
          </a:xfrm>
        </p:grpSpPr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148050C1-A8FF-32BC-6827-390F6AAE6AD1}"/>
                </a:ext>
              </a:extLst>
            </p:cNvPr>
            <p:cNvSpPr/>
            <p:nvPr/>
          </p:nvSpPr>
          <p:spPr>
            <a:xfrm rot="10800000">
              <a:off x="3019734" y="-1654521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A032C32-EF1E-61D6-4920-D28B0F99AAC5}"/>
                </a:ext>
              </a:extLst>
            </p:cNvPr>
            <p:cNvSpPr/>
            <p:nvPr/>
          </p:nvSpPr>
          <p:spPr>
            <a:xfrm>
              <a:off x="3152253" y="188263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ocus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C64E50-2D27-7963-66CE-9E737A908E45}"/>
              </a:ext>
            </a:extLst>
          </p:cNvPr>
          <p:cNvGrpSpPr/>
          <p:nvPr/>
        </p:nvGrpSpPr>
        <p:grpSpPr>
          <a:xfrm>
            <a:off x="4755012" y="-1376816"/>
            <a:ext cx="1498572" cy="3119699"/>
            <a:chOff x="4650825" y="-1654853"/>
            <a:chExt cx="1498572" cy="3119699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83F754AC-691F-AA7D-841E-58F1C00DABCD}"/>
                </a:ext>
              </a:extLst>
            </p:cNvPr>
            <p:cNvSpPr/>
            <p:nvPr/>
          </p:nvSpPr>
          <p:spPr>
            <a:xfrm rot="10800000">
              <a:off x="4650825" y="-1654853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5D5BEA3-CE4E-6BD7-A3E0-F56142681EA5}"/>
                </a:ext>
              </a:extLst>
            </p:cNvPr>
            <p:cNvSpPr/>
            <p:nvPr/>
          </p:nvSpPr>
          <p:spPr>
            <a:xfrm>
              <a:off x="4783344" y="187931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ffect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4CD3E0-8CB1-661A-90DC-13A527B3B2F6}"/>
              </a:ext>
            </a:extLst>
          </p:cNvPr>
          <p:cNvGrpSpPr/>
          <p:nvPr/>
        </p:nvGrpSpPr>
        <p:grpSpPr>
          <a:xfrm>
            <a:off x="6412078" y="-1375741"/>
            <a:ext cx="1498572" cy="3119699"/>
            <a:chOff x="6307891" y="-1653778"/>
            <a:chExt cx="1498572" cy="3119699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74455F61-D9EB-C10C-932D-81D2CF9BD439}"/>
                </a:ext>
              </a:extLst>
            </p:cNvPr>
            <p:cNvSpPr/>
            <p:nvPr/>
          </p:nvSpPr>
          <p:spPr>
            <a:xfrm rot="10800000">
              <a:off x="6307891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8E45C40-3E46-31BC-0831-DA19A35BAFD9}"/>
                </a:ext>
              </a:extLst>
            </p:cNvPr>
            <p:cNvSpPr/>
            <p:nvPr/>
          </p:nvSpPr>
          <p:spPr>
            <a:xfrm>
              <a:off x="6437777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xcuse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C0B8691-CF56-BFC5-58AA-98721C7C0A67}"/>
              </a:ext>
            </a:extLst>
          </p:cNvPr>
          <p:cNvGrpSpPr/>
          <p:nvPr/>
        </p:nvGrpSpPr>
        <p:grpSpPr>
          <a:xfrm>
            <a:off x="8069144" y="-1375741"/>
            <a:ext cx="1498572" cy="3119699"/>
            <a:chOff x="7964957" y="-1653778"/>
            <a:chExt cx="1498572" cy="3119699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562E548B-D61F-B367-80F3-B2FCFCD58A83}"/>
                </a:ext>
              </a:extLst>
            </p:cNvPr>
            <p:cNvSpPr/>
            <p:nvPr/>
          </p:nvSpPr>
          <p:spPr>
            <a:xfrm rot="10800000">
              <a:off x="7964957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A10F22E-9792-4F9E-7CF4-D3BBC5B155C3}"/>
                </a:ext>
              </a:extLst>
            </p:cNvPr>
            <p:cNvSpPr/>
            <p:nvPr/>
          </p:nvSpPr>
          <p:spPr>
            <a:xfrm>
              <a:off x="8094843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eave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7F497A3-B802-3295-2463-BC63CA3E8C8B}"/>
              </a:ext>
            </a:extLst>
          </p:cNvPr>
          <p:cNvGrpSpPr/>
          <p:nvPr/>
        </p:nvGrpSpPr>
        <p:grpSpPr>
          <a:xfrm>
            <a:off x="2535959" y="3509257"/>
            <a:ext cx="861130" cy="798969"/>
            <a:chOff x="2291718" y="3186183"/>
            <a:chExt cx="861130" cy="79896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267359D-FD8A-8789-4B50-8E996A5A85D0}"/>
                </a:ext>
              </a:extLst>
            </p:cNvPr>
            <p:cNvSpPr/>
            <p:nvPr/>
          </p:nvSpPr>
          <p:spPr>
            <a:xfrm>
              <a:off x="2291718" y="3186183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028" name="Picture 4" descr="Scream, shout, yell icon - Download on Iconfinder">
              <a:extLst>
                <a:ext uri="{FF2B5EF4-FFF2-40B4-BE49-F238E27FC236}">
                  <a16:creationId xmlns:a16="http://schemas.microsoft.com/office/drawing/2014/main" id="{B93318C6-473F-F323-145B-46DF57F99B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75"/>
            <a:stretch>
              <a:fillRect/>
            </a:stretch>
          </p:blipFill>
          <p:spPr bwMode="auto">
            <a:xfrm>
              <a:off x="2319911" y="3299137"/>
              <a:ext cx="823811" cy="518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00DD784-D078-3353-7736-C1A5F6C044BB}"/>
              </a:ext>
            </a:extLst>
          </p:cNvPr>
          <p:cNvSpPr txBox="1"/>
          <p:nvPr/>
        </p:nvSpPr>
        <p:spPr>
          <a:xfrm>
            <a:off x="3941747" y="2830509"/>
            <a:ext cx="7598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You tell your friend it’s too risky.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You get your phone out and pretend someone has messaged you.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You tell your friend that you need to leave and encourage them to join you.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00A91B-76AE-A8CD-6053-6A76FDEDBBAF}"/>
              </a:ext>
            </a:extLst>
          </p:cNvPr>
          <p:cNvGrpSpPr/>
          <p:nvPr/>
        </p:nvGrpSpPr>
        <p:grpSpPr>
          <a:xfrm>
            <a:off x="2020609" y="2965219"/>
            <a:ext cx="1876132" cy="1715091"/>
            <a:chOff x="1784602" y="5679111"/>
            <a:chExt cx="902822" cy="8496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F6A73C-F4F2-B8DB-180D-064B253439D2}"/>
                </a:ext>
              </a:extLst>
            </p:cNvPr>
            <p:cNvSpPr/>
            <p:nvPr/>
          </p:nvSpPr>
          <p:spPr>
            <a:xfrm>
              <a:off x="1784602" y="5709373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1" name="Picture 12" descr="sms phone text message vector icon 7126782 Vector Art at Vecteezy">
              <a:extLst>
                <a:ext uri="{FF2B5EF4-FFF2-40B4-BE49-F238E27FC236}">
                  <a16:creationId xmlns:a16="http://schemas.microsoft.com/office/drawing/2014/main" id="{3F6F70DD-54DF-37B4-04A8-DC87589CA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3854" y1="19896" x2="33854" y2="19896"/>
                          <a14:foregroundMark x1="42240" y1="77865" x2="42240" y2="77865"/>
                          <a14:backgroundMark x1="43438" y1="79167" x2="43438" y2="79167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7550">
              <a:off x="1837742" y="5679111"/>
              <a:ext cx="849682" cy="849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52A0CC8-D98E-9C7A-8284-BF704B7B6970}"/>
              </a:ext>
            </a:extLst>
          </p:cNvPr>
          <p:cNvGrpSpPr/>
          <p:nvPr/>
        </p:nvGrpSpPr>
        <p:grpSpPr>
          <a:xfrm>
            <a:off x="2516577" y="4700094"/>
            <a:ext cx="861130" cy="798969"/>
            <a:chOff x="2272336" y="4377020"/>
            <a:chExt cx="861130" cy="79896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D37E8A9-2684-39F7-14C3-C53BC3449D29}"/>
                </a:ext>
              </a:extLst>
            </p:cNvPr>
            <p:cNvSpPr/>
            <p:nvPr/>
          </p:nvSpPr>
          <p:spPr>
            <a:xfrm>
              <a:off x="2272336" y="4377020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24" name="Graphic 23" descr="Sun with solid fill">
              <a:extLst>
                <a:ext uri="{FF2B5EF4-FFF2-40B4-BE49-F238E27FC236}">
                  <a16:creationId xmlns:a16="http://schemas.microsoft.com/office/drawing/2014/main" id="{3130F895-262A-44FA-99D0-A2BEC3CB8A3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33381" y="4497737"/>
              <a:ext cx="539039" cy="53903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8D1806-3112-794B-E706-D3742BDEF0DF}"/>
              </a:ext>
            </a:extLst>
          </p:cNvPr>
          <p:cNvGrpSpPr/>
          <p:nvPr/>
        </p:nvGrpSpPr>
        <p:grpSpPr>
          <a:xfrm>
            <a:off x="2535959" y="2308454"/>
            <a:ext cx="861130" cy="798969"/>
            <a:chOff x="2291718" y="1985380"/>
            <a:chExt cx="861130" cy="79896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3583411-1216-DAF1-D959-53B6A0C94785}"/>
                </a:ext>
              </a:extLst>
            </p:cNvPr>
            <p:cNvSpPr/>
            <p:nvPr/>
          </p:nvSpPr>
          <p:spPr>
            <a:xfrm>
              <a:off x="2291718" y="1985380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026" name="Picture 2" descr="Group Chat Logo Icon Design Stock Vector (Royalty Free) 1106410982 ...">
              <a:extLst>
                <a:ext uri="{FF2B5EF4-FFF2-40B4-BE49-F238E27FC236}">
                  <a16:creationId xmlns:a16="http://schemas.microsoft.com/office/drawing/2014/main" id="{BAC8E954-70C9-1B90-D167-46AAE581EE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7308" y1="16429" x2="47308" y2="16429"/>
                          <a14:foregroundMark x1="64231" y1="12500" x2="64231" y2="12500"/>
                          <a14:foregroundMark x1="71538" y1="42857" x2="71538" y2="42857"/>
                          <a14:foregroundMark x1="33462" y1="38214" x2="33462" y2="38214"/>
                          <a14:foregroundMark x1="26154" y1="12857" x2="26154" y2="12857"/>
                          <a14:backgroundMark x1="21538" y1="16786" x2="21538" y2="16786"/>
                          <a14:backgroundMark x1="26538" y1="17143" x2="26538" y2="17143"/>
                          <a14:backgroundMark x1="31154" y1="16786" x2="31154" y2="16786"/>
                          <a14:backgroundMark x1="44231" y1="21429" x2="44231" y2="21429"/>
                          <a14:backgroundMark x1="49231" y1="22500" x2="49231" y2="22500"/>
                          <a14:backgroundMark x1="53846" y1="21786" x2="53846" y2="21786"/>
                          <a14:backgroundMark x1="67308" y1="17500" x2="67308" y2="17500"/>
                          <a14:backgroundMark x1="72308" y1="17500" x2="72308" y2="17500"/>
                        </a14:backgroundRemoval>
                      </a14:imgEffect>
                      <a14:imgEffect>
                        <a14:brightnessContrast bright="100000"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67"/>
            <a:stretch>
              <a:fillRect/>
            </a:stretch>
          </p:blipFill>
          <p:spPr bwMode="auto">
            <a:xfrm>
              <a:off x="2408707" y="2080151"/>
              <a:ext cx="627151" cy="609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506797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8" grpId="0"/>
      <p:bldP spid="18" grpId="1"/>
      <p:bldP spid="28" grpId="0"/>
      <p:bldP spid="28" grpId="1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1B62E4-680C-1150-BE3E-634640EDB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47AEE40-4165-6C5C-9ADA-F9FB16461006}"/>
              </a:ext>
            </a:extLst>
          </p:cNvPr>
          <p:cNvSpPr/>
          <p:nvPr/>
        </p:nvSpPr>
        <p:spPr>
          <a:xfrm>
            <a:off x="1198605" y="0"/>
            <a:ext cx="9662984" cy="2174789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4BCB2-7569-598A-AD8D-767E8F4AD6B0}"/>
              </a:ext>
            </a:extLst>
          </p:cNvPr>
          <p:cNvSpPr txBox="1"/>
          <p:nvPr/>
        </p:nvSpPr>
        <p:spPr>
          <a:xfrm>
            <a:off x="409883" y="1259654"/>
            <a:ext cx="112404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is the positive effect of leaving the situation?</a:t>
            </a:r>
          </a:p>
        </p:txBody>
      </p:sp>
      <p:pic>
        <p:nvPicPr>
          <p:cNvPr id="6" name="Picture 5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77DC369-1F72-4DD5-3D39-451DED924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968DE2-D66B-6E53-8A9F-EC516EE1011B}"/>
              </a:ext>
            </a:extLst>
          </p:cNvPr>
          <p:cNvGrpSpPr/>
          <p:nvPr/>
        </p:nvGrpSpPr>
        <p:grpSpPr>
          <a:xfrm>
            <a:off x="3392051" y="4600195"/>
            <a:ext cx="1441968" cy="1400827"/>
            <a:chOff x="2714992" y="5408776"/>
            <a:chExt cx="1441968" cy="1400827"/>
          </a:xfrm>
        </p:grpSpPr>
        <p:pic>
          <p:nvPicPr>
            <p:cNvPr id="22" name="Graphic 21" descr="Speech with solid fill">
              <a:extLst>
                <a:ext uri="{FF2B5EF4-FFF2-40B4-BE49-F238E27FC236}">
                  <a16:creationId xmlns:a16="http://schemas.microsoft.com/office/drawing/2014/main" id="{5650DC24-DBFF-D27D-23A7-62C76F6A714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14992" y="5408776"/>
              <a:ext cx="1400827" cy="140082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A7A307-CF27-E089-005A-8E4A9678B34F}"/>
                </a:ext>
              </a:extLst>
            </p:cNvPr>
            <p:cNvSpPr txBox="1"/>
            <p:nvPr/>
          </p:nvSpPr>
          <p:spPr>
            <a:xfrm>
              <a:off x="2951615" y="5693484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C2CFDCA-352C-B1A8-7845-580AD2D69829}"/>
              </a:ext>
            </a:extLst>
          </p:cNvPr>
          <p:cNvSpPr txBox="1"/>
          <p:nvPr/>
        </p:nvSpPr>
        <p:spPr>
          <a:xfrm>
            <a:off x="4706717" y="4877283"/>
            <a:ext cx="429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excuse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could you make to leave the situation?</a:t>
            </a:r>
          </a:p>
        </p:txBody>
      </p:sp>
    </p:spTree>
    <p:extLst>
      <p:ext uri="{BB962C8B-B14F-4D97-AF65-F5344CB8AC3E}">
        <p14:creationId xmlns:p14="http://schemas.microsoft.com/office/powerpoint/2010/main" val="76878052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A1C5FC-00DE-1E01-34EC-353D210A2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B7EAA969-3A44-E02E-D8DF-A4D438E8CC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2318" y="1078620"/>
            <a:ext cx="5180029" cy="5180029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949D6-7F4B-AE39-B7DC-126135A236B6}"/>
              </a:ext>
            </a:extLst>
          </p:cNvPr>
          <p:cNvSpPr txBox="1"/>
          <p:nvPr/>
        </p:nvSpPr>
        <p:spPr>
          <a:xfrm>
            <a:off x="426866" y="182304"/>
            <a:ext cx="6029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Re-cap</a:t>
            </a: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C658F0C7-B661-7180-C7C7-7A50B3076DB3}"/>
              </a:ext>
            </a:extLst>
          </p:cNvPr>
          <p:cNvSpPr/>
          <p:nvPr/>
        </p:nvSpPr>
        <p:spPr>
          <a:xfrm>
            <a:off x="911529" y="1698170"/>
            <a:ext cx="2802577" cy="4417621"/>
          </a:xfrm>
          <a:custGeom>
            <a:avLst/>
            <a:gdLst>
              <a:gd name="csX0" fmla="*/ 467106 w 2802577"/>
              <a:gd name="csY0" fmla="*/ 0 h 4417621"/>
              <a:gd name="csX1" fmla="*/ 2335471 w 2802577"/>
              <a:gd name="csY1" fmla="*/ 0 h 4417621"/>
              <a:gd name="csX2" fmla="*/ 2802577 w 2802577"/>
              <a:gd name="csY2" fmla="*/ 467106 h 4417621"/>
              <a:gd name="csX3" fmla="*/ 2802577 w 2802577"/>
              <a:gd name="csY3" fmla="*/ 1306287 h 4417621"/>
              <a:gd name="csX4" fmla="*/ 2719450 w 2802577"/>
              <a:gd name="csY4" fmla="*/ 1306287 h 4417621"/>
              <a:gd name="csX5" fmla="*/ 2719450 w 2802577"/>
              <a:gd name="csY5" fmla="*/ 522525 h 4417621"/>
              <a:gd name="csX6" fmla="*/ 2280054 w 2802577"/>
              <a:gd name="csY6" fmla="*/ 83129 h 4417621"/>
              <a:gd name="csX7" fmla="*/ 522524 w 2802577"/>
              <a:gd name="csY7" fmla="*/ 83129 h 4417621"/>
              <a:gd name="csX8" fmla="*/ 83128 w 2802577"/>
              <a:gd name="csY8" fmla="*/ 522525 h 4417621"/>
              <a:gd name="csX9" fmla="*/ 83128 w 2802577"/>
              <a:gd name="csY9" fmla="*/ 3895099 h 4417621"/>
              <a:gd name="csX10" fmla="*/ 522524 w 2802577"/>
              <a:gd name="csY10" fmla="*/ 4334495 h 4417621"/>
              <a:gd name="csX11" fmla="*/ 2280054 w 2802577"/>
              <a:gd name="csY11" fmla="*/ 4334495 h 4417621"/>
              <a:gd name="csX12" fmla="*/ 2719450 w 2802577"/>
              <a:gd name="csY12" fmla="*/ 3895099 h 4417621"/>
              <a:gd name="csX13" fmla="*/ 2719450 w 2802577"/>
              <a:gd name="csY13" fmla="*/ 3158838 h 4417621"/>
              <a:gd name="csX14" fmla="*/ 2802577 w 2802577"/>
              <a:gd name="csY14" fmla="*/ 3158838 h 4417621"/>
              <a:gd name="csX15" fmla="*/ 2802577 w 2802577"/>
              <a:gd name="csY15" fmla="*/ 3950515 h 4417621"/>
              <a:gd name="csX16" fmla="*/ 2335471 w 2802577"/>
              <a:gd name="csY16" fmla="*/ 4417621 h 4417621"/>
              <a:gd name="csX17" fmla="*/ 467106 w 2802577"/>
              <a:gd name="csY17" fmla="*/ 4417621 h 4417621"/>
              <a:gd name="csX18" fmla="*/ 0 w 2802577"/>
              <a:gd name="csY18" fmla="*/ 3950515 h 4417621"/>
              <a:gd name="csX19" fmla="*/ 0 w 2802577"/>
              <a:gd name="csY19" fmla="*/ 467106 h 4417621"/>
              <a:gd name="csX20" fmla="*/ 467106 w 2802577"/>
              <a:gd name="csY20" fmla="*/ 0 h 44176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2802577" h="4417621">
                <a:moveTo>
                  <a:pt x="467106" y="0"/>
                </a:moveTo>
                <a:lnTo>
                  <a:pt x="2335471" y="0"/>
                </a:lnTo>
                <a:cubicBezTo>
                  <a:pt x="2593447" y="0"/>
                  <a:pt x="2802577" y="209130"/>
                  <a:pt x="2802577" y="467106"/>
                </a:cubicBezTo>
                <a:lnTo>
                  <a:pt x="2802577" y="1306287"/>
                </a:lnTo>
                <a:lnTo>
                  <a:pt x="2719450" y="1306287"/>
                </a:lnTo>
                <a:lnTo>
                  <a:pt x="2719450" y="522525"/>
                </a:lnTo>
                <a:cubicBezTo>
                  <a:pt x="2719450" y="279853"/>
                  <a:pt x="2522726" y="83129"/>
                  <a:pt x="2280054" y="83129"/>
                </a:cubicBezTo>
                <a:lnTo>
                  <a:pt x="522524" y="83129"/>
                </a:lnTo>
                <a:cubicBezTo>
                  <a:pt x="279852" y="83129"/>
                  <a:pt x="83128" y="279853"/>
                  <a:pt x="83128" y="522525"/>
                </a:cubicBezTo>
                <a:lnTo>
                  <a:pt x="83128" y="3895099"/>
                </a:lnTo>
                <a:cubicBezTo>
                  <a:pt x="83128" y="4137771"/>
                  <a:pt x="279852" y="4334495"/>
                  <a:pt x="522524" y="4334495"/>
                </a:cubicBezTo>
                <a:lnTo>
                  <a:pt x="2280054" y="4334495"/>
                </a:lnTo>
                <a:cubicBezTo>
                  <a:pt x="2522726" y="4334495"/>
                  <a:pt x="2719450" y="4137771"/>
                  <a:pt x="2719450" y="3895099"/>
                </a:cubicBezTo>
                <a:lnTo>
                  <a:pt x="2719450" y="3158838"/>
                </a:lnTo>
                <a:lnTo>
                  <a:pt x="2802577" y="3158838"/>
                </a:lnTo>
                <a:lnTo>
                  <a:pt x="2802577" y="3950515"/>
                </a:lnTo>
                <a:cubicBezTo>
                  <a:pt x="2802577" y="4208491"/>
                  <a:pt x="2593447" y="4417621"/>
                  <a:pt x="2335471" y="4417621"/>
                </a:cubicBezTo>
                <a:lnTo>
                  <a:pt x="467106" y="4417621"/>
                </a:lnTo>
                <a:cubicBezTo>
                  <a:pt x="209130" y="4417621"/>
                  <a:pt x="0" y="4208491"/>
                  <a:pt x="0" y="3950515"/>
                </a:cubicBezTo>
                <a:lnTo>
                  <a:pt x="0" y="467106"/>
                </a:lnTo>
                <a:cubicBezTo>
                  <a:pt x="0" y="209130"/>
                  <a:pt x="209130" y="0"/>
                  <a:pt x="46710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631B38-11E2-2D88-0B69-0CD731252192}"/>
              </a:ext>
            </a:extLst>
          </p:cNvPr>
          <p:cNvGrpSpPr/>
          <p:nvPr/>
        </p:nvGrpSpPr>
        <p:grpSpPr>
          <a:xfrm>
            <a:off x="4689846" y="1698168"/>
            <a:ext cx="6518021" cy="4417622"/>
            <a:chOff x="4689846" y="1698168"/>
            <a:chExt cx="6518021" cy="4417622"/>
          </a:xfrm>
        </p:grpSpPr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6957BC7B-6A26-C158-34DA-B009C0D50968}"/>
                </a:ext>
              </a:extLst>
            </p:cNvPr>
            <p:cNvSpPr/>
            <p:nvPr/>
          </p:nvSpPr>
          <p:spPr>
            <a:xfrm>
              <a:off x="4689846" y="169816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6A2AA7A3-655F-1E02-2BE3-0785CF416618}"/>
                </a:ext>
              </a:extLst>
            </p:cNvPr>
            <p:cNvSpPr/>
            <p:nvPr/>
          </p:nvSpPr>
          <p:spPr>
            <a:xfrm rot="10800000">
              <a:off x="4710657" y="484512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31233389-D3E2-6F01-1AB1-A97B7AF235FD}"/>
                </a:ext>
              </a:extLst>
            </p:cNvPr>
            <p:cNvSpPr/>
            <p:nvPr/>
          </p:nvSpPr>
          <p:spPr>
            <a:xfrm rot="10800000">
              <a:off x="8405290" y="1698169"/>
              <a:ext cx="2802577" cy="4417621"/>
            </a:xfrm>
            <a:custGeom>
              <a:avLst/>
              <a:gdLst>
                <a:gd name="csX0" fmla="*/ 467106 w 2802577"/>
                <a:gd name="csY0" fmla="*/ 0 h 4417621"/>
                <a:gd name="csX1" fmla="*/ 2335471 w 2802577"/>
                <a:gd name="csY1" fmla="*/ 0 h 4417621"/>
                <a:gd name="csX2" fmla="*/ 2802577 w 2802577"/>
                <a:gd name="csY2" fmla="*/ 467106 h 4417621"/>
                <a:gd name="csX3" fmla="*/ 2802577 w 2802577"/>
                <a:gd name="csY3" fmla="*/ 1306287 h 4417621"/>
                <a:gd name="csX4" fmla="*/ 2719450 w 2802577"/>
                <a:gd name="csY4" fmla="*/ 1306287 h 4417621"/>
                <a:gd name="csX5" fmla="*/ 2719450 w 2802577"/>
                <a:gd name="csY5" fmla="*/ 522525 h 4417621"/>
                <a:gd name="csX6" fmla="*/ 2280054 w 2802577"/>
                <a:gd name="csY6" fmla="*/ 83129 h 4417621"/>
                <a:gd name="csX7" fmla="*/ 522524 w 2802577"/>
                <a:gd name="csY7" fmla="*/ 83129 h 4417621"/>
                <a:gd name="csX8" fmla="*/ 83128 w 2802577"/>
                <a:gd name="csY8" fmla="*/ 522525 h 4417621"/>
                <a:gd name="csX9" fmla="*/ 83128 w 2802577"/>
                <a:gd name="csY9" fmla="*/ 3895099 h 4417621"/>
                <a:gd name="csX10" fmla="*/ 522524 w 2802577"/>
                <a:gd name="csY10" fmla="*/ 4334495 h 4417621"/>
                <a:gd name="csX11" fmla="*/ 2280054 w 2802577"/>
                <a:gd name="csY11" fmla="*/ 4334495 h 4417621"/>
                <a:gd name="csX12" fmla="*/ 2719450 w 2802577"/>
                <a:gd name="csY12" fmla="*/ 3895099 h 4417621"/>
                <a:gd name="csX13" fmla="*/ 2719450 w 2802577"/>
                <a:gd name="csY13" fmla="*/ 3158838 h 4417621"/>
                <a:gd name="csX14" fmla="*/ 2802577 w 2802577"/>
                <a:gd name="csY14" fmla="*/ 3158838 h 4417621"/>
                <a:gd name="csX15" fmla="*/ 2802577 w 2802577"/>
                <a:gd name="csY15" fmla="*/ 3950515 h 4417621"/>
                <a:gd name="csX16" fmla="*/ 2335471 w 2802577"/>
                <a:gd name="csY16" fmla="*/ 4417621 h 4417621"/>
                <a:gd name="csX17" fmla="*/ 467106 w 2802577"/>
                <a:gd name="csY17" fmla="*/ 4417621 h 4417621"/>
                <a:gd name="csX18" fmla="*/ 0 w 2802577"/>
                <a:gd name="csY18" fmla="*/ 3950515 h 4417621"/>
                <a:gd name="csX19" fmla="*/ 0 w 2802577"/>
                <a:gd name="csY19" fmla="*/ 467106 h 4417621"/>
                <a:gd name="csX20" fmla="*/ 467106 w 2802577"/>
                <a:gd name="csY20" fmla="*/ 0 h 44176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2802577" h="4417621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306287"/>
                  </a:lnTo>
                  <a:lnTo>
                    <a:pt x="2719450" y="1306287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3895099"/>
                  </a:lnTo>
                  <a:cubicBezTo>
                    <a:pt x="83128" y="4137771"/>
                    <a:pt x="279852" y="4334495"/>
                    <a:pt x="522524" y="4334495"/>
                  </a:cubicBezTo>
                  <a:lnTo>
                    <a:pt x="2280054" y="4334495"/>
                  </a:lnTo>
                  <a:cubicBezTo>
                    <a:pt x="2522726" y="4334495"/>
                    <a:pt x="2719450" y="4137771"/>
                    <a:pt x="2719450" y="3895099"/>
                  </a:cubicBezTo>
                  <a:lnTo>
                    <a:pt x="2719450" y="3158838"/>
                  </a:lnTo>
                  <a:lnTo>
                    <a:pt x="2802577" y="3158838"/>
                  </a:lnTo>
                  <a:lnTo>
                    <a:pt x="2802577" y="3950515"/>
                  </a:lnTo>
                  <a:cubicBezTo>
                    <a:pt x="2802577" y="4208491"/>
                    <a:pt x="2593447" y="4417621"/>
                    <a:pt x="2335471" y="4417621"/>
                  </a:cubicBezTo>
                  <a:lnTo>
                    <a:pt x="467106" y="4417621"/>
                  </a:lnTo>
                  <a:cubicBezTo>
                    <a:pt x="209130" y="4417621"/>
                    <a:pt x="0" y="4208491"/>
                    <a:pt x="0" y="3950515"/>
                  </a:cubicBez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7867236-AB36-95AC-A7A5-E746CAAF34E6}"/>
              </a:ext>
            </a:extLst>
          </p:cNvPr>
          <p:cNvSpPr txBox="1"/>
          <p:nvPr/>
        </p:nvSpPr>
        <p:spPr>
          <a:xfrm>
            <a:off x="1141910" y="3429000"/>
            <a:ext cx="23418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does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FEEL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stand for?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E453BDC5-6381-1B21-ED48-481CD94694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995" y="2669401"/>
            <a:ext cx="914400" cy="914400"/>
          </a:xfrm>
          <a:prstGeom prst="rect">
            <a:avLst/>
          </a:prstGeom>
        </p:spPr>
      </p:pic>
      <p:pic>
        <p:nvPicPr>
          <p:cNvPr id="40" name="Graphic 39" descr="Water with solid fill">
            <a:extLst>
              <a:ext uri="{FF2B5EF4-FFF2-40B4-BE49-F238E27FC236}">
                <a16:creationId xmlns:a16="http://schemas.microsoft.com/office/drawing/2014/main" id="{BDCF8CF0-C019-E383-929C-6DB0F5C004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60645">
            <a:off x="4379561" y="4294048"/>
            <a:ext cx="790732" cy="790732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B5AD4AE2-14D6-C344-6F25-F9DA8FEA40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9992" y="2669401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1B71033-E181-D11F-4451-FDB13A3674E8}"/>
              </a:ext>
            </a:extLst>
          </p:cNvPr>
          <p:cNvSpPr txBox="1"/>
          <p:nvPr/>
        </p:nvSpPr>
        <p:spPr>
          <a:xfrm>
            <a:off x="8649097" y="3192036"/>
            <a:ext cx="23430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Name a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consequence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  of risky behaviour</a:t>
            </a:r>
          </a:p>
        </p:txBody>
      </p:sp>
      <p:pic>
        <p:nvPicPr>
          <p:cNvPr id="48" name="Graphic 47" descr="Water with solid fill">
            <a:extLst>
              <a:ext uri="{FF2B5EF4-FFF2-40B4-BE49-F238E27FC236}">
                <a16:creationId xmlns:a16="http://schemas.microsoft.com/office/drawing/2014/main" id="{E123A1A0-5DE9-D201-28D0-799430F857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6312" y="3510670"/>
            <a:ext cx="523872" cy="523872"/>
          </a:xfrm>
          <a:prstGeom prst="rect">
            <a:avLst/>
          </a:prstGeom>
        </p:spPr>
      </p:pic>
      <p:pic>
        <p:nvPicPr>
          <p:cNvPr id="49" name="Graphic 48" descr="Water with solid fill">
            <a:extLst>
              <a:ext uri="{FF2B5EF4-FFF2-40B4-BE49-F238E27FC236}">
                <a16:creationId xmlns:a16="http://schemas.microsoft.com/office/drawing/2014/main" id="{F9FDB2A3-4CA6-1AEB-7EE6-2008AD8C49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3087" y="3452994"/>
            <a:ext cx="523872" cy="523872"/>
          </a:xfrm>
          <a:prstGeom prst="rect">
            <a:avLst/>
          </a:prstGeom>
        </p:spPr>
      </p:pic>
      <p:pic>
        <p:nvPicPr>
          <p:cNvPr id="50" name="Graphic 49" descr="Water with solid fill">
            <a:extLst>
              <a:ext uri="{FF2B5EF4-FFF2-40B4-BE49-F238E27FC236}">
                <a16:creationId xmlns:a16="http://schemas.microsoft.com/office/drawing/2014/main" id="{1247F3CB-11C9-19D3-1B2C-D5735CE80D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60645">
            <a:off x="8068851" y="4273998"/>
            <a:ext cx="790732" cy="790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D98493-7E18-6B26-3040-14D402DE6CCC}"/>
              </a:ext>
            </a:extLst>
          </p:cNvPr>
          <p:cNvSpPr txBox="1"/>
          <p:nvPr/>
        </p:nvSpPr>
        <p:spPr>
          <a:xfrm>
            <a:off x="4901820" y="3126601"/>
            <a:ext cx="24202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Give an example of a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risky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situation and how you would stay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</a:t>
            </a:r>
          </a:p>
        </p:txBody>
      </p:sp>
      <p:pic>
        <p:nvPicPr>
          <p:cNvPr id="15" name="Graphic 14" descr="Warning with solid fill">
            <a:extLst>
              <a:ext uri="{FF2B5EF4-FFF2-40B4-BE49-F238E27FC236}">
                <a16:creationId xmlns:a16="http://schemas.microsoft.com/office/drawing/2014/main" id="{325D3313-8B89-801D-BE31-123A496C6F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2096" y="2144494"/>
            <a:ext cx="824336" cy="8243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958B65-9F6A-7EF9-45D2-951BE0804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7" b="98649" l="3165" r="97046">
                        <a14:foregroundMark x1="11814" y1="37162" x2="11814" y2="37162"/>
                        <a14:foregroundMark x1="14135" y1="45721" x2="19620" y2="50225"/>
                        <a14:foregroundMark x1="25738" y1="52252" x2="31857" y2="54279"/>
                        <a14:foregroundMark x1="31857" y1="49099" x2="36709" y2="46396"/>
                        <a14:foregroundMark x1="29958" y1="19595" x2="22785" y2="17793"/>
                        <a14:foregroundMark x1="45781" y1="65541" x2="47468" y2="77027"/>
                        <a14:foregroundMark x1="7595" y1="59685" x2="3165" y2="70045"/>
                        <a14:foregroundMark x1="3586" y1="94144" x2="3586" y2="98649"/>
                        <a14:foregroundMark x1="71308" y1="68243" x2="77848" y2="61937"/>
                        <a14:foregroundMark x1="82700" y1="84009" x2="91139" y2="86261"/>
                        <a14:foregroundMark x1="94726" y1="75225" x2="93882" y2="68243"/>
                        <a14:foregroundMark x1="95570" y1="91667" x2="97257" y2="94144"/>
                        <a14:foregroundMark x1="51899" y1="23198" x2="52321" y2="29279"/>
                        <a14:foregroundMark x1="73629" y1="2928" x2="77637" y2="2477"/>
                      </a14:backgroundRemoval>
                    </a14:imgEffect>
                    <a14:imgEffect>
                      <a14:sharpenSoften amount="-1000"/>
                    </a14:imgEffect>
                    <a14:imgEffect>
                      <a14:brightnessContrast bright="100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0592" y="2136544"/>
            <a:ext cx="823695" cy="771562"/>
          </a:xfrm>
          <a:prstGeom prst="rect">
            <a:avLst/>
          </a:prstGeom>
        </p:spPr>
      </p:pic>
      <p:pic>
        <p:nvPicPr>
          <p:cNvPr id="20" name="Graphic 19" descr="Head with gears with solid fill">
            <a:extLst>
              <a:ext uri="{FF2B5EF4-FFF2-40B4-BE49-F238E27FC236}">
                <a16:creationId xmlns:a16="http://schemas.microsoft.com/office/drawing/2014/main" id="{3902C715-44B1-C8E0-B255-E5C7933F31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11863" y="2274605"/>
            <a:ext cx="789592" cy="78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AE3297-BB4E-93D5-0E97-7DED171C0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B3D4ABA-9A60-F4DB-324E-C18A594F7A82}"/>
              </a:ext>
            </a:extLst>
          </p:cNvPr>
          <p:cNvSpPr txBox="1">
            <a:spLocks/>
          </p:cNvSpPr>
          <p:nvPr/>
        </p:nvSpPr>
        <p:spPr>
          <a:xfrm>
            <a:off x="347585" y="-903615"/>
            <a:ext cx="5310265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It’s down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63ADD2-F5C9-E15D-D2C2-44E55C649F61}"/>
              </a:ext>
            </a:extLst>
          </p:cNvPr>
          <p:cNvSpPr txBox="1"/>
          <p:nvPr/>
        </p:nvSpPr>
        <p:spPr>
          <a:xfrm>
            <a:off x="347585" y="1421127"/>
            <a:ext cx="5231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Kent Fire and Rescue get called to water emergencies each year.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5AC166-6CF7-5C9A-2DF0-C27F8F8D52A2}"/>
              </a:ext>
            </a:extLst>
          </p:cNvPr>
          <p:cNvGrpSpPr/>
          <p:nvPr/>
        </p:nvGrpSpPr>
        <p:grpSpPr>
          <a:xfrm>
            <a:off x="4307387" y="-1862991"/>
            <a:ext cx="9878513" cy="10644847"/>
            <a:chOff x="4307387" y="-1862991"/>
            <a:chExt cx="9878513" cy="10644847"/>
          </a:xfrm>
          <a:blipFill dpi="0" rotWithShape="1">
            <a:blip r:embed="rId3"/>
            <a:srcRect/>
            <a:stretch>
              <a:fillRect l="1000" t="8000" r="3000" b="16000"/>
            </a:stretch>
          </a:blip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0386B9-7B73-6898-5AB0-4EE34015C492}"/>
                </a:ext>
              </a:extLst>
            </p:cNvPr>
            <p:cNvSpPr/>
            <p:nvPr/>
          </p:nvSpPr>
          <p:spPr>
            <a:xfrm rot="1948493">
              <a:off x="7378701" y="-1862991"/>
              <a:ext cx="3390900" cy="4991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CBB2DC1-720C-E6D3-C691-16576F8E5E5F}"/>
                </a:ext>
              </a:extLst>
            </p:cNvPr>
            <p:cNvSpPr/>
            <p:nvPr/>
          </p:nvSpPr>
          <p:spPr>
            <a:xfrm rot="1948493">
              <a:off x="10795000" y="-580290"/>
              <a:ext cx="3390900" cy="4991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1D8778-FAC1-2887-5446-67EE3BDD525C}"/>
                </a:ext>
              </a:extLst>
            </p:cNvPr>
            <p:cNvSpPr/>
            <p:nvPr/>
          </p:nvSpPr>
          <p:spPr>
            <a:xfrm rot="1948493">
              <a:off x="8024737" y="3790756"/>
              <a:ext cx="3390900" cy="4991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A4C060-897A-00B4-75D8-5867592147FE}"/>
                </a:ext>
              </a:extLst>
            </p:cNvPr>
            <p:cNvSpPr/>
            <p:nvPr/>
          </p:nvSpPr>
          <p:spPr>
            <a:xfrm rot="1948493">
              <a:off x="4307387" y="2397378"/>
              <a:ext cx="3390900" cy="61124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B470B60-551B-9079-7237-9212F7FB659B}"/>
              </a:ext>
            </a:extLst>
          </p:cNvPr>
          <p:cNvSpPr txBox="1"/>
          <p:nvPr/>
        </p:nvSpPr>
        <p:spPr>
          <a:xfrm>
            <a:off x="347585" y="2267512"/>
            <a:ext cx="38320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This could be reduced by staying safe around water, looking out for each other and following the water safety code.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If you have any concerns about people you know being unsafe around inland water, tell your teachers or a trusted adult to contact us.</a:t>
            </a: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E8AE85B4-A1BB-CDD3-BA64-D812D0EF071B}"/>
              </a:ext>
            </a:extLst>
          </p:cNvPr>
          <p:cNvGrpSpPr/>
          <p:nvPr/>
        </p:nvGrpSpPr>
        <p:grpSpPr>
          <a:xfrm rot="10800000">
            <a:off x="-298450" y="794430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77439D5-F954-B57A-812B-A22E676338B5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192F2552-DE61-3ED8-E63A-66E472C13D05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Graphic 1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7AFD3440-D545-99BF-A9A8-AB653E630B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8365" y="270529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48CA69-F845-6E70-D766-8172278C8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2" b="89882" l="9942" r="90202">
                        <a14:foregroundMark x1="40490" y1="9882" x2="40490" y2="9882"/>
                        <a14:foregroundMark x1="31556" y1="42824" x2="31556" y2="42824"/>
                        <a14:foregroundMark x1="39625" y1="31529" x2="39625" y2="31529"/>
                        <a14:foregroundMark x1="48415" y1="32000" x2="48415" y2="32000"/>
                        <a14:foregroundMark x1="54611" y1="32706" x2="54611" y2="32706"/>
                        <a14:foregroundMark x1="58069" y1="33176" x2="58069" y2="33176"/>
                        <a14:foregroundMark x1="64697" y1="33176" x2="64697" y2="33176"/>
                        <a14:foregroundMark x1="51585" y1="42353" x2="51585" y2="42353"/>
                        <a14:foregroundMark x1="57205" y1="41882" x2="57205" y2="41882"/>
                        <a14:foregroundMark x1="62968" y1="40941" x2="62968" y2="40941"/>
                        <a14:foregroundMark x1="71758" y1="42353" x2="71758" y2="42353"/>
                        <a14:foregroundMark x1="80980" y1="41176" x2="80980" y2="41176"/>
                        <a14:foregroundMark x1="74496" y1="59059" x2="74496" y2="59059"/>
                        <a14:foregroundMark x1="87032" y1="56235" x2="87032" y2="56235"/>
                        <a14:foregroundMark x1="90202" y1="55765" x2="90202" y2="55765"/>
                        <a14:foregroundMark x1="39193" y1="87765" x2="39193" y2="87765"/>
                        <a14:foregroundMark x1="46110" y1="32941" x2="46110" y2="32941"/>
                        <a14:foregroundMark x1="84006" y1="63765" x2="84006" y2="63765"/>
                        <a14:backgroundMark x1="28818" y1="26588" x2="28818" y2="26588"/>
                        <a14:backgroundMark x1="30692" y1="24471" x2="26081" y2="30824"/>
                        <a14:backgroundMark x1="22046" y1="44471" x2="27089" y2="61176"/>
                        <a14:backgroundMark x1="45101" y1="34588" x2="45101" y2="34588"/>
                        <a14:backgroundMark x1="53314" y1="32235" x2="53314" y2="32235"/>
                        <a14:backgroundMark x1="59222" y1="32941" x2="59222" y2="32941"/>
                        <a14:backgroundMark x1="65562" y1="32000" x2="65562" y2="32000"/>
                        <a14:backgroundMark x1="63977" y1="46118" x2="63977" y2="46118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915" y="5453616"/>
            <a:ext cx="1809441" cy="11159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000E7D3-1E9E-748C-562E-25D8A49DD961}"/>
              </a:ext>
            </a:extLst>
          </p:cNvPr>
          <p:cNvSpPr txBox="1">
            <a:spLocks/>
          </p:cNvSpPr>
          <p:nvPr/>
        </p:nvSpPr>
        <p:spPr>
          <a:xfrm>
            <a:off x="347585" y="3508713"/>
            <a:ext cx="5310265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E5739"/>
                </a:solidFill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Remember to</a:t>
            </a:r>
          </a:p>
        </p:txBody>
      </p:sp>
    </p:spTree>
    <p:extLst>
      <p:ext uri="{BB962C8B-B14F-4D97-AF65-F5344CB8AC3E}">
        <p14:creationId xmlns:p14="http://schemas.microsoft.com/office/powerpoint/2010/main" val="1419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CD4AAE-A721-1F0B-154A-D3D0E57573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376" y="1975570"/>
            <a:ext cx="4588824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want you to come away from today’s session…</a:t>
            </a:r>
            <a:endParaRPr lang="en-GB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E2092C48-6248-B09A-4BD6-CEEB35516000}"/>
              </a:ext>
            </a:extLst>
          </p:cNvPr>
          <p:cNvSpPr txBox="1">
            <a:spLocks/>
          </p:cNvSpPr>
          <p:nvPr/>
        </p:nvSpPr>
        <p:spPr>
          <a:xfrm>
            <a:off x="7975701" y="5107653"/>
            <a:ext cx="3187597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Understanding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dangers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of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inland water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80393E-927F-B0BB-7A31-B4C1574A3EB6}"/>
              </a:ext>
            </a:extLst>
          </p:cNvPr>
          <p:cNvCxnSpPr>
            <a:cxnSpLocks/>
          </p:cNvCxnSpPr>
          <p:nvPr/>
        </p:nvCxnSpPr>
        <p:spPr>
          <a:xfrm>
            <a:off x="551045" y="2316072"/>
            <a:ext cx="0" cy="185456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380EE2F6-F408-9DE7-7F32-EDB76F2AE093}"/>
              </a:ext>
            </a:extLst>
          </p:cNvPr>
          <p:cNvSpPr/>
          <p:nvPr/>
        </p:nvSpPr>
        <p:spPr>
          <a:xfrm>
            <a:off x="6247655" y="8597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196DB9B9-C561-36D6-2B27-77E459E00EC6}"/>
              </a:ext>
            </a:extLst>
          </p:cNvPr>
          <p:cNvSpPr/>
          <p:nvPr/>
        </p:nvSpPr>
        <p:spPr>
          <a:xfrm rot="10083696">
            <a:off x="6243505" y="8454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EC7723-5EE9-A8E5-073F-7B316FD688B0}"/>
              </a:ext>
            </a:extLst>
          </p:cNvPr>
          <p:cNvSpPr txBox="1"/>
          <p:nvPr/>
        </p:nvSpPr>
        <p:spPr>
          <a:xfrm>
            <a:off x="7975701" y="3169486"/>
            <a:ext cx="333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Identifying the different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types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of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inland water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D7442F5-386E-B6C2-676A-652B87869A58}"/>
              </a:ext>
            </a:extLst>
          </p:cNvPr>
          <p:cNvSpPr/>
          <p:nvPr/>
        </p:nvSpPr>
        <p:spPr>
          <a:xfrm>
            <a:off x="6247656" y="2781224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521CCD5B-6D99-CB02-04BA-68B0C7076B77}"/>
              </a:ext>
            </a:extLst>
          </p:cNvPr>
          <p:cNvSpPr/>
          <p:nvPr/>
        </p:nvSpPr>
        <p:spPr>
          <a:xfrm rot="1613137">
            <a:off x="6243506" y="2766875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290DC01-89D8-E6CE-04C9-29ACBD0EB52E}"/>
              </a:ext>
            </a:extLst>
          </p:cNvPr>
          <p:cNvSpPr/>
          <p:nvPr/>
        </p:nvSpPr>
        <p:spPr>
          <a:xfrm>
            <a:off x="6247656" y="46436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0E87B30F-20DD-1B81-CB92-957E7572F19A}"/>
              </a:ext>
            </a:extLst>
          </p:cNvPr>
          <p:cNvSpPr/>
          <p:nvPr/>
        </p:nvSpPr>
        <p:spPr>
          <a:xfrm rot="11179502">
            <a:off x="6243506" y="46293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2FCDAA11-3B5F-0448-649A-54C332AE0BAA}"/>
              </a:ext>
            </a:extLst>
          </p:cNvPr>
          <p:cNvSpPr txBox="1">
            <a:spLocks/>
          </p:cNvSpPr>
          <p:nvPr/>
        </p:nvSpPr>
        <p:spPr>
          <a:xfrm>
            <a:off x="7920017" y="1231320"/>
            <a:ext cx="3310941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To understand what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inland water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AB34A49B-970A-D832-FB1E-D2B221FD0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1" y="281653"/>
            <a:ext cx="2066592" cy="622944"/>
          </a:xfrm>
          <a:prstGeom prst="rect">
            <a:avLst/>
          </a:prstGeom>
        </p:spPr>
      </p:pic>
      <p:pic>
        <p:nvPicPr>
          <p:cNvPr id="7" name="Graphic 6" descr="Target with solid fill">
            <a:extLst>
              <a:ext uri="{FF2B5EF4-FFF2-40B4-BE49-F238E27FC236}">
                <a16:creationId xmlns:a16="http://schemas.microsoft.com/office/drawing/2014/main" id="{E63C3B69-AFF8-145C-3015-A14A3B9727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1098489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3B3CED-ACF6-0F50-F80E-F322F17D3B6C}"/>
              </a:ext>
            </a:extLst>
          </p:cNvPr>
          <p:cNvSpPr/>
          <p:nvPr/>
        </p:nvSpPr>
        <p:spPr>
          <a:xfrm>
            <a:off x="0" y="2249193"/>
            <a:ext cx="527710" cy="1989432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1" name="Graphic 10" descr="Target with solid fill">
            <a:extLst>
              <a:ext uri="{FF2B5EF4-FFF2-40B4-BE49-F238E27FC236}">
                <a16:creationId xmlns:a16="http://schemas.microsoft.com/office/drawing/2014/main" id="{B87D81B8-CB98-DB19-7944-A4E9B34D0C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3018730"/>
            <a:ext cx="914400" cy="914400"/>
          </a:xfrm>
          <a:prstGeom prst="rect">
            <a:avLst/>
          </a:prstGeom>
        </p:spPr>
      </p:pic>
      <p:pic>
        <p:nvPicPr>
          <p:cNvPr id="12" name="Graphic 11" descr="Target with solid fill">
            <a:extLst>
              <a:ext uri="{FF2B5EF4-FFF2-40B4-BE49-F238E27FC236}">
                <a16:creationId xmlns:a16="http://schemas.microsoft.com/office/drawing/2014/main" id="{10E2E49C-8894-5B71-EFB1-050B335D00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5988" y="48811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54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 animBg="1"/>
      <p:bldP spid="43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13407CE-AA3B-3D0E-2075-B32DA3C20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0"/>
          <a:stretch>
            <a:fillRect/>
          </a:stretch>
        </p:blipFill>
        <p:spPr>
          <a:xfrm>
            <a:off x="6186636" y="1348801"/>
            <a:ext cx="4491963" cy="4160397"/>
          </a:xfrm>
          <a:prstGeom prst="round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42CD99-6E05-5F86-BCFB-A8310379E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 b="10159"/>
          <a:stretch>
            <a:fillRect/>
          </a:stretch>
        </p:blipFill>
        <p:spPr>
          <a:xfrm>
            <a:off x="1371602" y="1334721"/>
            <a:ext cx="4491963" cy="4160397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17A19C-8144-65E1-1469-813CF4817DAE}"/>
              </a:ext>
            </a:extLst>
          </p:cNvPr>
          <p:cNvSpPr txBox="1"/>
          <p:nvPr/>
        </p:nvSpPr>
        <p:spPr>
          <a:xfrm>
            <a:off x="1837949" y="533697"/>
            <a:ext cx="8697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Kent there are two types of open water…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D736C9-684B-525D-C873-637B3638F5A6}"/>
              </a:ext>
            </a:extLst>
          </p:cNvPr>
          <p:cNvSpPr/>
          <p:nvPr/>
        </p:nvSpPr>
        <p:spPr>
          <a:xfrm>
            <a:off x="1371602" y="5744936"/>
            <a:ext cx="9307001" cy="5184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B158CA3-CF06-E600-14BF-91E869BCF9F3}"/>
              </a:ext>
            </a:extLst>
          </p:cNvPr>
          <p:cNvSpPr/>
          <p:nvPr/>
        </p:nvSpPr>
        <p:spPr>
          <a:xfrm>
            <a:off x="3287487" y="5744936"/>
            <a:ext cx="544285" cy="518476"/>
          </a:xfrm>
          <a:prstGeom prst="ellipse">
            <a:avLst/>
          </a:prstGeom>
          <a:solidFill>
            <a:srgbClr val="FE573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7F4295-9804-3F79-23B2-031552168516}"/>
              </a:ext>
            </a:extLst>
          </p:cNvPr>
          <p:cNvGrpSpPr/>
          <p:nvPr/>
        </p:nvGrpSpPr>
        <p:grpSpPr>
          <a:xfrm>
            <a:off x="-1001974" y="1839410"/>
            <a:ext cx="9123206" cy="824256"/>
            <a:chOff x="-1001974" y="1839410"/>
            <a:chExt cx="9123206" cy="82425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80A507-0C88-4ADE-B7B8-741E3E4C9ACD}"/>
                </a:ext>
              </a:extLst>
            </p:cNvPr>
            <p:cNvSpPr/>
            <p:nvPr/>
          </p:nvSpPr>
          <p:spPr>
            <a:xfrm>
              <a:off x="1371601" y="1919848"/>
              <a:ext cx="4491963" cy="663381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A220A330-5748-2277-F13D-0D92E458DFFF}"/>
                </a:ext>
              </a:extLst>
            </p:cNvPr>
            <p:cNvSpPr txBox="1">
              <a:spLocks/>
            </p:cNvSpPr>
            <p:nvPr/>
          </p:nvSpPr>
          <p:spPr>
            <a:xfrm>
              <a:off x="-1001974" y="1839410"/>
              <a:ext cx="9123206" cy="8242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Coastal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FA7BE5-4E1A-E881-6E34-339B029DF128}"/>
              </a:ext>
            </a:extLst>
          </p:cNvPr>
          <p:cNvCxnSpPr/>
          <p:nvPr/>
        </p:nvCxnSpPr>
        <p:spPr>
          <a:xfrm>
            <a:off x="1371601" y="4330840"/>
            <a:ext cx="4491963" cy="0"/>
          </a:xfrm>
          <a:prstGeom prst="straightConnector1">
            <a:avLst/>
          </a:prstGeom>
          <a:ln w="57150">
            <a:solidFill>
              <a:srgbClr val="FE5739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103EEC4-F872-55CA-7C2B-E2131781D594}"/>
              </a:ext>
            </a:extLst>
          </p:cNvPr>
          <p:cNvSpPr txBox="1"/>
          <p:nvPr/>
        </p:nvSpPr>
        <p:spPr>
          <a:xfrm>
            <a:off x="1930230" y="4451015"/>
            <a:ext cx="3543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Kent’s coastline stretches </a:t>
            </a:r>
            <a:r>
              <a:rPr lang="en-GB" sz="1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350 miles!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D7D94FA-A59C-805C-5172-A778F93AFAB9}"/>
              </a:ext>
            </a:extLst>
          </p:cNvPr>
          <p:cNvGrpSpPr/>
          <p:nvPr/>
        </p:nvGrpSpPr>
        <p:grpSpPr>
          <a:xfrm>
            <a:off x="242334" y="2192482"/>
            <a:ext cx="2258533" cy="2258533"/>
            <a:chOff x="216172" y="2252997"/>
            <a:chExt cx="2258533" cy="225853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D8B7F70-0A11-2D2B-B467-8CEBF9855697}"/>
                </a:ext>
              </a:extLst>
            </p:cNvPr>
            <p:cNvGrpSpPr/>
            <p:nvPr/>
          </p:nvGrpSpPr>
          <p:grpSpPr>
            <a:xfrm>
              <a:off x="663493" y="2748067"/>
              <a:ext cx="1363892" cy="1348569"/>
              <a:chOff x="756047" y="3514294"/>
              <a:chExt cx="1569156" cy="1537905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51A950C-EDE2-FF82-F03F-3638638AA78E}"/>
                  </a:ext>
                </a:extLst>
              </p:cNvPr>
              <p:cNvSpPr/>
              <p:nvPr/>
            </p:nvSpPr>
            <p:spPr>
              <a:xfrm>
                <a:off x="756047" y="3514294"/>
                <a:ext cx="1569156" cy="1537905"/>
              </a:xfrm>
              <a:prstGeom prst="ellipse">
                <a:avLst/>
              </a:prstGeom>
              <a:solidFill>
                <a:schemeClr val="bg1"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5519DB0-18E1-E8EB-63A3-E143E564A1D3}"/>
                  </a:ext>
                </a:extLst>
              </p:cNvPr>
              <p:cNvSpPr txBox="1"/>
              <p:nvPr/>
            </p:nvSpPr>
            <p:spPr>
              <a:xfrm>
                <a:off x="818289" y="3841101"/>
                <a:ext cx="1444671" cy="1026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050">
                    <a:solidFill>
                      <a:srgbClr val="202A4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The </a:t>
                </a:r>
                <a:r>
                  <a:rPr lang="en-GB" sz="1050" b="1">
                    <a:solidFill>
                      <a:srgbClr val="202A4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RNLI</a:t>
                </a:r>
                <a:r>
                  <a:rPr lang="en-GB" sz="1050">
                    <a:solidFill>
                      <a:srgbClr val="202A4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patrols 13 of Kent’s beaches, keeping people safe</a:t>
                </a:r>
                <a:endParaRPr kumimoji="0" lang="en-GB" sz="1050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49E9294-43F0-39EA-B3F1-855DB8080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172" y="2252997"/>
              <a:ext cx="2258533" cy="2258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3342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652207-E19C-1958-DBCA-86C1820D4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4AD882-47E9-0880-3140-0EA7C36C9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0"/>
          <a:stretch>
            <a:fillRect/>
          </a:stretch>
        </p:blipFill>
        <p:spPr>
          <a:xfrm>
            <a:off x="6186636" y="1348801"/>
            <a:ext cx="4491963" cy="4160397"/>
          </a:xfrm>
          <a:prstGeom prst="round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77AEC2-71A8-EF95-ADD0-6F7D4B07AD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 b="10159"/>
          <a:stretch>
            <a:fillRect/>
          </a:stretch>
        </p:blipFill>
        <p:spPr>
          <a:xfrm>
            <a:off x="1371602" y="1334721"/>
            <a:ext cx="4491963" cy="4160397"/>
          </a:xfrm>
          <a:prstGeom prst="round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944388-8CEF-BFB9-4700-9007E4E7CF4D}"/>
              </a:ext>
            </a:extLst>
          </p:cNvPr>
          <p:cNvSpPr/>
          <p:nvPr/>
        </p:nvSpPr>
        <p:spPr>
          <a:xfrm>
            <a:off x="1371602" y="5744936"/>
            <a:ext cx="9307001" cy="5184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C3E2A6-B66A-D76C-7E82-3D34EEF76024}"/>
              </a:ext>
            </a:extLst>
          </p:cNvPr>
          <p:cNvSpPr/>
          <p:nvPr/>
        </p:nvSpPr>
        <p:spPr>
          <a:xfrm>
            <a:off x="8160474" y="5744936"/>
            <a:ext cx="544285" cy="518476"/>
          </a:xfrm>
          <a:prstGeom prst="ellipse">
            <a:avLst/>
          </a:prstGeom>
          <a:solidFill>
            <a:srgbClr val="FE573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E65BC3-FC43-14C1-30C0-9C37BCAB5E56}"/>
              </a:ext>
            </a:extLst>
          </p:cNvPr>
          <p:cNvSpPr/>
          <p:nvPr/>
        </p:nvSpPr>
        <p:spPr>
          <a:xfrm>
            <a:off x="6186640" y="1935933"/>
            <a:ext cx="4491960" cy="663381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FB6A92-6FCD-0CD7-FE96-5F2C3B569770}"/>
              </a:ext>
            </a:extLst>
          </p:cNvPr>
          <p:cNvSpPr txBox="1">
            <a:spLocks/>
          </p:cNvSpPr>
          <p:nvPr/>
        </p:nvSpPr>
        <p:spPr>
          <a:xfrm>
            <a:off x="3970929" y="1855495"/>
            <a:ext cx="8923381" cy="82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>
                <a:solidFill>
                  <a:srgbClr val="202A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Inland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60B17BA-2070-085C-495C-D0E6BD5348D3}"/>
              </a:ext>
            </a:extLst>
          </p:cNvPr>
          <p:cNvGrpSpPr/>
          <p:nvPr/>
        </p:nvGrpSpPr>
        <p:grpSpPr>
          <a:xfrm>
            <a:off x="9525135" y="1855495"/>
            <a:ext cx="2246117" cy="2246117"/>
            <a:chOff x="9321627" y="2849132"/>
            <a:chExt cx="2246117" cy="2246117"/>
          </a:xfrm>
        </p:grpSpPr>
        <p:pic>
          <p:nvPicPr>
            <p:cNvPr id="2056" name="Picture 8" descr="Collection of Speech Bubble PNG. | PlusPNG">
              <a:extLst>
                <a:ext uri="{FF2B5EF4-FFF2-40B4-BE49-F238E27FC236}">
                  <a16:creationId xmlns:a16="http://schemas.microsoft.com/office/drawing/2014/main" id="{8E15A6D8-280D-E5A8-00BD-C76D21E4A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1627" y="2849132"/>
              <a:ext cx="2246117" cy="224611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0C54BCD-6406-BBD4-C7E5-683247F9E8C5}"/>
                </a:ext>
              </a:extLst>
            </p:cNvPr>
            <p:cNvSpPr txBox="1"/>
            <p:nvPr/>
          </p:nvSpPr>
          <p:spPr>
            <a:xfrm>
              <a:off x="9363450" y="3474588"/>
              <a:ext cx="21624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>
                  <a:solidFill>
                    <a:schemeClr val="tx1">
                      <a:lumMod val="75000"/>
                      <a:lumOff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But… what is </a:t>
              </a:r>
              <a:r>
                <a:rPr lang="en-GB" b="1">
                  <a:solidFill>
                    <a:srgbClr val="FE57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inland water</a:t>
              </a:r>
              <a:r>
                <a:rPr lang="en-GB">
                  <a:solidFill>
                    <a:schemeClr val="tx1">
                      <a:lumMod val="75000"/>
                      <a:lumOff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?</a:t>
              </a:r>
              <a:endParaRPr kumimoji="0" lang="en-GB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B69907F-4F6D-2453-2949-F6E256BD035E}"/>
              </a:ext>
            </a:extLst>
          </p:cNvPr>
          <p:cNvSpPr txBox="1"/>
          <p:nvPr/>
        </p:nvSpPr>
        <p:spPr>
          <a:xfrm>
            <a:off x="1837949" y="533697"/>
            <a:ext cx="8697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Kent there are two types of open water…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94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0AC982-4634-F44E-46BA-1379BF794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F26B81-9D08-0A7E-0F0A-8CAE4AE095AB}"/>
              </a:ext>
            </a:extLst>
          </p:cNvPr>
          <p:cNvSpPr/>
          <p:nvPr/>
        </p:nvSpPr>
        <p:spPr>
          <a:xfrm>
            <a:off x="0" y="1161201"/>
            <a:ext cx="12192000" cy="369332"/>
          </a:xfrm>
          <a:prstGeom prst="rect">
            <a:avLst/>
          </a:prstGeom>
          <a:solidFill>
            <a:srgbClr val="FE5739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A96508-2A3A-843A-FC38-FCAB802DDC61}"/>
              </a:ext>
            </a:extLst>
          </p:cNvPr>
          <p:cNvSpPr/>
          <p:nvPr/>
        </p:nvSpPr>
        <p:spPr>
          <a:xfrm>
            <a:off x="6158608" y="1966143"/>
            <a:ext cx="2708580" cy="349103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FCAB22D-3FCE-A89E-B647-6B9D33EE2052}"/>
              </a:ext>
            </a:extLst>
          </p:cNvPr>
          <p:cNvSpPr txBox="1">
            <a:spLocks/>
          </p:cNvSpPr>
          <p:nvPr/>
        </p:nvSpPr>
        <p:spPr>
          <a:xfrm>
            <a:off x="971550" y="-995376"/>
            <a:ext cx="10412730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you think of any examples of inland water?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435DF1-AB39-D03C-75E3-632A0CABDAA3}"/>
              </a:ext>
            </a:extLst>
          </p:cNvPr>
          <p:cNvSpPr txBox="1"/>
          <p:nvPr/>
        </p:nvSpPr>
        <p:spPr>
          <a:xfrm>
            <a:off x="1997316" y="1148552"/>
            <a:ext cx="8440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Inland water </a:t>
            </a:r>
            <a:r>
              <a:rPr lang="en-US">
                <a:solidFill>
                  <a:schemeClr val="bg1"/>
                </a:solidFill>
              </a:rPr>
              <a:t>are large areas of water you see that are away from the coastline.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9D6E56-FD85-0DE9-FD96-ADA5A024A95B}"/>
              </a:ext>
            </a:extLst>
          </p:cNvPr>
          <p:cNvSpPr txBox="1"/>
          <p:nvPr/>
        </p:nvSpPr>
        <p:spPr>
          <a:xfrm>
            <a:off x="2142309" y="6009767"/>
            <a:ext cx="875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THINK </a:t>
            </a:r>
            <a:r>
              <a:rPr lang="en-US">
                <a:solidFill>
                  <a:schemeClr val="bg1"/>
                </a:solidFill>
              </a:rPr>
              <a:t>– Kent is full of </a:t>
            </a:r>
            <a:r>
              <a:rPr lang="en-US" b="1">
                <a:solidFill>
                  <a:schemeClr val="bg1"/>
                </a:solidFill>
              </a:rPr>
              <a:t>inland water</a:t>
            </a:r>
            <a:r>
              <a:rPr lang="en-US">
                <a:solidFill>
                  <a:schemeClr val="bg1"/>
                </a:solidFill>
              </a:rPr>
              <a:t>. Are there any local </a:t>
            </a:r>
            <a:r>
              <a:rPr lang="en-US" b="1">
                <a:solidFill>
                  <a:schemeClr val="bg1"/>
                </a:solidFill>
              </a:rPr>
              <a:t>areas of water </a:t>
            </a:r>
            <a:r>
              <a:rPr lang="en-US">
                <a:solidFill>
                  <a:schemeClr val="bg1"/>
                </a:solidFill>
              </a:rPr>
              <a:t>close to you?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428F2F-99C4-17BF-E913-FFAE0BC31440}"/>
              </a:ext>
            </a:extLst>
          </p:cNvPr>
          <p:cNvSpPr/>
          <p:nvPr/>
        </p:nvSpPr>
        <p:spPr>
          <a:xfrm>
            <a:off x="319507" y="2012139"/>
            <a:ext cx="2708580" cy="349283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248883-800E-9BF7-91E3-19BAB7404D30}"/>
              </a:ext>
            </a:extLst>
          </p:cNvPr>
          <p:cNvSpPr/>
          <p:nvPr/>
        </p:nvSpPr>
        <p:spPr>
          <a:xfrm>
            <a:off x="3233274" y="2012137"/>
            <a:ext cx="2720147" cy="3492837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C1D1C0-4720-C145-134A-CC2B5F504227}"/>
              </a:ext>
            </a:extLst>
          </p:cNvPr>
          <p:cNvSpPr/>
          <p:nvPr/>
        </p:nvSpPr>
        <p:spPr>
          <a:xfrm>
            <a:off x="9083941" y="1956501"/>
            <a:ext cx="2708579" cy="349103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DBC40C-A817-E705-F15C-C01A2EAC9B2B}"/>
              </a:ext>
            </a:extLst>
          </p:cNvPr>
          <p:cNvGrpSpPr/>
          <p:nvPr/>
        </p:nvGrpSpPr>
        <p:grpSpPr>
          <a:xfrm>
            <a:off x="-2787894" y="2495878"/>
            <a:ext cx="8923381" cy="824256"/>
            <a:chOff x="1291828" y="2135189"/>
            <a:chExt cx="7350564" cy="35532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B5A6CA-CD91-D887-9FBA-F74B83DDC502}"/>
                </a:ext>
              </a:extLst>
            </p:cNvPr>
            <p:cNvSpPr/>
            <p:nvPr/>
          </p:nvSpPr>
          <p:spPr>
            <a:xfrm>
              <a:off x="3851139" y="2414142"/>
              <a:ext cx="2241080" cy="2859715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02F2A8A-4829-C813-F446-48FD851CD9EF}"/>
                </a:ext>
              </a:extLst>
            </p:cNvPr>
            <p:cNvSpPr txBox="1">
              <a:spLocks/>
            </p:cNvSpPr>
            <p:nvPr/>
          </p:nvSpPr>
          <p:spPr>
            <a:xfrm>
              <a:off x="1291828" y="2135189"/>
              <a:ext cx="7350564" cy="35532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4000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Ponds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97884CC-19D6-F905-276D-3E794D1A0172}"/>
              </a:ext>
            </a:extLst>
          </p:cNvPr>
          <p:cNvSpPr/>
          <p:nvPr/>
        </p:nvSpPr>
        <p:spPr>
          <a:xfrm>
            <a:off x="3090760" y="6862024"/>
            <a:ext cx="4563971" cy="962321"/>
          </a:xfrm>
          <a:prstGeom prst="roundRect">
            <a:avLst/>
          </a:prstGeom>
          <a:solidFill>
            <a:srgbClr val="D1DEE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08AEAF-A307-5287-6F5C-28599CC537FC}"/>
              </a:ext>
            </a:extLst>
          </p:cNvPr>
          <p:cNvGrpSpPr/>
          <p:nvPr/>
        </p:nvGrpSpPr>
        <p:grpSpPr>
          <a:xfrm>
            <a:off x="131656" y="2480150"/>
            <a:ext cx="8923381" cy="824256"/>
            <a:chOff x="1291828" y="2135189"/>
            <a:chExt cx="7350564" cy="355321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2344ED6-207D-6D0A-143F-52DFAD3A9588}"/>
                </a:ext>
              </a:extLst>
            </p:cNvPr>
            <p:cNvSpPr/>
            <p:nvPr/>
          </p:nvSpPr>
          <p:spPr>
            <a:xfrm>
              <a:off x="3851139" y="2414142"/>
              <a:ext cx="2241080" cy="2859715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377B07C8-4507-B749-4795-6A375A11129B}"/>
                </a:ext>
              </a:extLst>
            </p:cNvPr>
            <p:cNvSpPr txBox="1">
              <a:spLocks/>
            </p:cNvSpPr>
            <p:nvPr/>
          </p:nvSpPr>
          <p:spPr>
            <a:xfrm>
              <a:off x="1291828" y="2135189"/>
              <a:ext cx="7350564" cy="35532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4000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Lakes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1FF3011-ED11-47ED-49CD-2CCEDD3A4AD7}"/>
              </a:ext>
            </a:extLst>
          </p:cNvPr>
          <p:cNvGrpSpPr/>
          <p:nvPr/>
        </p:nvGrpSpPr>
        <p:grpSpPr>
          <a:xfrm>
            <a:off x="3051207" y="2470914"/>
            <a:ext cx="8923381" cy="824256"/>
            <a:chOff x="1291828" y="2135189"/>
            <a:chExt cx="7350564" cy="355321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7F266E9-D80E-32AF-174F-CAB965EE5815}"/>
                </a:ext>
              </a:extLst>
            </p:cNvPr>
            <p:cNvSpPr/>
            <p:nvPr/>
          </p:nvSpPr>
          <p:spPr>
            <a:xfrm>
              <a:off x="3851139" y="2414142"/>
              <a:ext cx="2241080" cy="2859715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6AC888D5-3CBD-5F84-CFD0-6063D5AEC9CF}"/>
                </a:ext>
              </a:extLst>
            </p:cNvPr>
            <p:cNvSpPr txBox="1">
              <a:spLocks/>
            </p:cNvSpPr>
            <p:nvPr/>
          </p:nvSpPr>
          <p:spPr>
            <a:xfrm>
              <a:off x="1291828" y="2135189"/>
              <a:ext cx="7350564" cy="35532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4000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Rivers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4B0459-5EFB-CFE9-6CD1-3C65A723FE26}"/>
              </a:ext>
            </a:extLst>
          </p:cNvPr>
          <p:cNvGrpSpPr/>
          <p:nvPr/>
        </p:nvGrpSpPr>
        <p:grpSpPr>
          <a:xfrm>
            <a:off x="5976539" y="2441526"/>
            <a:ext cx="8923381" cy="824256"/>
            <a:chOff x="1291828" y="2135189"/>
            <a:chExt cx="7350564" cy="355321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811BDE3-7B1E-C94B-E891-4B30773B8E80}"/>
                </a:ext>
              </a:extLst>
            </p:cNvPr>
            <p:cNvSpPr/>
            <p:nvPr/>
          </p:nvSpPr>
          <p:spPr>
            <a:xfrm>
              <a:off x="3851139" y="2414142"/>
              <a:ext cx="2241080" cy="2859715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C528419D-02C2-C577-D3DC-513639DFBD13}"/>
                </a:ext>
              </a:extLst>
            </p:cNvPr>
            <p:cNvSpPr txBox="1">
              <a:spLocks/>
            </p:cNvSpPr>
            <p:nvPr/>
          </p:nvSpPr>
          <p:spPr>
            <a:xfrm>
              <a:off x="1291828" y="2135189"/>
              <a:ext cx="7350564" cy="35532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4000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Canals</a:t>
              </a:r>
            </a:p>
          </p:txBody>
        </p:sp>
      </p:grpSp>
      <p:pic>
        <p:nvPicPr>
          <p:cNvPr id="8" name="Graphic 7" descr="Thought bubble with solid fill">
            <a:extLst>
              <a:ext uri="{FF2B5EF4-FFF2-40B4-BE49-F238E27FC236}">
                <a16:creationId xmlns:a16="http://schemas.microsoft.com/office/drawing/2014/main" id="{81DF77C4-14A2-273B-090B-D5491E3F2E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625543" y="5882448"/>
            <a:ext cx="623969" cy="6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8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5" grpId="0"/>
      <p:bldP spid="2" grpId="0"/>
      <p:bldP spid="3" grpId="0" animBg="1"/>
      <p:bldP spid="11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62B4D1DEDD1645A69839EDE0926038" ma:contentTypeVersion="27" ma:contentTypeDescription="Create a new document." ma:contentTypeScope="" ma:versionID="3269f487f40afd2b04b41d2bbc3f9432">
  <xsd:schema xmlns:xsd="http://www.w3.org/2001/XMLSchema" xmlns:xs="http://www.w3.org/2001/XMLSchema" xmlns:p="http://schemas.microsoft.com/office/2006/metadata/properties" xmlns:ns2="a9cd6353-4bdc-48ea-8b6c-d67cad6a4074" xmlns:ns3="c098f24a-1cb3-4fc3-88f7-84ecf7f1a205" xmlns:ns4="882e0157-3d32-489e-8046-8940daedff66" targetNamespace="http://schemas.microsoft.com/office/2006/metadata/properties" ma:root="true" ma:fieldsID="e52dc6f7f063f9c3747dc9ea1457ec4b" ns2:_="" ns3:_="" ns4:_="">
    <xsd:import namespace="a9cd6353-4bdc-48ea-8b6c-d67cad6a4074"/>
    <xsd:import namespace="c098f24a-1cb3-4fc3-88f7-84ecf7f1a205"/>
    <xsd:import namespace="882e0157-3d32-489e-8046-8940daedff66"/>
    <xsd:element name="properties">
      <xsd:complexType>
        <xsd:sequence>
          <xsd:element name="documentManagement">
            <xsd:complexType>
              <xsd:all>
                <xsd:element ref="ns2:heded1f4442b405584f36ce86ec16b71" minOccurs="0"/>
                <xsd:element ref="ns3:TaxCatchAll" minOccurs="0"/>
                <xsd:element ref="ns2:he10b2555333403f9849374efad87293" minOccurs="0"/>
                <xsd:element ref="ns2:b5f3ea236e644136b6c8d67ccdfd8958" minOccurs="0"/>
                <xsd:element ref="ns2:ld4c9de5fa4b42fe861a69ca2e97822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ReviewDat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cd6353-4bdc-48ea-8b6c-d67cad6a4074" elementFormDefault="qualified">
    <xsd:import namespace="http://schemas.microsoft.com/office/2006/documentManagement/types"/>
    <xsd:import namespace="http://schemas.microsoft.com/office/infopath/2007/PartnerControls"/>
    <xsd:element name="heded1f4442b405584f36ce86ec16b71" ma:index="9" nillable="true" ma:taxonomy="true" ma:internalName="heded1f4442b405584f36ce86ec16b71" ma:taxonomyFieldName="DocumentType" ma:displayName="DocumentType" ma:default="" ma:fieldId="{1eded1f4-442b-4055-84f3-6ce86ec16b71}" ma:sspId="273cd7ea-5514-489e-98f0-acd0d6f7a540" ma:termSetId="876672e5-7801-41e6-9b1c-4b1b7dc67ea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e10b2555333403f9849374efad87293" ma:index="12" nillable="true" ma:taxonomy="true" ma:internalName="he10b2555333403f9849374efad87293" ma:taxonomyFieldName="Topic" ma:displayName="Topic" ma:default="" ma:fieldId="{1e10b255-5333-403f-9849-374efad87293}" ma:sspId="273cd7ea-5514-489e-98f0-acd0d6f7a540" ma:termSetId="7dd3e761-923b-47fc-9eff-d3d1c4ad3db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5f3ea236e644136b6c8d67ccdfd8958" ma:index="14" nillable="true" ma:taxonomy="true" ma:internalName="b5f3ea236e644136b6c8d67ccdfd8958" ma:taxonomyFieldName="RelatedTopics" ma:displayName="RelatedTopics" ma:default="" ma:fieldId="{b5f3ea23-6e64-4136-b6c8-d67ccdfd8958}" ma:taxonomyMulti="true" ma:sspId="273cd7ea-5514-489e-98f0-acd0d6f7a540" ma:termSetId="7dd3e761-923b-47fc-9eff-d3d1c4ad3db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d4c9de5fa4b42fe861a69ca2e97822e" ma:index="16" nillable="true" ma:taxonomy="true" ma:internalName="ld4c9de5fa4b42fe861a69ca2e97822e" ma:taxonomyFieldName="Local_x0020_Topic" ma:displayName="Local Topic" ma:default="" ma:fieldId="{5d4c9de5-fa4b-42fe-861a-69ca2e97822e}" ma:sspId="273cd7ea-5514-489e-98f0-acd0d6f7a540" ma:termSetId="86fa20d9-a15c-4c46-ac9c-9ab26ca093d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273cd7ea-5514-489e-98f0-acd0d6f7a5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ReviewDate" ma:index="33" nillable="true" ma:displayName="Review Date" ma:default="2025-12-31T09:00:00.000Z" ma:description="Date to review resources" ma:format="DateOnly" ma:internalName="ReviewDate">
      <xsd:simpleType>
        <xsd:restriction base="dms:DateTime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8f24a-1cb3-4fc3-88f7-84ecf7f1a20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5068a48-69ff-4623-adda-39166c174099}" ma:internalName="TaxCatchAll" ma:showField="CatchAllData" ma:web="882e0157-3d32-489e-8046-8940daedff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e0157-3d32-489e-8046-8940daedff66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ewDate xmlns="a9cd6353-4bdc-48ea-8b6c-d67cad6a4074">2025-12-31T09:00:00+00:00</ReviewDate>
    <lcf76f155ced4ddcb4097134ff3c332f xmlns="a9cd6353-4bdc-48ea-8b6c-d67cad6a4074">
      <Terms xmlns="http://schemas.microsoft.com/office/infopath/2007/PartnerControls"/>
    </lcf76f155ced4ddcb4097134ff3c332f>
    <ld4c9de5fa4b42fe861a69ca2e97822e xmlns="a9cd6353-4bdc-48ea-8b6c-d67cad6a4074">
      <Terms xmlns="http://schemas.microsoft.com/office/infopath/2007/PartnerControls"/>
    </ld4c9de5fa4b42fe861a69ca2e97822e>
    <TaxCatchAll xmlns="c098f24a-1cb3-4fc3-88f7-84ecf7f1a205" xsi:nil="true"/>
    <b5f3ea236e644136b6c8d67ccdfd8958 xmlns="a9cd6353-4bdc-48ea-8b6c-d67cad6a4074">
      <Terms xmlns="http://schemas.microsoft.com/office/infopath/2007/PartnerControls"/>
    </b5f3ea236e644136b6c8d67ccdfd8958>
    <heded1f4442b405584f36ce86ec16b71 xmlns="a9cd6353-4bdc-48ea-8b6c-d67cad6a4074">
      <Terms xmlns="http://schemas.microsoft.com/office/infopath/2007/PartnerControls"/>
    </heded1f4442b405584f36ce86ec16b71>
    <he10b2555333403f9849374efad87293 xmlns="a9cd6353-4bdc-48ea-8b6c-d67cad6a4074">
      <Terms xmlns="http://schemas.microsoft.com/office/infopath/2007/PartnerControls"/>
    </he10b2555333403f9849374efad87293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947254-D0A0-4DD7-B054-CE03EB0AB3D7}">
  <ds:schemaRefs>
    <ds:schemaRef ds:uri="882e0157-3d32-489e-8046-8940daedff66"/>
    <ds:schemaRef ds:uri="a9cd6353-4bdc-48ea-8b6c-d67cad6a4074"/>
    <ds:schemaRef ds:uri="c098f24a-1cb3-4fc3-88f7-84ecf7f1a2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FAC76FB-3FF2-45D0-AB83-7887CDFF3203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882e0157-3d32-489e-8046-8940daedff66"/>
    <ds:schemaRef ds:uri="c098f24a-1cb3-4fc3-88f7-84ecf7f1a205"/>
    <ds:schemaRef ds:uri="a9cd6353-4bdc-48ea-8b6c-d67cad6a4074"/>
    <ds:schemaRef ds:uri="http://purl.org/dc/dcmitype/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9AF05C3-C26E-4C13-BD61-D76970DBFA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2907</Words>
  <Application>Microsoft Office PowerPoint</Application>
  <PresentationFormat>Widescreen</PresentationFormat>
  <Paragraphs>434</Paragraphs>
  <Slides>55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Aptos</vt:lpstr>
      <vt:lpstr>Aptos Display</vt:lpstr>
      <vt:lpstr>Arial</vt:lpstr>
      <vt:lpstr>Calibri</vt:lpstr>
      <vt:lpstr>Poppins</vt:lpstr>
      <vt:lpstr>Poppins Bold</vt:lpstr>
      <vt:lpstr>Poppins Medium</vt:lpstr>
      <vt:lpstr>Tahoma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want you to come away from today’s session…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want you to come away from today’s session…</vt:lpstr>
      <vt:lpstr>                What we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want you to come away from today’s session…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want you to come away from today’s session…</vt:lpstr>
      <vt:lpstr>Think of a risky situation. What makes it risky?</vt:lpstr>
      <vt:lpstr>                about risky situations…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Crawley, Shae</dc:creator>
  <cp:lastModifiedBy>Crawley, Shae</cp:lastModifiedBy>
  <cp:revision>2</cp:revision>
  <dcterms:created xsi:type="dcterms:W3CDTF">2026-05-12T13:04:18Z</dcterms:created>
  <dcterms:modified xsi:type="dcterms:W3CDTF">2026-06-15T14:35:14Z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0x0101000F62B4D1DEDD1645A69839EDE0926038</vt:lpwstr>
  </property>
  <property fmtid="{D5CDD505-2E9C-101B-9397-08002B2CF9AE}" pid="3" name="Local_x0020_Topic">
    <vt:lpwstr/>
  </property>
  <property fmtid="{D5CDD505-2E9C-101B-9397-08002B2CF9AE}" pid="4" name="RelatedTopics">
    <vt:lpwstr/>
  </property>
  <property fmtid="{D5CDD505-2E9C-101B-9397-08002B2CF9AE}" pid="5" name="Topic">
    <vt:lpwstr/>
  </property>
  <property fmtid="{D5CDD505-2E9C-101B-9397-08002B2CF9AE}" pid="6" name="MediaServiceImageTags">
    <vt:lpwstr/>
  </property>
  <property fmtid="{D5CDD505-2E9C-101B-9397-08002B2CF9AE}" pid="7" name="DocumentType">
    <vt:lpwstr/>
  </property>
  <property fmtid="{D5CDD505-2E9C-101B-9397-08002B2CF9AE}" pid="8" name="Local Topic">
    <vt:lpwstr/>
  </property>
</Properties>
</file>